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74" r:id="rId5"/>
  </p:sldMasterIdLst>
  <p:notesMasterIdLst>
    <p:notesMasterId r:id="rId73"/>
  </p:notesMasterIdLst>
  <p:handoutMasterIdLst>
    <p:handoutMasterId r:id="rId74"/>
  </p:handoutMasterIdLst>
  <p:sldIdLst>
    <p:sldId id="650" r:id="rId6"/>
    <p:sldId id="651" r:id="rId7"/>
    <p:sldId id="652" r:id="rId8"/>
    <p:sldId id="653" r:id="rId9"/>
    <p:sldId id="419" r:id="rId10"/>
    <p:sldId id="659" r:id="rId11"/>
    <p:sldId id="713" r:id="rId12"/>
    <p:sldId id="690" r:id="rId13"/>
    <p:sldId id="688" r:id="rId14"/>
    <p:sldId id="660" r:id="rId15"/>
    <p:sldId id="661" r:id="rId16"/>
    <p:sldId id="662" r:id="rId17"/>
    <p:sldId id="663" r:id="rId18"/>
    <p:sldId id="664" r:id="rId19"/>
    <p:sldId id="665" r:id="rId20"/>
    <p:sldId id="666" r:id="rId21"/>
    <p:sldId id="694" r:id="rId22"/>
    <p:sldId id="630" r:id="rId23"/>
    <p:sldId id="692" r:id="rId24"/>
    <p:sldId id="668" r:id="rId25"/>
    <p:sldId id="693" r:id="rId26"/>
    <p:sldId id="669" r:id="rId27"/>
    <p:sldId id="691" r:id="rId28"/>
    <p:sldId id="670" r:id="rId29"/>
    <p:sldId id="671" r:id="rId30"/>
    <p:sldId id="672" r:id="rId31"/>
    <p:sldId id="673" r:id="rId32"/>
    <p:sldId id="674" r:id="rId33"/>
    <p:sldId id="675" r:id="rId34"/>
    <p:sldId id="676" r:id="rId35"/>
    <p:sldId id="677" r:id="rId36"/>
    <p:sldId id="716" r:id="rId37"/>
    <p:sldId id="698" r:id="rId38"/>
    <p:sldId id="685" r:id="rId39"/>
    <p:sldId id="697" r:id="rId40"/>
    <p:sldId id="678" r:id="rId41"/>
    <p:sldId id="715" r:id="rId42"/>
    <p:sldId id="655" r:id="rId43"/>
    <p:sldId id="680" r:id="rId44"/>
    <p:sldId id="707" r:id="rId45"/>
    <p:sldId id="681" r:id="rId46"/>
    <p:sldId id="699" r:id="rId47"/>
    <p:sldId id="700" r:id="rId48"/>
    <p:sldId id="579" r:id="rId49"/>
    <p:sldId id="593" r:id="rId50"/>
    <p:sldId id="656" r:id="rId51"/>
    <p:sldId id="712" r:id="rId52"/>
    <p:sldId id="608" r:id="rId53"/>
    <p:sldId id="710" r:id="rId54"/>
    <p:sldId id="405" r:id="rId55"/>
    <p:sldId id="702" r:id="rId56"/>
    <p:sldId id="704" r:id="rId57"/>
    <p:sldId id="682" r:id="rId58"/>
    <p:sldId id="413" r:id="rId59"/>
    <p:sldId id="706" r:id="rId60"/>
    <p:sldId id="705" r:id="rId61"/>
    <p:sldId id="711" r:id="rId62"/>
    <p:sldId id="683" r:id="rId63"/>
    <p:sldId id="708" r:id="rId64"/>
    <p:sldId id="657" r:id="rId65"/>
    <p:sldId id="620" r:id="rId66"/>
    <p:sldId id="709" r:id="rId67"/>
    <p:sldId id="351" r:id="rId68"/>
    <p:sldId id="717" r:id="rId69"/>
    <p:sldId id="415" r:id="rId70"/>
    <p:sldId id="362" r:id="rId71"/>
    <p:sldId id="361" r:id="rId7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60"/>
    <p:restoredTop sz="62583"/>
  </p:normalViewPr>
  <p:slideViewPr>
    <p:cSldViewPr snapToGrid="0">
      <p:cViewPr varScale="1">
        <p:scale>
          <a:sx n="79" d="100"/>
          <a:sy n="79" d="100"/>
        </p:scale>
        <p:origin x="2680"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slide" Target="slides/slide63.xml"/><Relationship Id="rId16" Type="http://schemas.openxmlformats.org/officeDocument/2006/relationships/slide" Target="slides/slide1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slide" Target="slides/slide61.xml"/><Relationship Id="rId74" Type="http://schemas.openxmlformats.org/officeDocument/2006/relationships/handoutMaster" Target="handoutMasters/handoutMaster1.xml"/><Relationship Id="rId5" Type="http://schemas.openxmlformats.org/officeDocument/2006/relationships/slideMaster" Target="slideMasters/slideMaster2.xml"/><Relationship Id="rId61" Type="http://schemas.openxmlformats.org/officeDocument/2006/relationships/slide" Target="slides/slide56.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slide" Target="slides/slide64.xml"/><Relationship Id="rId77" Type="http://schemas.openxmlformats.org/officeDocument/2006/relationships/theme" Target="theme/theme1.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slide" Target="slides/slide65.xml"/><Relationship Id="rId75"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6" Type="http://schemas.openxmlformats.org/officeDocument/2006/relationships/viewProps" Target="viewProps.xml"/><Relationship Id="rId7" Type="http://schemas.openxmlformats.org/officeDocument/2006/relationships/slide" Target="slides/slide2.xml"/><Relationship Id="rId71" Type="http://schemas.openxmlformats.org/officeDocument/2006/relationships/slide" Target="slides/slide66.xml"/><Relationship Id="rId2" Type="http://schemas.openxmlformats.org/officeDocument/2006/relationships/customXml" Target="../customXml/item2.xml"/><Relationship Id="rId29" Type="http://schemas.openxmlformats.org/officeDocument/2006/relationships/slide" Target="slides/slide2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CF9F392-9EAD-3742-B265-50DDC249A9A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864625F-1377-094F-BC58-85D1E9B2945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F87C85F-5460-BB49-A7E3-718D31883DC3}" type="datetimeFigureOut">
              <a:t>9/16/20</a:t>
            </a:fld>
            <a:endParaRPr lang="en-US"/>
          </a:p>
        </p:txBody>
      </p:sp>
      <p:sp>
        <p:nvSpPr>
          <p:cNvPr id="4" name="Footer Placeholder 3">
            <a:extLst>
              <a:ext uri="{FF2B5EF4-FFF2-40B4-BE49-F238E27FC236}">
                <a16:creationId xmlns:a16="http://schemas.microsoft.com/office/drawing/2014/main" id="{0F5153AF-A627-8240-8D2C-5561CD7C0E3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B724CD4-0DC7-C440-AE18-D349BC93830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74CD709-47AF-AD4B-B841-34B45511F61D}" type="slidenum">
              <a:t>‹#›</a:t>
            </a:fld>
            <a:endParaRPr lang="en-US"/>
          </a:p>
        </p:txBody>
      </p:sp>
    </p:spTree>
    <p:extLst>
      <p:ext uri="{BB962C8B-B14F-4D97-AF65-F5344CB8AC3E}">
        <p14:creationId xmlns:p14="http://schemas.microsoft.com/office/powerpoint/2010/main" val="24663388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BD108D-6F89-7F4D-AD7C-540C7FE30AA9}" type="datetimeFigureOut">
              <a:rPr lang="en-US" smtClean="0"/>
              <a:t>9/16/20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CEDDBD-0407-D640-9915-B7DFB3D9D652}" type="slidenum">
              <a:rPr lang="en-US" smtClean="0"/>
              <a:t>‹#›</a:t>
            </a:fld>
            <a:endParaRPr lang="en-US"/>
          </a:p>
        </p:txBody>
      </p:sp>
    </p:spTree>
    <p:extLst>
      <p:ext uri="{BB962C8B-B14F-4D97-AF65-F5344CB8AC3E}">
        <p14:creationId xmlns:p14="http://schemas.microsoft.com/office/powerpoint/2010/main" val="3147204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E4B725-2203-4ED2-9256-A661C18EFA60}" type="slidenum">
              <a:rPr lang="en-AU" smtClean="0"/>
              <a:t>1</a:t>
            </a:fld>
            <a:endParaRPr lang="en-AU" dirty="0"/>
          </a:p>
        </p:txBody>
      </p:sp>
    </p:spTree>
    <p:extLst>
      <p:ext uri="{BB962C8B-B14F-4D97-AF65-F5344CB8AC3E}">
        <p14:creationId xmlns:p14="http://schemas.microsoft.com/office/powerpoint/2010/main" val="27134089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a:p>
        </p:txBody>
      </p:sp>
      <p:sp>
        <p:nvSpPr>
          <p:cNvPr id="4" name="Slide Number Placeholder 3"/>
          <p:cNvSpPr>
            <a:spLocks noGrp="1"/>
          </p:cNvSpPr>
          <p:nvPr>
            <p:ph type="sldNum" sz="quarter" idx="10"/>
          </p:nvPr>
        </p:nvSpPr>
        <p:spPr/>
        <p:txBody>
          <a:bodyPr/>
          <a:lstStyle/>
          <a:p>
            <a:fld id="{72E4B725-2203-4ED2-9256-A661C18EFA60}" type="slidenum">
              <a:rPr lang="en-AU" smtClean="0"/>
              <a:t>11</a:t>
            </a:fld>
            <a:endParaRPr lang="en-AU"/>
          </a:p>
        </p:txBody>
      </p:sp>
    </p:spTree>
    <p:extLst>
      <p:ext uri="{BB962C8B-B14F-4D97-AF65-F5344CB8AC3E}">
        <p14:creationId xmlns:p14="http://schemas.microsoft.com/office/powerpoint/2010/main" val="20131699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a:p>
        </p:txBody>
      </p:sp>
      <p:sp>
        <p:nvSpPr>
          <p:cNvPr id="4" name="Slide Number Placeholder 3"/>
          <p:cNvSpPr>
            <a:spLocks noGrp="1"/>
          </p:cNvSpPr>
          <p:nvPr>
            <p:ph type="sldNum" sz="quarter" idx="10"/>
          </p:nvPr>
        </p:nvSpPr>
        <p:spPr/>
        <p:txBody>
          <a:bodyPr/>
          <a:lstStyle/>
          <a:p>
            <a:fld id="{72E4B725-2203-4ED2-9256-A661C18EFA60}" type="slidenum">
              <a:rPr lang="en-AU" smtClean="0"/>
              <a:t>12</a:t>
            </a:fld>
            <a:endParaRPr lang="en-AU"/>
          </a:p>
        </p:txBody>
      </p:sp>
    </p:spTree>
    <p:extLst>
      <p:ext uri="{BB962C8B-B14F-4D97-AF65-F5344CB8AC3E}">
        <p14:creationId xmlns:p14="http://schemas.microsoft.com/office/powerpoint/2010/main" val="33677257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a:p>
        </p:txBody>
      </p:sp>
      <p:sp>
        <p:nvSpPr>
          <p:cNvPr id="4" name="Slide Number Placeholder 3"/>
          <p:cNvSpPr>
            <a:spLocks noGrp="1"/>
          </p:cNvSpPr>
          <p:nvPr>
            <p:ph type="sldNum" sz="quarter" idx="10"/>
          </p:nvPr>
        </p:nvSpPr>
        <p:spPr/>
        <p:txBody>
          <a:bodyPr/>
          <a:lstStyle/>
          <a:p>
            <a:fld id="{72E4B725-2203-4ED2-9256-A661C18EFA60}" type="slidenum">
              <a:rPr lang="en-AU" smtClean="0"/>
              <a:t>13</a:t>
            </a:fld>
            <a:endParaRPr lang="en-AU"/>
          </a:p>
        </p:txBody>
      </p:sp>
    </p:spTree>
    <p:extLst>
      <p:ext uri="{BB962C8B-B14F-4D97-AF65-F5344CB8AC3E}">
        <p14:creationId xmlns:p14="http://schemas.microsoft.com/office/powerpoint/2010/main" val="16283604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E4B725-2203-4ED2-9256-A661C18EFA60}" type="slidenum">
              <a:rPr lang="en-AU" smtClean="0"/>
              <a:t>14</a:t>
            </a:fld>
            <a:endParaRPr lang="en-AU"/>
          </a:p>
        </p:txBody>
      </p:sp>
    </p:spTree>
    <p:extLst>
      <p:ext uri="{BB962C8B-B14F-4D97-AF65-F5344CB8AC3E}">
        <p14:creationId xmlns:p14="http://schemas.microsoft.com/office/powerpoint/2010/main" val="7249249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E4B725-2203-4ED2-9256-A661C18EFA60}" type="slidenum">
              <a:rPr lang="en-AU" smtClean="0"/>
              <a:t>15</a:t>
            </a:fld>
            <a:endParaRPr lang="en-AU"/>
          </a:p>
        </p:txBody>
      </p:sp>
    </p:spTree>
    <p:extLst>
      <p:ext uri="{BB962C8B-B14F-4D97-AF65-F5344CB8AC3E}">
        <p14:creationId xmlns:p14="http://schemas.microsoft.com/office/powerpoint/2010/main" val="9172496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AU" sz="1200" b="0" i="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2E4B725-2203-4ED2-9256-A661C18EFA60}" type="slidenum">
              <a:rPr lang="en-AU" smtClean="0"/>
              <a:t>16</a:t>
            </a:fld>
            <a:endParaRPr lang="en-AU"/>
          </a:p>
        </p:txBody>
      </p:sp>
    </p:spTree>
    <p:extLst>
      <p:ext uri="{BB962C8B-B14F-4D97-AF65-F5344CB8AC3E}">
        <p14:creationId xmlns:p14="http://schemas.microsoft.com/office/powerpoint/2010/main" val="2993942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buFont typeface="Arial" panose="020B0604020202020204" pitchFamily="34" charset="0"/>
              <a:buChar char="•"/>
            </a:pPr>
            <a:endParaRPr lang="en-US"/>
          </a:p>
        </p:txBody>
      </p:sp>
      <p:sp>
        <p:nvSpPr>
          <p:cNvPr id="4" name="Slide Number Placeholder 3"/>
          <p:cNvSpPr>
            <a:spLocks noGrp="1"/>
          </p:cNvSpPr>
          <p:nvPr>
            <p:ph type="sldNum" sz="quarter" idx="10"/>
          </p:nvPr>
        </p:nvSpPr>
        <p:spPr/>
        <p:txBody>
          <a:bodyPr/>
          <a:lstStyle/>
          <a:p>
            <a:fld id="{72E4B725-2203-4ED2-9256-A661C18EFA60}" type="slidenum">
              <a:rPr lang="en-AU" smtClean="0"/>
              <a:t>17</a:t>
            </a:fld>
            <a:endParaRPr lang="en-AU"/>
          </a:p>
        </p:txBody>
      </p:sp>
    </p:spTree>
    <p:extLst>
      <p:ext uri="{BB962C8B-B14F-4D97-AF65-F5344CB8AC3E}">
        <p14:creationId xmlns:p14="http://schemas.microsoft.com/office/powerpoint/2010/main" val="23836114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a:p>
        </p:txBody>
      </p:sp>
      <p:sp>
        <p:nvSpPr>
          <p:cNvPr id="4" name="Slide Number Placeholder 3"/>
          <p:cNvSpPr>
            <a:spLocks noGrp="1"/>
          </p:cNvSpPr>
          <p:nvPr>
            <p:ph type="sldNum" sz="quarter" idx="5"/>
          </p:nvPr>
        </p:nvSpPr>
        <p:spPr/>
        <p:txBody>
          <a:bodyPr/>
          <a:lstStyle/>
          <a:p>
            <a:fld id="{A0CEDDBD-0407-D640-9915-B7DFB3D9D652}" type="slidenum">
              <a:rPr lang="en-US" smtClean="0"/>
              <a:t>18</a:t>
            </a:fld>
            <a:endParaRPr lang="en-US"/>
          </a:p>
        </p:txBody>
      </p:sp>
    </p:spTree>
    <p:extLst>
      <p:ext uri="{BB962C8B-B14F-4D97-AF65-F5344CB8AC3E}">
        <p14:creationId xmlns:p14="http://schemas.microsoft.com/office/powerpoint/2010/main" val="22261802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E4B725-2203-4ED2-9256-A661C18EFA60}" type="slidenum">
              <a:rPr lang="en-AU" smtClean="0"/>
              <a:t>19</a:t>
            </a:fld>
            <a:endParaRPr lang="en-AU"/>
          </a:p>
        </p:txBody>
      </p:sp>
    </p:spTree>
    <p:extLst>
      <p:ext uri="{BB962C8B-B14F-4D97-AF65-F5344CB8AC3E}">
        <p14:creationId xmlns:p14="http://schemas.microsoft.com/office/powerpoint/2010/main" val="20375812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2E4B725-2203-4ED2-9256-A661C18EFA60}" type="slidenum">
              <a:rPr lang="en-AU" smtClean="0"/>
              <a:t>20</a:t>
            </a:fld>
            <a:endParaRPr lang="en-AU"/>
          </a:p>
        </p:txBody>
      </p:sp>
    </p:spTree>
    <p:extLst>
      <p:ext uri="{BB962C8B-B14F-4D97-AF65-F5344CB8AC3E}">
        <p14:creationId xmlns:p14="http://schemas.microsoft.com/office/powerpoint/2010/main" val="14715393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E4B725-2203-4ED2-9256-A661C18EFA60}" type="slidenum">
              <a:rPr lang="en-AU" smtClean="0"/>
              <a:t>2</a:t>
            </a:fld>
            <a:endParaRPr lang="en-AU"/>
          </a:p>
        </p:txBody>
      </p:sp>
    </p:spTree>
    <p:extLst>
      <p:ext uri="{BB962C8B-B14F-4D97-AF65-F5344CB8AC3E}">
        <p14:creationId xmlns:p14="http://schemas.microsoft.com/office/powerpoint/2010/main" val="28689136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2E4B725-2203-4ED2-9256-A661C18EFA60}" type="slidenum">
              <a:rPr lang="en-AU" smtClean="0"/>
              <a:t>21</a:t>
            </a:fld>
            <a:endParaRPr lang="en-AU"/>
          </a:p>
        </p:txBody>
      </p:sp>
    </p:spTree>
    <p:extLst>
      <p:ext uri="{BB962C8B-B14F-4D97-AF65-F5344CB8AC3E}">
        <p14:creationId xmlns:p14="http://schemas.microsoft.com/office/powerpoint/2010/main" val="41586301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2E4B725-2203-4ED2-9256-A661C18EFA60}" type="slidenum">
              <a:rPr lang="en-AU" smtClean="0"/>
              <a:t>22</a:t>
            </a:fld>
            <a:endParaRPr lang="en-AU"/>
          </a:p>
        </p:txBody>
      </p:sp>
    </p:spTree>
    <p:extLst>
      <p:ext uri="{BB962C8B-B14F-4D97-AF65-F5344CB8AC3E}">
        <p14:creationId xmlns:p14="http://schemas.microsoft.com/office/powerpoint/2010/main" val="26249107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A0CEDDBD-0407-D640-9915-B7DFB3D9D652}" type="slidenum">
              <a:rPr lang="en-US" smtClean="0"/>
              <a:t>23</a:t>
            </a:fld>
            <a:endParaRPr lang="en-US"/>
          </a:p>
        </p:txBody>
      </p:sp>
    </p:spTree>
    <p:extLst>
      <p:ext uri="{BB962C8B-B14F-4D97-AF65-F5344CB8AC3E}">
        <p14:creationId xmlns:p14="http://schemas.microsoft.com/office/powerpoint/2010/main" val="5770814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CEDDBD-0407-D640-9915-B7DFB3D9D652}" type="slidenum">
              <a:rPr lang="en-US" smtClean="0"/>
              <a:t>24</a:t>
            </a:fld>
            <a:endParaRPr lang="en-US"/>
          </a:p>
        </p:txBody>
      </p:sp>
    </p:spTree>
    <p:extLst>
      <p:ext uri="{BB962C8B-B14F-4D97-AF65-F5344CB8AC3E}">
        <p14:creationId xmlns:p14="http://schemas.microsoft.com/office/powerpoint/2010/main" val="27162135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72E4B725-2203-4ED2-9256-A661C18EFA60}" type="slidenum">
              <a:rPr lang="en-AU" smtClean="0"/>
              <a:t>25</a:t>
            </a:fld>
            <a:endParaRPr lang="en-AU"/>
          </a:p>
        </p:txBody>
      </p:sp>
    </p:spTree>
    <p:extLst>
      <p:ext uri="{BB962C8B-B14F-4D97-AF65-F5344CB8AC3E}">
        <p14:creationId xmlns:p14="http://schemas.microsoft.com/office/powerpoint/2010/main" val="37011049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u="none"/>
          </a:p>
        </p:txBody>
      </p:sp>
      <p:sp>
        <p:nvSpPr>
          <p:cNvPr id="4" name="Slide Number Placeholder 3"/>
          <p:cNvSpPr>
            <a:spLocks noGrp="1"/>
          </p:cNvSpPr>
          <p:nvPr>
            <p:ph type="sldNum" sz="quarter" idx="10"/>
          </p:nvPr>
        </p:nvSpPr>
        <p:spPr/>
        <p:txBody>
          <a:bodyPr/>
          <a:lstStyle/>
          <a:p>
            <a:fld id="{72E4B725-2203-4ED2-9256-A661C18EFA60}" type="slidenum">
              <a:rPr lang="en-AU" smtClean="0"/>
              <a:t>27</a:t>
            </a:fld>
            <a:endParaRPr lang="en-AU"/>
          </a:p>
        </p:txBody>
      </p:sp>
    </p:spTree>
    <p:extLst>
      <p:ext uri="{BB962C8B-B14F-4D97-AF65-F5344CB8AC3E}">
        <p14:creationId xmlns:p14="http://schemas.microsoft.com/office/powerpoint/2010/main" val="10747496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a:p>
        </p:txBody>
      </p:sp>
      <p:sp>
        <p:nvSpPr>
          <p:cNvPr id="4" name="Slide Number Placeholder 3"/>
          <p:cNvSpPr>
            <a:spLocks noGrp="1"/>
          </p:cNvSpPr>
          <p:nvPr>
            <p:ph type="sldNum" sz="quarter" idx="10"/>
          </p:nvPr>
        </p:nvSpPr>
        <p:spPr/>
        <p:txBody>
          <a:bodyPr/>
          <a:lstStyle/>
          <a:p>
            <a:fld id="{72E4B725-2203-4ED2-9256-A661C18EFA60}" type="slidenum">
              <a:rPr lang="en-AU" smtClean="0"/>
              <a:t>28</a:t>
            </a:fld>
            <a:endParaRPr lang="en-AU"/>
          </a:p>
        </p:txBody>
      </p:sp>
    </p:spTree>
    <p:extLst>
      <p:ext uri="{BB962C8B-B14F-4D97-AF65-F5344CB8AC3E}">
        <p14:creationId xmlns:p14="http://schemas.microsoft.com/office/powerpoint/2010/main" val="24386445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CEDDBD-0407-D640-9915-B7DFB3D9D652}" type="slidenum">
              <a:rPr lang="en-US" smtClean="0"/>
              <a:t>29</a:t>
            </a:fld>
            <a:endParaRPr lang="en-US"/>
          </a:p>
        </p:txBody>
      </p:sp>
    </p:spTree>
    <p:extLst>
      <p:ext uri="{BB962C8B-B14F-4D97-AF65-F5344CB8AC3E}">
        <p14:creationId xmlns:p14="http://schemas.microsoft.com/office/powerpoint/2010/main" val="1323169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10"/>
          </p:nvPr>
        </p:nvSpPr>
        <p:spPr/>
        <p:txBody>
          <a:bodyPr/>
          <a:lstStyle/>
          <a:p>
            <a:fld id="{72E4B725-2203-4ED2-9256-A661C18EFA60}" type="slidenum">
              <a:rPr lang="en-AU" smtClean="0"/>
              <a:t>30</a:t>
            </a:fld>
            <a:endParaRPr lang="en-AU"/>
          </a:p>
        </p:txBody>
      </p:sp>
    </p:spTree>
    <p:extLst>
      <p:ext uri="{BB962C8B-B14F-4D97-AF65-F5344CB8AC3E}">
        <p14:creationId xmlns:p14="http://schemas.microsoft.com/office/powerpoint/2010/main" val="18240493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CEDDBD-0407-D640-9915-B7DFB3D9D652}" type="slidenum">
              <a:rPr lang="en-US" smtClean="0"/>
              <a:t>32</a:t>
            </a:fld>
            <a:endParaRPr lang="en-US"/>
          </a:p>
        </p:txBody>
      </p:sp>
    </p:spTree>
    <p:extLst>
      <p:ext uri="{BB962C8B-B14F-4D97-AF65-F5344CB8AC3E}">
        <p14:creationId xmlns:p14="http://schemas.microsoft.com/office/powerpoint/2010/main" val="3869112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E4B725-2203-4ED2-9256-A661C18EFA60}" type="slidenum">
              <a:rPr lang="en-AU" smtClean="0"/>
              <a:t>3</a:t>
            </a:fld>
            <a:endParaRPr lang="en-AU"/>
          </a:p>
        </p:txBody>
      </p:sp>
    </p:spTree>
    <p:extLst>
      <p:ext uri="{BB962C8B-B14F-4D97-AF65-F5344CB8AC3E}">
        <p14:creationId xmlns:p14="http://schemas.microsoft.com/office/powerpoint/2010/main" val="113310314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p>
        </p:txBody>
      </p:sp>
      <p:sp>
        <p:nvSpPr>
          <p:cNvPr id="4" name="Slide Number Placeholder 3"/>
          <p:cNvSpPr>
            <a:spLocks noGrp="1"/>
          </p:cNvSpPr>
          <p:nvPr>
            <p:ph type="sldNum" sz="quarter" idx="10"/>
          </p:nvPr>
        </p:nvSpPr>
        <p:spPr/>
        <p:txBody>
          <a:bodyPr/>
          <a:lstStyle/>
          <a:p>
            <a:fld id="{72E4B725-2203-4ED2-9256-A661C18EFA60}" type="slidenum">
              <a:rPr lang="en-AU" smtClean="0"/>
              <a:t>36</a:t>
            </a:fld>
            <a:endParaRPr lang="en-AU"/>
          </a:p>
        </p:txBody>
      </p:sp>
    </p:spTree>
    <p:extLst>
      <p:ext uri="{BB962C8B-B14F-4D97-AF65-F5344CB8AC3E}">
        <p14:creationId xmlns:p14="http://schemas.microsoft.com/office/powerpoint/2010/main" val="288894921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E4B725-2203-4ED2-9256-A661C18EFA60}" type="slidenum">
              <a:rPr lang="en-AU" smtClean="0"/>
              <a:t>37</a:t>
            </a:fld>
            <a:endParaRPr lang="en-AU"/>
          </a:p>
        </p:txBody>
      </p:sp>
    </p:spTree>
    <p:extLst>
      <p:ext uri="{BB962C8B-B14F-4D97-AF65-F5344CB8AC3E}">
        <p14:creationId xmlns:p14="http://schemas.microsoft.com/office/powerpoint/2010/main" val="43197848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sz="1200"/>
          </a:p>
        </p:txBody>
      </p:sp>
      <p:sp>
        <p:nvSpPr>
          <p:cNvPr id="4" name="Slide Number Placeholder 3"/>
          <p:cNvSpPr>
            <a:spLocks noGrp="1"/>
          </p:cNvSpPr>
          <p:nvPr>
            <p:ph type="sldNum" sz="quarter" idx="10"/>
          </p:nvPr>
        </p:nvSpPr>
        <p:spPr/>
        <p:txBody>
          <a:bodyPr/>
          <a:lstStyle/>
          <a:p>
            <a:fld id="{72E4B725-2203-4ED2-9256-A661C18EFA60}" type="slidenum">
              <a:rPr lang="en-AU" smtClean="0"/>
              <a:t>39</a:t>
            </a:fld>
            <a:endParaRPr lang="en-AU"/>
          </a:p>
        </p:txBody>
      </p:sp>
    </p:spTree>
    <p:extLst>
      <p:ext uri="{BB962C8B-B14F-4D97-AF65-F5344CB8AC3E}">
        <p14:creationId xmlns:p14="http://schemas.microsoft.com/office/powerpoint/2010/main" val="36049044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CEDDBD-0407-D640-9915-B7DFB3D9D652}" type="slidenum">
              <a:rPr lang="en-US" smtClean="0"/>
              <a:t>40</a:t>
            </a:fld>
            <a:endParaRPr lang="en-US"/>
          </a:p>
        </p:txBody>
      </p:sp>
    </p:spTree>
    <p:extLst>
      <p:ext uri="{BB962C8B-B14F-4D97-AF65-F5344CB8AC3E}">
        <p14:creationId xmlns:p14="http://schemas.microsoft.com/office/powerpoint/2010/main" val="265764139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200"/>
          </a:p>
        </p:txBody>
      </p:sp>
      <p:sp>
        <p:nvSpPr>
          <p:cNvPr id="4" name="Slide Number Placeholder 3"/>
          <p:cNvSpPr>
            <a:spLocks noGrp="1"/>
          </p:cNvSpPr>
          <p:nvPr>
            <p:ph type="sldNum" sz="quarter" idx="10"/>
          </p:nvPr>
        </p:nvSpPr>
        <p:spPr/>
        <p:txBody>
          <a:bodyPr/>
          <a:lstStyle/>
          <a:p>
            <a:fld id="{72E4B725-2203-4ED2-9256-A661C18EFA60}" type="slidenum">
              <a:rPr lang="en-AU" smtClean="0"/>
              <a:t>41</a:t>
            </a:fld>
            <a:endParaRPr lang="en-AU"/>
          </a:p>
        </p:txBody>
      </p:sp>
    </p:spTree>
    <p:extLst>
      <p:ext uri="{BB962C8B-B14F-4D97-AF65-F5344CB8AC3E}">
        <p14:creationId xmlns:p14="http://schemas.microsoft.com/office/powerpoint/2010/main" val="25303595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CEDDBD-0407-D640-9915-B7DFB3D9D652}" type="slidenum">
              <a:rPr lang="en-US" smtClean="0"/>
              <a:t>43</a:t>
            </a:fld>
            <a:endParaRPr lang="en-US"/>
          </a:p>
        </p:txBody>
      </p:sp>
    </p:spTree>
    <p:extLst>
      <p:ext uri="{BB962C8B-B14F-4D97-AF65-F5344CB8AC3E}">
        <p14:creationId xmlns:p14="http://schemas.microsoft.com/office/powerpoint/2010/main" val="321828645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E4B725-2203-4ED2-9256-A661C18EFA60}" type="slidenum">
              <a:rPr lang="en-AU" smtClean="0"/>
              <a:t>44</a:t>
            </a:fld>
            <a:endParaRPr lang="en-AU"/>
          </a:p>
        </p:txBody>
      </p:sp>
    </p:spTree>
    <p:extLst>
      <p:ext uri="{BB962C8B-B14F-4D97-AF65-F5344CB8AC3E}">
        <p14:creationId xmlns:p14="http://schemas.microsoft.com/office/powerpoint/2010/main" val="408955586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E4B725-2203-4ED2-9256-A661C18EFA60}" type="slidenum">
              <a:rPr lang="en-AU" smtClean="0"/>
              <a:t>45</a:t>
            </a:fld>
            <a:endParaRPr lang="en-AU"/>
          </a:p>
        </p:txBody>
      </p:sp>
    </p:spTree>
    <p:extLst>
      <p:ext uri="{BB962C8B-B14F-4D97-AF65-F5344CB8AC3E}">
        <p14:creationId xmlns:p14="http://schemas.microsoft.com/office/powerpoint/2010/main" val="15781828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CEDDBD-0407-D640-9915-B7DFB3D9D652}" type="slidenum">
              <a:rPr lang="en-US" smtClean="0"/>
              <a:t>47</a:t>
            </a:fld>
            <a:endParaRPr lang="en-US"/>
          </a:p>
        </p:txBody>
      </p:sp>
    </p:spTree>
    <p:extLst>
      <p:ext uri="{BB962C8B-B14F-4D97-AF65-F5344CB8AC3E}">
        <p14:creationId xmlns:p14="http://schemas.microsoft.com/office/powerpoint/2010/main" val="261891826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5"/>
          </p:nvPr>
        </p:nvSpPr>
        <p:spPr/>
        <p:txBody>
          <a:bodyPr/>
          <a:lstStyle/>
          <a:p>
            <a:fld id="{A0CEDDBD-0407-D640-9915-B7DFB3D9D652}" type="slidenum">
              <a:rPr lang="en-US" smtClean="0"/>
              <a:t>49</a:t>
            </a:fld>
            <a:endParaRPr lang="en-US"/>
          </a:p>
        </p:txBody>
      </p:sp>
    </p:spTree>
    <p:extLst>
      <p:ext uri="{BB962C8B-B14F-4D97-AF65-F5344CB8AC3E}">
        <p14:creationId xmlns:p14="http://schemas.microsoft.com/office/powerpoint/2010/main" val="2519310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endParaRPr lang="en-US"/>
          </a:p>
        </p:txBody>
      </p:sp>
      <p:sp>
        <p:nvSpPr>
          <p:cNvPr id="4" name="Slide Number Placeholder 3"/>
          <p:cNvSpPr>
            <a:spLocks noGrp="1"/>
          </p:cNvSpPr>
          <p:nvPr>
            <p:ph type="sldNum" sz="quarter" idx="10"/>
          </p:nvPr>
        </p:nvSpPr>
        <p:spPr/>
        <p:txBody>
          <a:bodyPr/>
          <a:lstStyle/>
          <a:p>
            <a:fld id="{72E4B725-2203-4ED2-9256-A661C18EFA60}" type="slidenum">
              <a:rPr lang="en-AU" smtClean="0"/>
              <a:t>4</a:t>
            </a:fld>
            <a:endParaRPr lang="en-AU"/>
          </a:p>
        </p:txBody>
      </p:sp>
    </p:spTree>
    <p:extLst>
      <p:ext uri="{BB962C8B-B14F-4D97-AF65-F5344CB8AC3E}">
        <p14:creationId xmlns:p14="http://schemas.microsoft.com/office/powerpoint/2010/main" val="377192216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E4B725-2203-4ED2-9256-A661C18EFA60}" type="slidenum">
              <a:rPr lang="en-AU" smtClean="0"/>
              <a:t>51</a:t>
            </a:fld>
            <a:endParaRPr lang="en-AU"/>
          </a:p>
        </p:txBody>
      </p:sp>
    </p:spTree>
    <p:extLst>
      <p:ext uri="{BB962C8B-B14F-4D97-AF65-F5344CB8AC3E}">
        <p14:creationId xmlns:p14="http://schemas.microsoft.com/office/powerpoint/2010/main" val="760709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CEDDBD-0407-D640-9915-B7DFB3D9D652}" type="slidenum">
              <a:rPr lang="en-US" smtClean="0"/>
              <a:t>52</a:t>
            </a:fld>
            <a:endParaRPr lang="en-US"/>
          </a:p>
        </p:txBody>
      </p:sp>
    </p:spTree>
    <p:extLst>
      <p:ext uri="{BB962C8B-B14F-4D97-AF65-F5344CB8AC3E}">
        <p14:creationId xmlns:p14="http://schemas.microsoft.com/office/powerpoint/2010/main" val="37126832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CEDDBD-0407-D640-9915-B7DFB3D9D652}" type="slidenum">
              <a:rPr lang="en-US" smtClean="0"/>
              <a:t>53</a:t>
            </a:fld>
            <a:endParaRPr lang="en-US"/>
          </a:p>
        </p:txBody>
      </p:sp>
    </p:spTree>
    <p:extLst>
      <p:ext uri="{BB962C8B-B14F-4D97-AF65-F5344CB8AC3E}">
        <p14:creationId xmlns:p14="http://schemas.microsoft.com/office/powerpoint/2010/main" val="191541159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CEDDBD-0407-D640-9915-B7DFB3D9D652}" type="slidenum">
              <a:rPr lang="en-US" smtClean="0"/>
              <a:t>54</a:t>
            </a:fld>
            <a:endParaRPr lang="en-US"/>
          </a:p>
        </p:txBody>
      </p:sp>
    </p:spTree>
    <p:extLst>
      <p:ext uri="{BB962C8B-B14F-4D97-AF65-F5344CB8AC3E}">
        <p14:creationId xmlns:p14="http://schemas.microsoft.com/office/powerpoint/2010/main" val="362863384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5"/>
          </p:nvPr>
        </p:nvSpPr>
        <p:spPr/>
        <p:txBody>
          <a:bodyPr/>
          <a:lstStyle/>
          <a:p>
            <a:fld id="{A0CEDDBD-0407-D640-9915-B7DFB3D9D652}" type="slidenum">
              <a:rPr lang="en-US" smtClean="0"/>
              <a:t>55</a:t>
            </a:fld>
            <a:endParaRPr lang="en-US"/>
          </a:p>
        </p:txBody>
      </p:sp>
    </p:spTree>
    <p:extLst>
      <p:ext uri="{BB962C8B-B14F-4D97-AF65-F5344CB8AC3E}">
        <p14:creationId xmlns:p14="http://schemas.microsoft.com/office/powerpoint/2010/main" val="101850227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p>
        </p:txBody>
      </p:sp>
      <p:sp>
        <p:nvSpPr>
          <p:cNvPr id="4" name="Slide Number Placeholder 3"/>
          <p:cNvSpPr>
            <a:spLocks noGrp="1"/>
          </p:cNvSpPr>
          <p:nvPr>
            <p:ph type="sldNum" sz="quarter" idx="5"/>
          </p:nvPr>
        </p:nvSpPr>
        <p:spPr/>
        <p:txBody>
          <a:bodyPr/>
          <a:lstStyle/>
          <a:p>
            <a:fld id="{A0CEDDBD-0407-D640-9915-B7DFB3D9D652}" type="slidenum">
              <a:rPr lang="en-US" smtClean="0"/>
              <a:t>58</a:t>
            </a:fld>
            <a:endParaRPr lang="en-US"/>
          </a:p>
        </p:txBody>
      </p:sp>
    </p:spTree>
    <p:extLst>
      <p:ext uri="{BB962C8B-B14F-4D97-AF65-F5344CB8AC3E}">
        <p14:creationId xmlns:p14="http://schemas.microsoft.com/office/powerpoint/2010/main" val="86353676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5"/>
          </p:nvPr>
        </p:nvSpPr>
        <p:spPr/>
        <p:txBody>
          <a:bodyPr/>
          <a:lstStyle/>
          <a:p>
            <a:fld id="{A0CEDDBD-0407-D640-9915-B7DFB3D9D652}" type="slidenum">
              <a:rPr lang="en-US" smtClean="0"/>
              <a:t>59</a:t>
            </a:fld>
            <a:endParaRPr lang="en-US"/>
          </a:p>
        </p:txBody>
      </p:sp>
    </p:spTree>
    <p:extLst>
      <p:ext uri="{BB962C8B-B14F-4D97-AF65-F5344CB8AC3E}">
        <p14:creationId xmlns:p14="http://schemas.microsoft.com/office/powerpoint/2010/main" val="274119820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E4B725-2203-4ED2-9256-A661C18EFA60}" type="slidenum">
              <a:rPr lang="en-AU" smtClean="0"/>
              <a:t>61</a:t>
            </a:fld>
            <a:endParaRPr lang="en-AU"/>
          </a:p>
        </p:txBody>
      </p:sp>
    </p:spTree>
    <p:extLst>
      <p:ext uri="{BB962C8B-B14F-4D97-AF65-F5344CB8AC3E}">
        <p14:creationId xmlns:p14="http://schemas.microsoft.com/office/powerpoint/2010/main" val="15278858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cs typeface="Calibri" panose="020F0502020204030204"/>
            </a:endParaRPr>
          </a:p>
        </p:txBody>
      </p:sp>
      <p:sp>
        <p:nvSpPr>
          <p:cNvPr id="4" name="Slide Number Placeholder 3"/>
          <p:cNvSpPr>
            <a:spLocks noGrp="1"/>
          </p:cNvSpPr>
          <p:nvPr>
            <p:ph type="sldNum" sz="quarter" idx="5"/>
          </p:nvPr>
        </p:nvSpPr>
        <p:spPr/>
        <p:txBody>
          <a:bodyPr/>
          <a:lstStyle/>
          <a:p>
            <a:fld id="{A0CEDDBD-0407-D640-9915-B7DFB3D9D652}" type="slidenum">
              <a:rPr lang="en-US" smtClean="0"/>
              <a:t>62</a:t>
            </a:fld>
            <a:endParaRPr lang="en-US"/>
          </a:p>
        </p:txBody>
      </p:sp>
    </p:spTree>
    <p:extLst>
      <p:ext uri="{BB962C8B-B14F-4D97-AF65-F5344CB8AC3E}">
        <p14:creationId xmlns:p14="http://schemas.microsoft.com/office/powerpoint/2010/main" val="36614816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2E4B725-2203-4ED2-9256-A661C18EFA60}" type="slidenum">
              <a:rPr lang="en-AU" smtClean="0"/>
              <a:t>63</a:t>
            </a:fld>
            <a:endParaRPr lang="en-AU"/>
          </a:p>
        </p:txBody>
      </p:sp>
    </p:spTree>
    <p:extLst>
      <p:ext uri="{BB962C8B-B14F-4D97-AF65-F5344CB8AC3E}">
        <p14:creationId xmlns:p14="http://schemas.microsoft.com/office/powerpoint/2010/main" val="34626089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u="none"/>
          </a:p>
        </p:txBody>
      </p:sp>
      <p:sp>
        <p:nvSpPr>
          <p:cNvPr id="4" name="Slide Number Placeholder 3"/>
          <p:cNvSpPr>
            <a:spLocks noGrp="1"/>
          </p:cNvSpPr>
          <p:nvPr>
            <p:ph type="sldNum" sz="quarter" idx="10"/>
          </p:nvPr>
        </p:nvSpPr>
        <p:spPr/>
        <p:txBody>
          <a:bodyPr/>
          <a:lstStyle/>
          <a:p>
            <a:fld id="{72E4B725-2203-4ED2-9256-A661C18EFA60}" type="slidenum">
              <a:rPr lang="en-AU" smtClean="0"/>
              <a:t>6</a:t>
            </a:fld>
            <a:endParaRPr lang="en-AU"/>
          </a:p>
        </p:txBody>
      </p:sp>
    </p:spTree>
    <p:extLst>
      <p:ext uri="{BB962C8B-B14F-4D97-AF65-F5344CB8AC3E}">
        <p14:creationId xmlns:p14="http://schemas.microsoft.com/office/powerpoint/2010/main" val="364872529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CEDDBD-0407-D640-9915-B7DFB3D9D652}" type="slidenum">
              <a:rPr lang="en-US" smtClean="0"/>
              <a:t>64</a:t>
            </a:fld>
            <a:endParaRPr lang="en-US"/>
          </a:p>
        </p:txBody>
      </p:sp>
    </p:spTree>
    <p:extLst>
      <p:ext uri="{BB962C8B-B14F-4D97-AF65-F5344CB8AC3E}">
        <p14:creationId xmlns:p14="http://schemas.microsoft.com/office/powerpoint/2010/main" val="39745899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2E4B725-2203-4ED2-9256-A661C18EFA60}" type="slidenum">
              <a:rPr lang="en-AU" smtClean="0"/>
              <a:t>65</a:t>
            </a:fld>
            <a:endParaRPr lang="en-AU"/>
          </a:p>
        </p:txBody>
      </p:sp>
    </p:spTree>
    <p:extLst>
      <p:ext uri="{BB962C8B-B14F-4D97-AF65-F5344CB8AC3E}">
        <p14:creationId xmlns:p14="http://schemas.microsoft.com/office/powerpoint/2010/main" val="38903351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rtl="0" fontAlgn="base">
              <a:buFont typeface="+mj-lt"/>
              <a:buAutoNum type="arabicPeriod"/>
            </a:pPr>
            <a:endParaRPr lang="en-GB" sz="1200" b="0" i="0"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2E4B725-2203-4ED2-9256-A661C18EFA60}" type="slidenum">
              <a:rPr lang="en-AU" smtClean="0"/>
              <a:t>7</a:t>
            </a:fld>
            <a:endParaRPr lang="en-AU"/>
          </a:p>
        </p:txBody>
      </p:sp>
    </p:spTree>
    <p:extLst>
      <p:ext uri="{BB962C8B-B14F-4D97-AF65-F5344CB8AC3E}">
        <p14:creationId xmlns:p14="http://schemas.microsoft.com/office/powerpoint/2010/main" val="30008214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u="none"/>
          </a:p>
        </p:txBody>
      </p:sp>
      <p:sp>
        <p:nvSpPr>
          <p:cNvPr id="4" name="Slide Number Placeholder 3"/>
          <p:cNvSpPr>
            <a:spLocks noGrp="1"/>
          </p:cNvSpPr>
          <p:nvPr>
            <p:ph type="sldNum" sz="quarter" idx="10"/>
          </p:nvPr>
        </p:nvSpPr>
        <p:spPr/>
        <p:txBody>
          <a:bodyPr/>
          <a:lstStyle/>
          <a:p>
            <a:fld id="{72E4B725-2203-4ED2-9256-A661C18EFA60}" type="slidenum">
              <a:rPr lang="en-AU" smtClean="0"/>
              <a:t>8</a:t>
            </a:fld>
            <a:endParaRPr lang="en-AU"/>
          </a:p>
        </p:txBody>
      </p:sp>
    </p:spTree>
    <p:extLst>
      <p:ext uri="{BB962C8B-B14F-4D97-AF65-F5344CB8AC3E}">
        <p14:creationId xmlns:p14="http://schemas.microsoft.com/office/powerpoint/2010/main" val="25628132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u="none"/>
          </a:p>
        </p:txBody>
      </p:sp>
      <p:sp>
        <p:nvSpPr>
          <p:cNvPr id="4" name="Slide Number Placeholder 3"/>
          <p:cNvSpPr>
            <a:spLocks noGrp="1"/>
          </p:cNvSpPr>
          <p:nvPr>
            <p:ph type="sldNum" sz="quarter" idx="10"/>
          </p:nvPr>
        </p:nvSpPr>
        <p:spPr/>
        <p:txBody>
          <a:bodyPr/>
          <a:lstStyle/>
          <a:p>
            <a:fld id="{72E4B725-2203-4ED2-9256-A661C18EFA60}" type="slidenum">
              <a:rPr lang="en-AU" smtClean="0"/>
              <a:t>9</a:t>
            </a:fld>
            <a:endParaRPr lang="en-AU"/>
          </a:p>
        </p:txBody>
      </p:sp>
    </p:spTree>
    <p:extLst>
      <p:ext uri="{BB962C8B-B14F-4D97-AF65-F5344CB8AC3E}">
        <p14:creationId xmlns:p14="http://schemas.microsoft.com/office/powerpoint/2010/main" val="16984431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E4B725-2203-4ED2-9256-A661C18EFA60}" type="slidenum">
              <a:rPr lang="en-AU" smtClean="0"/>
              <a:t>10</a:t>
            </a:fld>
            <a:endParaRPr lang="en-AU"/>
          </a:p>
        </p:txBody>
      </p:sp>
    </p:spTree>
    <p:extLst>
      <p:ext uri="{BB962C8B-B14F-4D97-AF65-F5344CB8AC3E}">
        <p14:creationId xmlns:p14="http://schemas.microsoft.com/office/powerpoint/2010/main" val="3184954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FA6FE-7A97-CF44-90D3-2DEC663C120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C9D2309-B2D8-7340-84FA-72DFEAA2CE2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A5873D6-1F41-7D45-B696-C80C42B74102}"/>
              </a:ext>
            </a:extLst>
          </p:cNvPr>
          <p:cNvSpPr>
            <a:spLocks noGrp="1"/>
          </p:cNvSpPr>
          <p:nvPr>
            <p:ph type="dt" sz="half" idx="10"/>
          </p:nvPr>
        </p:nvSpPr>
        <p:spPr/>
        <p:txBody>
          <a:bodyPr/>
          <a:lstStyle/>
          <a:p>
            <a:fld id="{6122662E-597D-9749-A6CA-4982C8278E36}" type="datetimeFigureOut">
              <a:rPr lang="en-US" smtClean="0"/>
              <a:t>9/16/20</a:t>
            </a:fld>
            <a:endParaRPr lang="en-US"/>
          </a:p>
        </p:txBody>
      </p:sp>
      <p:sp>
        <p:nvSpPr>
          <p:cNvPr id="5" name="Footer Placeholder 4">
            <a:extLst>
              <a:ext uri="{FF2B5EF4-FFF2-40B4-BE49-F238E27FC236}">
                <a16:creationId xmlns:a16="http://schemas.microsoft.com/office/drawing/2014/main" id="{2E535113-4B57-F64F-B4F1-0704D1BC26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7C7FBB-FA9E-3447-8E4F-19B0931495E1}"/>
              </a:ext>
            </a:extLst>
          </p:cNvPr>
          <p:cNvSpPr>
            <a:spLocks noGrp="1"/>
          </p:cNvSpPr>
          <p:nvPr>
            <p:ph type="sldNum" sz="quarter" idx="12"/>
          </p:nvPr>
        </p:nvSpPr>
        <p:spPr/>
        <p:txBody>
          <a:bodyPr/>
          <a:lstStyle/>
          <a:p>
            <a:fld id="{BC6D35E8-EACA-D74B-A171-E8DA9C228F6C}" type="slidenum">
              <a:rPr lang="en-US" smtClean="0"/>
              <a:t>‹#›</a:t>
            </a:fld>
            <a:endParaRPr lang="en-US"/>
          </a:p>
        </p:txBody>
      </p:sp>
    </p:spTree>
    <p:extLst>
      <p:ext uri="{BB962C8B-B14F-4D97-AF65-F5344CB8AC3E}">
        <p14:creationId xmlns:p14="http://schemas.microsoft.com/office/powerpoint/2010/main" val="2786349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EF39B-0D3C-404F-A345-CF10EC94E08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58480B1-EB26-C64C-8E97-5F07A31AFC4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8D4F61-C455-5942-90ED-F3B9D01742C7}"/>
              </a:ext>
            </a:extLst>
          </p:cNvPr>
          <p:cNvSpPr>
            <a:spLocks noGrp="1"/>
          </p:cNvSpPr>
          <p:nvPr>
            <p:ph type="dt" sz="half" idx="10"/>
          </p:nvPr>
        </p:nvSpPr>
        <p:spPr/>
        <p:txBody>
          <a:bodyPr/>
          <a:lstStyle/>
          <a:p>
            <a:fld id="{6122662E-597D-9749-A6CA-4982C8278E36}" type="datetimeFigureOut">
              <a:rPr lang="en-US" smtClean="0"/>
              <a:t>9/16/20</a:t>
            </a:fld>
            <a:endParaRPr lang="en-US"/>
          </a:p>
        </p:txBody>
      </p:sp>
      <p:sp>
        <p:nvSpPr>
          <p:cNvPr id="5" name="Footer Placeholder 4">
            <a:extLst>
              <a:ext uri="{FF2B5EF4-FFF2-40B4-BE49-F238E27FC236}">
                <a16:creationId xmlns:a16="http://schemas.microsoft.com/office/drawing/2014/main" id="{B2E74869-CC6F-7043-B919-CA19199453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2727EB-8833-FD4B-ABFF-BF5DD637C53B}"/>
              </a:ext>
            </a:extLst>
          </p:cNvPr>
          <p:cNvSpPr>
            <a:spLocks noGrp="1"/>
          </p:cNvSpPr>
          <p:nvPr>
            <p:ph type="sldNum" sz="quarter" idx="12"/>
          </p:nvPr>
        </p:nvSpPr>
        <p:spPr/>
        <p:txBody>
          <a:bodyPr/>
          <a:lstStyle/>
          <a:p>
            <a:fld id="{BC6D35E8-EACA-D74B-A171-E8DA9C228F6C}" type="slidenum">
              <a:rPr lang="en-US" smtClean="0"/>
              <a:t>‹#›</a:t>
            </a:fld>
            <a:endParaRPr lang="en-US"/>
          </a:p>
        </p:txBody>
      </p:sp>
    </p:spTree>
    <p:extLst>
      <p:ext uri="{BB962C8B-B14F-4D97-AF65-F5344CB8AC3E}">
        <p14:creationId xmlns:p14="http://schemas.microsoft.com/office/powerpoint/2010/main" val="1588768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BFE0487-69C7-9E43-BC12-84B5E815EBC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5C4B09-CB8C-334A-9616-2940089340A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911C0F-E700-9345-9275-E1E96432C7BB}"/>
              </a:ext>
            </a:extLst>
          </p:cNvPr>
          <p:cNvSpPr>
            <a:spLocks noGrp="1"/>
          </p:cNvSpPr>
          <p:nvPr>
            <p:ph type="dt" sz="half" idx="10"/>
          </p:nvPr>
        </p:nvSpPr>
        <p:spPr/>
        <p:txBody>
          <a:bodyPr/>
          <a:lstStyle/>
          <a:p>
            <a:fld id="{6122662E-597D-9749-A6CA-4982C8278E36}" type="datetimeFigureOut">
              <a:rPr lang="en-US" smtClean="0"/>
              <a:t>9/16/20</a:t>
            </a:fld>
            <a:endParaRPr lang="en-US"/>
          </a:p>
        </p:txBody>
      </p:sp>
      <p:sp>
        <p:nvSpPr>
          <p:cNvPr id="5" name="Footer Placeholder 4">
            <a:extLst>
              <a:ext uri="{FF2B5EF4-FFF2-40B4-BE49-F238E27FC236}">
                <a16:creationId xmlns:a16="http://schemas.microsoft.com/office/drawing/2014/main" id="{10DFBBB0-1A93-1044-9F54-FBC9740D21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2C3C30-BDA7-3F42-ABA0-C52CC9A091B9}"/>
              </a:ext>
            </a:extLst>
          </p:cNvPr>
          <p:cNvSpPr>
            <a:spLocks noGrp="1"/>
          </p:cNvSpPr>
          <p:nvPr>
            <p:ph type="sldNum" sz="quarter" idx="12"/>
          </p:nvPr>
        </p:nvSpPr>
        <p:spPr/>
        <p:txBody>
          <a:bodyPr/>
          <a:lstStyle/>
          <a:p>
            <a:fld id="{BC6D35E8-EACA-D74B-A171-E8DA9C228F6C}" type="slidenum">
              <a:rPr lang="en-US" smtClean="0"/>
              <a:t>‹#›</a:t>
            </a:fld>
            <a:endParaRPr lang="en-US"/>
          </a:p>
        </p:txBody>
      </p:sp>
    </p:spTree>
    <p:extLst>
      <p:ext uri="{BB962C8B-B14F-4D97-AF65-F5344CB8AC3E}">
        <p14:creationId xmlns:p14="http://schemas.microsoft.com/office/powerpoint/2010/main" val="5246201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A3F1C04-3200-4425-86D0-2F9E2EAC9EF4}"/>
              </a:ext>
            </a:extLst>
          </p:cNvPr>
          <p:cNvSpPr/>
          <p:nvPr userDrawn="1"/>
        </p:nvSpPr>
        <p:spPr>
          <a:xfrm>
            <a:off x="-12001" y="0"/>
            <a:ext cx="12204001" cy="5173580"/>
          </a:xfrm>
          <a:prstGeom prst="rect">
            <a:avLst/>
          </a:prstGeom>
          <a:solidFill>
            <a:srgbClr val="229C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noProof="0"/>
          </a:p>
        </p:txBody>
      </p:sp>
      <p:sp>
        <p:nvSpPr>
          <p:cNvPr id="5" name="Oval 4">
            <a:extLst>
              <a:ext uri="{FF2B5EF4-FFF2-40B4-BE49-F238E27FC236}">
                <a16:creationId xmlns:a16="http://schemas.microsoft.com/office/drawing/2014/main" id="{6E25DEDA-CBA5-8F4A-B549-C99DF9A6691C}"/>
              </a:ext>
            </a:extLst>
          </p:cNvPr>
          <p:cNvSpPr/>
          <p:nvPr userDrawn="1"/>
        </p:nvSpPr>
        <p:spPr>
          <a:xfrm>
            <a:off x="4701475" y="-177801"/>
            <a:ext cx="16478250" cy="16478250"/>
          </a:xfrm>
          <a:prstGeom prst="ellipse">
            <a:avLst/>
          </a:prstGeom>
          <a:solidFill>
            <a:schemeClr val="accent4">
              <a:lumMod val="50000"/>
              <a:alpha val="9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6E25DEDA-CBA5-8F4A-B549-C99DF9A6691C}"/>
              </a:ext>
            </a:extLst>
          </p:cNvPr>
          <p:cNvSpPr/>
          <p:nvPr userDrawn="1"/>
        </p:nvSpPr>
        <p:spPr>
          <a:xfrm>
            <a:off x="7196139" y="-177801"/>
            <a:ext cx="16478250" cy="16478250"/>
          </a:xfrm>
          <a:prstGeom prst="ellipse">
            <a:avLst/>
          </a:prstGeom>
          <a:solidFill>
            <a:schemeClr val="accent4">
              <a:lumMod val="50000"/>
              <a:alpha val="9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userDrawn="1"/>
        </p:nvSpPr>
        <p:spPr>
          <a:xfrm>
            <a:off x="-12001" y="5173580"/>
            <a:ext cx="12204001" cy="16844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31411F6A-B2DA-8144-BA97-357E7C6EDBC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00063" y="5380968"/>
            <a:ext cx="4481843" cy="1269644"/>
          </a:xfrm>
          <a:prstGeom prst="rect">
            <a:avLst/>
          </a:prstGeom>
        </p:spPr>
      </p:pic>
      <p:sp>
        <p:nvSpPr>
          <p:cNvPr id="140" name="Subtitle 139">
            <a:extLst>
              <a:ext uri="{FF2B5EF4-FFF2-40B4-BE49-F238E27FC236}">
                <a16:creationId xmlns:a16="http://schemas.microsoft.com/office/drawing/2014/main" id="{1D7D280A-8F97-4666-B32E-23950B31DB3C}"/>
              </a:ext>
            </a:extLst>
          </p:cNvPr>
          <p:cNvSpPr>
            <a:spLocks noGrp="1"/>
          </p:cNvSpPr>
          <p:nvPr>
            <p:ph type="subTitle" idx="1" hasCustomPrompt="1"/>
          </p:nvPr>
        </p:nvSpPr>
        <p:spPr>
          <a:xfrm>
            <a:off x="500063" y="1815135"/>
            <a:ext cx="11338369" cy="2147265"/>
          </a:xfrm>
          <a:custGeom>
            <a:avLst/>
            <a:gdLst>
              <a:gd name="connsiteX0" fmla="*/ 0 w 4780344"/>
              <a:gd name="connsiteY0" fmla="*/ 0 h 3228280"/>
              <a:gd name="connsiteX1" fmla="*/ 4780344 w 4780344"/>
              <a:gd name="connsiteY1" fmla="*/ 0 h 3228280"/>
              <a:gd name="connsiteX2" fmla="*/ 4780344 w 4780344"/>
              <a:gd name="connsiteY2" fmla="*/ 3228280 h 3228280"/>
              <a:gd name="connsiteX3" fmla="*/ 0 w 4780344"/>
              <a:gd name="connsiteY3" fmla="*/ 3228280 h 3228280"/>
            </a:gdLst>
            <a:ahLst/>
            <a:cxnLst>
              <a:cxn ang="0">
                <a:pos x="connsiteX0" y="connsiteY0"/>
              </a:cxn>
              <a:cxn ang="0">
                <a:pos x="connsiteX1" y="connsiteY1"/>
              </a:cxn>
              <a:cxn ang="0">
                <a:pos x="connsiteX2" y="connsiteY2"/>
              </a:cxn>
              <a:cxn ang="0">
                <a:pos x="connsiteX3" y="connsiteY3"/>
              </a:cxn>
            </a:cxnLst>
            <a:rect l="l" t="t" r="r" b="b"/>
            <a:pathLst>
              <a:path w="4780344" h="3228280">
                <a:moveTo>
                  <a:pt x="0" y="0"/>
                </a:moveTo>
                <a:lnTo>
                  <a:pt x="4780344" y="0"/>
                </a:lnTo>
                <a:lnTo>
                  <a:pt x="4780344" y="3228280"/>
                </a:lnTo>
                <a:lnTo>
                  <a:pt x="0" y="3228280"/>
                </a:lnTo>
                <a:close/>
              </a:path>
            </a:pathLst>
          </a:custGeom>
          <a:noFill/>
        </p:spPr>
        <p:txBody>
          <a:bodyPr wrap="square" lIns="90000" tIns="90000" rIns="90000" bIns="90000" anchor="ctr" anchorCtr="0">
            <a:noAutofit/>
          </a:bodyPr>
          <a:lstStyle>
            <a:lvl1pPr marL="0" indent="0" algn="l">
              <a:spcBef>
                <a:spcPts val="0"/>
              </a:spcBef>
              <a:spcAft>
                <a:spcPts val="0"/>
              </a:spcAft>
              <a:buNone/>
              <a:defRPr sz="5400" b="1" i="0">
                <a:solidFill>
                  <a:schemeClr val="bg1"/>
                </a:solidFill>
                <a:latin typeface="Helvetica" pitchFamily="2" charset="0"/>
              </a:defRPr>
            </a:lvl1pPr>
            <a:lvl2pPr marL="0" indent="0" algn="l">
              <a:spcBef>
                <a:spcPts val="2400"/>
              </a:spcBef>
              <a:buNone/>
              <a:defRPr sz="2000" b="1" i="0">
                <a:solidFill>
                  <a:schemeClr val="accent2">
                    <a:lumMod val="20000"/>
                    <a:lumOff val="80000"/>
                  </a:schemeClr>
                </a:solidFill>
                <a:latin typeface="Helvetica" pitchFamily="2" charset="0"/>
              </a:defRPr>
            </a:lvl2pPr>
            <a:lvl3pPr marL="0" indent="0" algn="l">
              <a:buNone/>
              <a:defRPr sz="1800" b="1" i="0">
                <a:solidFill>
                  <a:schemeClr val="accent2">
                    <a:lumMod val="20000"/>
                    <a:lumOff val="80000"/>
                  </a:schemeClr>
                </a:solidFill>
                <a:latin typeface="Helvetica" pitchFamily="2" charset="0"/>
              </a:defRPr>
            </a:lvl3pPr>
            <a:lvl4pPr marL="0" indent="0" algn="l">
              <a:buNone/>
              <a:defRPr sz="1600" b="0"/>
            </a:lvl4pPr>
            <a:lvl5pPr marL="0" indent="0" algn="l">
              <a:buNone/>
              <a:defRPr sz="1600"/>
            </a:lvl5pPr>
            <a:lvl6pPr marL="0" indent="0" algn="l">
              <a:buNone/>
              <a:defRPr sz="1600"/>
            </a:lvl6pPr>
            <a:lvl7pPr marL="0" indent="0" algn="l">
              <a:buNone/>
              <a:defRPr sz="1600"/>
            </a:lvl7pPr>
            <a:lvl8pPr marL="0" indent="0" algn="l">
              <a:buNone/>
              <a:defRPr sz="1600"/>
            </a:lvl8pPr>
            <a:lvl9pPr marL="0" indent="0" algn="l">
              <a:buNone/>
              <a:defRPr sz="1600" b="1" i="0">
                <a:solidFill>
                  <a:schemeClr val="accent2">
                    <a:lumMod val="20000"/>
                    <a:lumOff val="80000"/>
                  </a:schemeClr>
                </a:solidFill>
                <a:latin typeface="Helvetica" pitchFamily="2" charset="0"/>
              </a:defRPr>
            </a:lvl9pPr>
          </a:lstStyle>
          <a:p>
            <a:r>
              <a:rPr lang="en-AU" noProof="0"/>
              <a:t>Click To Add Title</a:t>
            </a:r>
          </a:p>
          <a:p>
            <a:r>
              <a:rPr lang="en-AU" noProof="0"/>
              <a:t>You Can Have Up To </a:t>
            </a:r>
          </a:p>
          <a:p>
            <a:r>
              <a:rPr lang="en-AU" noProof="0"/>
              <a:t>Three Lines Of Text</a:t>
            </a:r>
          </a:p>
        </p:txBody>
      </p:sp>
    </p:spTree>
    <p:extLst>
      <p:ext uri="{BB962C8B-B14F-4D97-AF65-F5344CB8AC3E}">
        <p14:creationId xmlns:p14="http://schemas.microsoft.com/office/powerpoint/2010/main" val="29052155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Presenter">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D51BC2A-07E6-4F57-A3D0-BC904E276AFE}"/>
              </a:ext>
            </a:extLst>
          </p:cNvPr>
          <p:cNvSpPr>
            <a:spLocks noGrp="1"/>
          </p:cNvSpPr>
          <p:nvPr>
            <p:ph type="title" hasCustomPrompt="1"/>
          </p:nvPr>
        </p:nvSpPr>
        <p:spPr>
          <a:xfrm>
            <a:off x="990620" y="4077050"/>
            <a:ext cx="10360132" cy="887360"/>
          </a:xfrm>
        </p:spPr>
        <p:txBody>
          <a:bodyPr anchor="ctr" anchorCtr="0">
            <a:normAutofit/>
          </a:bodyPr>
          <a:lstStyle>
            <a:lvl1pPr algn="ctr">
              <a:defRPr lang="en-AU" sz="3600" b="1" i="0" dirty="0">
                <a:solidFill>
                  <a:srgbClr val="229CD0"/>
                </a:solidFill>
                <a:latin typeface="Helvetica" pitchFamily="2" charset="0"/>
              </a:defRPr>
            </a:lvl1pPr>
          </a:lstStyle>
          <a:p>
            <a:r>
              <a:rPr lang="en-US"/>
              <a:t>Presenter Name</a:t>
            </a:r>
            <a:endParaRPr lang="en-AU"/>
          </a:p>
        </p:txBody>
      </p:sp>
      <p:sp>
        <p:nvSpPr>
          <p:cNvPr id="7" name="Picture Placeholder 8">
            <a:extLst>
              <a:ext uri="{FF2B5EF4-FFF2-40B4-BE49-F238E27FC236}">
                <a16:creationId xmlns:a16="http://schemas.microsoft.com/office/drawing/2014/main" id="{2DF14112-10F2-4A1F-8E84-625C042A78AF}"/>
              </a:ext>
            </a:extLst>
          </p:cNvPr>
          <p:cNvSpPr>
            <a:spLocks noGrp="1"/>
          </p:cNvSpPr>
          <p:nvPr>
            <p:ph type="pic" sz="quarter" idx="14" hasCustomPrompt="1"/>
          </p:nvPr>
        </p:nvSpPr>
        <p:spPr>
          <a:xfrm>
            <a:off x="4847228" y="1366787"/>
            <a:ext cx="2646916" cy="2710263"/>
          </a:xfrm>
          <a:prstGeom prst="ellipse">
            <a:avLst/>
          </a:prstGeom>
          <a:blipFill>
            <a:blip r:embed="rId2" cstate="screen">
              <a:extLst>
                <a:ext uri="{28A0092B-C50C-407E-A947-70E740481C1C}">
                  <a14:useLocalDpi xmlns:a14="http://schemas.microsoft.com/office/drawing/2010/main"/>
                </a:ext>
              </a:extLst>
            </a:blip>
            <a:srcRect/>
            <a:stretch>
              <a:fillRect l="-12818" t="-6998" r="-14598" b="-250"/>
            </a:stretch>
          </a:blipFill>
        </p:spPr>
        <p:txBody>
          <a:bodyPr>
            <a:normAutofit/>
          </a:bodyPr>
          <a:lstStyle>
            <a:lvl1pPr rtl="0">
              <a:defRPr sz="1600">
                <a:solidFill>
                  <a:schemeClr val="tx1">
                    <a:lumMod val="50000"/>
                    <a:lumOff val="50000"/>
                  </a:schemeClr>
                </a:solidFill>
              </a:defRPr>
            </a:lvl1pPr>
          </a:lstStyle>
          <a:p>
            <a:r>
              <a:rPr lang="en-AU"/>
              <a:t>Click icon to add image of presenter</a:t>
            </a:r>
          </a:p>
        </p:txBody>
      </p:sp>
      <p:sp>
        <p:nvSpPr>
          <p:cNvPr id="5" name="Text Placeholder 4">
            <a:extLst>
              <a:ext uri="{FF2B5EF4-FFF2-40B4-BE49-F238E27FC236}">
                <a16:creationId xmlns:a16="http://schemas.microsoft.com/office/drawing/2014/main" id="{25C71223-B66B-BB40-A053-13AAD1D33FF6}"/>
              </a:ext>
            </a:extLst>
          </p:cNvPr>
          <p:cNvSpPr>
            <a:spLocks noGrp="1"/>
          </p:cNvSpPr>
          <p:nvPr>
            <p:ph type="body" sz="quarter" idx="15" hasCustomPrompt="1"/>
          </p:nvPr>
        </p:nvSpPr>
        <p:spPr>
          <a:xfrm>
            <a:off x="978429" y="4964410"/>
            <a:ext cx="10384516" cy="1084262"/>
          </a:xfrm>
        </p:spPr>
        <p:txBody>
          <a:bodyPr anchor="t">
            <a:normAutofit/>
          </a:bodyPr>
          <a:lstStyle>
            <a:lvl1pPr algn="ctr">
              <a:spcBef>
                <a:spcPts val="0"/>
              </a:spcBef>
              <a:defRPr sz="2800" b="0" i="0" spc="0">
                <a:latin typeface="Helvetica" pitchFamily="2" charset="0"/>
              </a:defRPr>
            </a:lvl1pPr>
          </a:lstStyle>
          <a:p>
            <a:pPr lvl="0"/>
            <a:r>
              <a:rPr lang="en-US"/>
              <a:t>Presenter Title or Description</a:t>
            </a:r>
          </a:p>
          <a:p>
            <a:pPr lvl="0"/>
            <a:r>
              <a:rPr lang="en-US"/>
              <a:t>Presenter </a:t>
            </a:r>
            <a:r>
              <a:rPr lang="en-US" err="1"/>
              <a:t>Organisation</a:t>
            </a:r>
            <a:endParaRPr lang="en-US"/>
          </a:p>
        </p:txBody>
      </p:sp>
      <p:sp>
        <p:nvSpPr>
          <p:cNvPr id="6" name="Oval 5">
            <a:extLst>
              <a:ext uri="{FF2B5EF4-FFF2-40B4-BE49-F238E27FC236}">
                <a16:creationId xmlns:a16="http://schemas.microsoft.com/office/drawing/2014/main" id="{6E25DEDA-CBA5-8F4A-B549-C99DF9A6691C}"/>
              </a:ext>
            </a:extLst>
          </p:cNvPr>
          <p:cNvSpPr/>
          <p:nvPr userDrawn="1"/>
        </p:nvSpPr>
        <p:spPr>
          <a:xfrm>
            <a:off x="6530275"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6E25DEDA-CBA5-8F4A-B549-C99DF9A6691C}"/>
              </a:ext>
            </a:extLst>
          </p:cNvPr>
          <p:cNvSpPr/>
          <p:nvPr userDrawn="1"/>
        </p:nvSpPr>
        <p:spPr>
          <a:xfrm>
            <a:off x="8521370"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3708477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Acknowledgment">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A3F1C04-3200-4425-86D0-2F9E2EAC9EF4}"/>
              </a:ext>
            </a:extLst>
          </p:cNvPr>
          <p:cNvSpPr/>
          <p:nvPr userDrawn="1"/>
        </p:nvSpPr>
        <p:spPr>
          <a:xfrm>
            <a:off x="0" y="0"/>
            <a:ext cx="12204001" cy="6858000"/>
          </a:xfrm>
          <a:prstGeom prst="rect">
            <a:avLst/>
          </a:prstGeom>
          <a:solidFill>
            <a:srgbClr val="229C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noProof="0"/>
          </a:p>
        </p:txBody>
      </p:sp>
      <p:sp>
        <p:nvSpPr>
          <p:cNvPr id="5" name="Oval 4">
            <a:extLst>
              <a:ext uri="{FF2B5EF4-FFF2-40B4-BE49-F238E27FC236}">
                <a16:creationId xmlns:a16="http://schemas.microsoft.com/office/drawing/2014/main" id="{6E25DEDA-CBA5-8F4A-B549-C99DF9A6691C}"/>
              </a:ext>
            </a:extLst>
          </p:cNvPr>
          <p:cNvSpPr/>
          <p:nvPr userDrawn="1"/>
        </p:nvSpPr>
        <p:spPr>
          <a:xfrm>
            <a:off x="-16319" y="-2723322"/>
            <a:ext cx="12304644" cy="12304644"/>
          </a:xfrm>
          <a:prstGeom prst="ellipse">
            <a:avLst/>
          </a:prstGeom>
          <a:solidFill>
            <a:schemeClr val="accent1">
              <a:alpha val="12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a:extLst>
              <a:ext uri="{FF2B5EF4-FFF2-40B4-BE49-F238E27FC236}">
                <a16:creationId xmlns:a16="http://schemas.microsoft.com/office/drawing/2014/main" id="{6E25DEDA-CBA5-8F4A-B549-C99DF9A6691C}"/>
              </a:ext>
            </a:extLst>
          </p:cNvPr>
          <p:cNvSpPr/>
          <p:nvPr userDrawn="1"/>
        </p:nvSpPr>
        <p:spPr>
          <a:xfrm>
            <a:off x="1173586" y="-1510748"/>
            <a:ext cx="9879496" cy="9879496"/>
          </a:xfrm>
          <a:prstGeom prst="ellipse">
            <a:avLst/>
          </a:prstGeom>
          <a:solidFill>
            <a:schemeClr val="accent1">
              <a:alpha val="12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ubtitle 139">
            <a:extLst>
              <a:ext uri="{FF2B5EF4-FFF2-40B4-BE49-F238E27FC236}">
                <a16:creationId xmlns:a16="http://schemas.microsoft.com/office/drawing/2014/main" id="{0D4899FF-79AC-094D-9C1E-F9DE596E73D1}"/>
              </a:ext>
            </a:extLst>
          </p:cNvPr>
          <p:cNvSpPr txBox="1">
            <a:spLocks/>
          </p:cNvSpPr>
          <p:nvPr userDrawn="1"/>
        </p:nvSpPr>
        <p:spPr>
          <a:xfrm>
            <a:off x="432815" y="2166902"/>
            <a:ext cx="11338369" cy="2524196"/>
          </a:xfrm>
          <a:custGeom>
            <a:avLst/>
            <a:gdLst>
              <a:gd name="connsiteX0" fmla="*/ 0 w 4780344"/>
              <a:gd name="connsiteY0" fmla="*/ 0 h 3228280"/>
              <a:gd name="connsiteX1" fmla="*/ 4780344 w 4780344"/>
              <a:gd name="connsiteY1" fmla="*/ 0 h 3228280"/>
              <a:gd name="connsiteX2" fmla="*/ 4780344 w 4780344"/>
              <a:gd name="connsiteY2" fmla="*/ 3228280 h 3228280"/>
              <a:gd name="connsiteX3" fmla="*/ 0 w 4780344"/>
              <a:gd name="connsiteY3" fmla="*/ 3228280 h 3228280"/>
            </a:gdLst>
            <a:ahLst/>
            <a:cxnLst>
              <a:cxn ang="0">
                <a:pos x="connsiteX0" y="connsiteY0"/>
              </a:cxn>
              <a:cxn ang="0">
                <a:pos x="connsiteX1" y="connsiteY1"/>
              </a:cxn>
              <a:cxn ang="0">
                <a:pos x="connsiteX2" y="connsiteY2"/>
              </a:cxn>
              <a:cxn ang="0">
                <a:pos x="connsiteX3" y="connsiteY3"/>
              </a:cxn>
            </a:cxnLst>
            <a:rect l="l" t="t" r="r" b="b"/>
            <a:pathLst>
              <a:path w="4780344" h="3228280">
                <a:moveTo>
                  <a:pt x="0" y="0"/>
                </a:moveTo>
                <a:lnTo>
                  <a:pt x="4780344" y="0"/>
                </a:lnTo>
                <a:lnTo>
                  <a:pt x="4780344" y="3228280"/>
                </a:lnTo>
                <a:lnTo>
                  <a:pt x="0" y="3228280"/>
                </a:lnTo>
                <a:close/>
              </a:path>
            </a:pathLst>
          </a:custGeom>
          <a:noFill/>
        </p:spPr>
        <p:txBody>
          <a:bodyPr vert="horz" wrap="square" lIns="90000" tIns="90000" rIns="90000" bIns="90000" rtlCol="0" anchor="ctr" anchorCtr="0">
            <a:noAutofit/>
          </a:bodyPr>
          <a:lstStyle>
            <a:lvl1pPr marL="0" indent="0" algn="ctr" defTabSz="914400" rtl="0" eaLnBrk="1" latinLnBrk="0" hangingPunct="1">
              <a:lnSpc>
                <a:spcPct val="100000"/>
              </a:lnSpc>
              <a:spcBef>
                <a:spcPts val="0"/>
              </a:spcBef>
              <a:spcAft>
                <a:spcPts val="0"/>
              </a:spcAft>
              <a:buFont typeface="Arial" panose="020B0604020202020204" pitchFamily="34" charset="0"/>
              <a:buNone/>
              <a:defRPr sz="5400" b="1" i="0" kern="1200">
                <a:solidFill>
                  <a:schemeClr val="bg1"/>
                </a:solidFill>
                <a:latin typeface="Helvetica" pitchFamily="2" charset="0"/>
                <a:ea typeface="+mn-ea"/>
                <a:cs typeface="+mn-cs"/>
              </a:defRPr>
            </a:lvl1pPr>
            <a:lvl2pPr marL="0" indent="0" algn="l" defTabSz="914400" rtl="0" eaLnBrk="1" latinLnBrk="0" hangingPunct="1">
              <a:lnSpc>
                <a:spcPct val="100000"/>
              </a:lnSpc>
              <a:spcBef>
                <a:spcPts val="2400"/>
              </a:spcBef>
              <a:buFont typeface="Arial" panose="020B0604020202020204" pitchFamily="34" charset="0"/>
              <a:buNone/>
              <a:defRPr sz="2000" b="1" i="0" kern="1200">
                <a:solidFill>
                  <a:schemeClr val="accent2">
                    <a:lumMod val="20000"/>
                    <a:lumOff val="80000"/>
                  </a:schemeClr>
                </a:solidFill>
                <a:latin typeface="Helvetica" pitchFamily="2" charset="0"/>
                <a:ea typeface="+mn-ea"/>
                <a:cs typeface="+mn-cs"/>
              </a:defRPr>
            </a:lvl2pPr>
            <a:lvl3pPr marL="0" indent="0" algn="l" defTabSz="914400" rtl="0" eaLnBrk="1" latinLnBrk="0" hangingPunct="1">
              <a:lnSpc>
                <a:spcPct val="100000"/>
              </a:lnSpc>
              <a:spcBef>
                <a:spcPts val="500"/>
              </a:spcBef>
              <a:buFont typeface="Calibri" panose="020F0502020204030204" pitchFamily="34" charset="0"/>
              <a:buNone/>
              <a:defRPr sz="1800" b="1" i="0" kern="1200">
                <a:solidFill>
                  <a:schemeClr val="accent2">
                    <a:lumMod val="20000"/>
                    <a:lumOff val="80000"/>
                  </a:schemeClr>
                </a:solidFill>
                <a:latin typeface="Helvetica" pitchFamily="2" charset="0"/>
                <a:ea typeface="+mn-ea"/>
                <a:cs typeface="+mn-cs"/>
              </a:defRPr>
            </a:lvl3pPr>
            <a:lvl4pPr marL="0" indent="0" algn="l" defTabSz="914400" rtl="0" eaLnBrk="1" latinLnBrk="0" hangingPunct="1">
              <a:lnSpc>
                <a:spcPct val="100000"/>
              </a:lnSpc>
              <a:spcBef>
                <a:spcPts val="800"/>
              </a:spcBef>
              <a:buFont typeface="Arial" panose="020B0604020202020204" pitchFamily="34" charset="0"/>
              <a:buNone/>
              <a:defRPr sz="1600" b="0" kern="1200">
                <a:solidFill>
                  <a:schemeClr val="tx1"/>
                </a:solidFill>
                <a:latin typeface="+mn-lt"/>
                <a:ea typeface="+mn-ea"/>
                <a:cs typeface="+mn-cs"/>
              </a:defRPr>
            </a:lvl4pPr>
            <a:lvl5pPr marL="0" indent="0" algn="l" defTabSz="914400" rtl="0" eaLnBrk="1" latinLnBrk="0" hangingPunct="1">
              <a:lnSpc>
                <a:spcPct val="100000"/>
              </a:lnSpc>
              <a:spcBef>
                <a:spcPts val="500"/>
              </a:spcBef>
              <a:buFont typeface="Arial" panose="020B0604020202020204" pitchFamily="34" charset="0"/>
              <a:buNone/>
              <a:defRPr sz="1600" kern="1200">
                <a:solidFill>
                  <a:schemeClr val="tx2"/>
                </a:solidFill>
                <a:latin typeface="+mn-lt"/>
                <a:ea typeface="+mn-ea"/>
                <a:cs typeface="+mn-cs"/>
              </a:defRPr>
            </a:lvl5pPr>
            <a:lvl6pPr marL="0" indent="0" algn="l" defTabSz="914400" rtl="0" eaLnBrk="1" latinLnBrk="0" hangingPunct="1">
              <a:lnSpc>
                <a:spcPct val="100000"/>
              </a:lnSpc>
              <a:spcBef>
                <a:spcPts val="500"/>
              </a:spcBef>
              <a:buFont typeface="Arial" panose="020B0604020202020204" pitchFamily="34" charset="0"/>
              <a:buNone/>
              <a:defRPr sz="1600" kern="1200">
                <a:solidFill>
                  <a:schemeClr val="tx1"/>
                </a:solidFill>
                <a:latin typeface="+mn-lt"/>
                <a:ea typeface="+mn-ea"/>
                <a:cs typeface="+mn-cs"/>
              </a:defRPr>
            </a:lvl6pPr>
            <a:lvl7pPr marL="0" indent="0" algn="l" defTabSz="914400" rtl="0" eaLnBrk="1" latinLnBrk="0" hangingPunct="1">
              <a:lnSpc>
                <a:spcPct val="100000"/>
              </a:lnSpc>
              <a:spcBef>
                <a:spcPts val="500"/>
              </a:spcBef>
              <a:buFont typeface="Arial" panose="020B0604020202020204" pitchFamily="34" charset="0"/>
              <a:buNone/>
              <a:defRPr sz="1600" kern="1200">
                <a:solidFill>
                  <a:schemeClr val="tx1"/>
                </a:solidFill>
                <a:latin typeface="+mn-lt"/>
                <a:ea typeface="+mn-ea"/>
                <a:cs typeface="+mn-cs"/>
              </a:defRPr>
            </a:lvl7pPr>
            <a:lvl8pPr marL="0" indent="0" algn="l" defTabSz="914400" rtl="0" eaLnBrk="1" latinLnBrk="0" hangingPunct="1">
              <a:lnSpc>
                <a:spcPct val="100000"/>
              </a:lnSpc>
              <a:spcBef>
                <a:spcPts val="500"/>
              </a:spcBef>
              <a:buFont typeface="Arial" panose="020B0604020202020204" pitchFamily="34" charset="0"/>
              <a:buNone/>
              <a:defRPr sz="1600" kern="1200">
                <a:solidFill>
                  <a:schemeClr val="tx1"/>
                </a:solidFill>
                <a:latin typeface="+mn-lt"/>
                <a:ea typeface="+mn-ea"/>
                <a:cs typeface="+mn-cs"/>
              </a:defRPr>
            </a:lvl8pPr>
            <a:lvl9pPr marL="0" indent="0" algn="l" defTabSz="914400" rtl="0" eaLnBrk="1" latinLnBrk="0" hangingPunct="1">
              <a:lnSpc>
                <a:spcPct val="100000"/>
              </a:lnSpc>
              <a:spcBef>
                <a:spcPts val="500"/>
              </a:spcBef>
              <a:buFont typeface="Arial" panose="020B0604020202020204" pitchFamily="34" charset="0"/>
              <a:buNone/>
              <a:defRPr sz="1600" b="1" i="0" kern="1200">
                <a:solidFill>
                  <a:schemeClr val="accent2">
                    <a:lumMod val="20000"/>
                    <a:lumOff val="80000"/>
                  </a:schemeClr>
                </a:solidFill>
                <a:latin typeface="Helvetica" pitchFamily="2" charset="0"/>
                <a:ea typeface="+mn-ea"/>
                <a:cs typeface="+mn-cs"/>
              </a:defRPr>
            </a:lvl9pPr>
          </a:lstStyle>
          <a:p>
            <a:r>
              <a:rPr lang="en-AU"/>
              <a:t>Acknowledgement</a:t>
            </a:r>
          </a:p>
          <a:p>
            <a:r>
              <a:rPr lang="en-AU"/>
              <a:t>Of Country </a:t>
            </a:r>
          </a:p>
        </p:txBody>
      </p:sp>
    </p:spTree>
    <p:extLst>
      <p:ext uri="{BB962C8B-B14F-4D97-AF65-F5344CB8AC3E}">
        <p14:creationId xmlns:p14="http://schemas.microsoft.com/office/powerpoint/2010/main" val="32444984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able of Contents">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6E25DEDA-CBA5-8F4A-B549-C99DF9A6691C}"/>
              </a:ext>
            </a:extLst>
          </p:cNvPr>
          <p:cNvSpPr/>
          <p:nvPr userDrawn="1"/>
        </p:nvSpPr>
        <p:spPr>
          <a:xfrm>
            <a:off x="6530275"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6E25DEDA-CBA5-8F4A-B549-C99DF9A6691C}"/>
              </a:ext>
            </a:extLst>
          </p:cNvPr>
          <p:cNvSpPr/>
          <p:nvPr userDrawn="1"/>
        </p:nvSpPr>
        <p:spPr>
          <a:xfrm>
            <a:off x="8521370"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DEB205D1-9CBC-004D-8682-ADEFB792C1C4}"/>
              </a:ext>
            </a:extLst>
          </p:cNvPr>
          <p:cNvSpPr/>
          <p:nvPr userDrawn="1"/>
        </p:nvSpPr>
        <p:spPr>
          <a:xfrm>
            <a:off x="-1" y="5510785"/>
            <a:ext cx="12204001" cy="1347216"/>
          </a:xfrm>
          <a:prstGeom prst="rect">
            <a:avLst/>
          </a:prstGeom>
          <a:solidFill>
            <a:srgbClr val="229C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noProof="0"/>
          </a:p>
        </p:txBody>
      </p:sp>
      <p:sp>
        <p:nvSpPr>
          <p:cNvPr id="2" name="Title 1">
            <a:extLst>
              <a:ext uri="{FF2B5EF4-FFF2-40B4-BE49-F238E27FC236}">
                <a16:creationId xmlns:a16="http://schemas.microsoft.com/office/drawing/2014/main" id="{B9B1F917-01CE-4331-AB1E-74B962EECC12}"/>
              </a:ext>
            </a:extLst>
          </p:cNvPr>
          <p:cNvSpPr>
            <a:spLocks noGrp="1"/>
          </p:cNvSpPr>
          <p:nvPr>
            <p:ph type="title" hasCustomPrompt="1"/>
          </p:nvPr>
        </p:nvSpPr>
        <p:spPr>
          <a:xfrm>
            <a:off x="325306" y="457200"/>
            <a:ext cx="11408408" cy="1002662"/>
          </a:xfrm>
        </p:spPr>
        <p:txBody>
          <a:bodyPr anchor="t" anchorCtr="0">
            <a:normAutofit/>
          </a:bodyPr>
          <a:lstStyle>
            <a:lvl1pPr algn="ctr">
              <a:defRPr sz="5400" b="1" i="0" baseline="0">
                <a:solidFill>
                  <a:srgbClr val="229CD0"/>
                </a:solidFill>
                <a:latin typeface="Helvetica" pitchFamily="2" charset="0"/>
              </a:defRPr>
            </a:lvl1pPr>
          </a:lstStyle>
          <a:p>
            <a:r>
              <a:rPr lang="en-AU" noProof="0"/>
              <a:t>Contents/Outline</a:t>
            </a:r>
          </a:p>
        </p:txBody>
      </p:sp>
      <p:sp>
        <p:nvSpPr>
          <p:cNvPr id="8" name="Text Placeholder 7">
            <a:extLst>
              <a:ext uri="{FF2B5EF4-FFF2-40B4-BE49-F238E27FC236}">
                <a16:creationId xmlns:a16="http://schemas.microsoft.com/office/drawing/2014/main" id="{454D350D-E484-4913-8199-EB8C83FA4F63}"/>
              </a:ext>
            </a:extLst>
          </p:cNvPr>
          <p:cNvSpPr>
            <a:spLocks noGrp="1"/>
          </p:cNvSpPr>
          <p:nvPr>
            <p:ph type="body" sz="quarter" idx="13" hasCustomPrompt="1"/>
          </p:nvPr>
        </p:nvSpPr>
        <p:spPr>
          <a:xfrm>
            <a:off x="1219200" y="1459862"/>
            <a:ext cx="9620620" cy="3747138"/>
          </a:xfrm>
        </p:spPr>
        <p:txBody>
          <a:bodyPr numCol="1" spcCol="360000" anchor="ctr">
            <a:normAutofit/>
          </a:bodyPr>
          <a:lstStyle>
            <a:lvl1pPr marL="514350" marR="0" indent="-514350" algn="l" defTabSz="914400" rtl="0" eaLnBrk="1" fontAlgn="auto" latinLnBrk="0" hangingPunct="1">
              <a:lnSpc>
                <a:spcPct val="100000"/>
              </a:lnSpc>
              <a:spcBef>
                <a:spcPts val="500"/>
              </a:spcBef>
              <a:spcAft>
                <a:spcPts val="0"/>
              </a:spcAft>
              <a:buClrTx/>
              <a:buSzTx/>
              <a:buFont typeface="Arial" panose="020B0604020202020204" pitchFamily="34" charset="0"/>
              <a:buAutoNum type="arabicPeriod"/>
              <a:tabLst/>
              <a:defRPr sz="3600">
                <a:solidFill>
                  <a:schemeClr val="tx1">
                    <a:lumMod val="95000"/>
                    <a:lumOff val="5000"/>
                  </a:schemeClr>
                </a:solidFill>
                <a:latin typeface="Helvetica" pitchFamily="2" charset="0"/>
              </a:defRPr>
            </a:lvl1pPr>
            <a:lvl2pPr>
              <a:defRPr/>
            </a:lvl2pPr>
            <a:lvl3pPr>
              <a:defRPr/>
            </a:lvl3pPr>
            <a:lvl4pPr>
              <a:defRPr/>
            </a:lvl4pPr>
            <a:lvl5pPr>
              <a:defRPr/>
            </a:lvl5pPr>
          </a:lstStyle>
          <a:p>
            <a:pPr lvl="0"/>
            <a:r>
              <a:rPr lang="en-AU" noProof="0"/>
              <a:t>First item in list</a:t>
            </a:r>
          </a:p>
          <a:p>
            <a:pPr lvl="0"/>
            <a:r>
              <a:rPr lang="en-AU" noProof="0"/>
              <a:t>Second item in list</a:t>
            </a:r>
          </a:p>
          <a:p>
            <a:pPr lvl="0"/>
            <a:r>
              <a:rPr lang="en-AU" noProof="0"/>
              <a:t>Third item in list</a:t>
            </a:r>
          </a:p>
          <a:p>
            <a:pPr lvl="0"/>
            <a:r>
              <a:rPr lang="en-AU" noProof="0"/>
              <a:t>Fourth item in list</a:t>
            </a:r>
          </a:p>
          <a:p>
            <a:pPr lvl="0"/>
            <a:r>
              <a:rPr lang="en-AU" noProof="0"/>
              <a:t>Fifth item in list</a:t>
            </a:r>
          </a:p>
          <a:p>
            <a:pPr lvl="0"/>
            <a:r>
              <a:rPr lang="en-AU" noProof="0"/>
              <a:t>Sixth item in list</a:t>
            </a:r>
          </a:p>
        </p:txBody>
      </p:sp>
      <p:sp>
        <p:nvSpPr>
          <p:cNvPr id="7" name="Text Placeholder 6">
            <a:extLst>
              <a:ext uri="{FF2B5EF4-FFF2-40B4-BE49-F238E27FC236}">
                <a16:creationId xmlns:a16="http://schemas.microsoft.com/office/drawing/2014/main" id="{86D88E30-3E32-264B-AC25-FC52699C4B06}"/>
              </a:ext>
            </a:extLst>
          </p:cNvPr>
          <p:cNvSpPr>
            <a:spLocks noGrp="1"/>
          </p:cNvSpPr>
          <p:nvPr>
            <p:ph type="body" sz="quarter" idx="14" hasCustomPrompt="1"/>
          </p:nvPr>
        </p:nvSpPr>
        <p:spPr>
          <a:xfrm>
            <a:off x="1219200" y="5746750"/>
            <a:ext cx="9717088" cy="874713"/>
          </a:xfrm>
        </p:spPr>
        <p:txBody>
          <a:bodyPr anchor="ctr"/>
          <a:lstStyle>
            <a:lvl1pPr algn="l">
              <a:defRPr sz="2400" b="1" i="0">
                <a:solidFill>
                  <a:schemeClr val="bg1"/>
                </a:solidFill>
                <a:latin typeface="Helvetica" pitchFamily="2" charset="0"/>
              </a:defRPr>
            </a:lvl1pPr>
          </a:lstStyle>
          <a:p>
            <a:pPr lvl="0"/>
            <a:r>
              <a:rPr lang="en-US" b="1" i="0">
                <a:latin typeface="Helvetica" pitchFamily="2" charset="0"/>
              </a:rPr>
              <a:t>Resources: </a:t>
            </a:r>
            <a:r>
              <a:rPr lang="en-US" b="1" i="0" err="1">
                <a:latin typeface="Helvetica" pitchFamily="2" charset="0"/>
              </a:rPr>
              <a:t>www.rlc.org.au</a:t>
            </a:r>
            <a:r>
              <a:rPr lang="en-US" b="1" i="0">
                <a:latin typeface="Helvetica" pitchFamily="2" charset="0"/>
              </a:rPr>
              <a:t>/training/resources/</a:t>
            </a:r>
            <a:endParaRPr lang="en-US"/>
          </a:p>
        </p:txBody>
      </p:sp>
    </p:spTree>
    <p:extLst>
      <p:ext uri="{BB962C8B-B14F-4D97-AF65-F5344CB8AC3E}">
        <p14:creationId xmlns:p14="http://schemas.microsoft.com/office/powerpoint/2010/main" val="10420390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Basic Slide - l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1F917-01CE-4331-AB1E-74B962EECC12}"/>
              </a:ext>
            </a:extLst>
          </p:cNvPr>
          <p:cNvSpPr>
            <a:spLocks noGrp="1"/>
          </p:cNvSpPr>
          <p:nvPr>
            <p:ph type="title" hasCustomPrompt="1"/>
          </p:nvPr>
        </p:nvSpPr>
        <p:spPr>
          <a:xfrm>
            <a:off x="316357" y="631033"/>
            <a:ext cx="11408408" cy="1117907"/>
          </a:xfrm>
        </p:spPr>
        <p:txBody>
          <a:bodyPr anchor="t" anchorCtr="0">
            <a:normAutofit/>
          </a:bodyPr>
          <a:lstStyle>
            <a:lvl1pPr algn="ctr">
              <a:defRPr sz="5400" b="1" i="0" baseline="0">
                <a:solidFill>
                  <a:srgbClr val="229CD0"/>
                </a:solidFill>
                <a:latin typeface="Helvetica" pitchFamily="2" charset="0"/>
              </a:defRPr>
            </a:lvl1pPr>
          </a:lstStyle>
          <a:p>
            <a:r>
              <a:rPr lang="en-AU" noProof="0"/>
              <a:t>Basic Slide</a:t>
            </a:r>
          </a:p>
        </p:txBody>
      </p:sp>
      <p:sp>
        <p:nvSpPr>
          <p:cNvPr id="8" name="Text Placeholder 7">
            <a:extLst>
              <a:ext uri="{FF2B5EF4-FFF2-40B4-BE49-F238E27FC236}">
                <a16:creationId xmlns:a16="http://schemas.microsoft.com/office/drawing/2014/main" id="{454D350D-E484-4913-8199-EB8C83FA4F63}"/>
              </a:ext>
            </a:extLst>
          </p:cNvPr>
          <p:cNvSpPr>
            <a:spLocks noGrp="1"/>
          </p:cNvSpPr>
          <p:nvPr>
            <p:ph type="body" sz="quarter" idx="13" hasCustomPrompt="1"/>
          </p:nvPr>
        </p:nvSpPr>
        <p:spPr>
          <a:xfrm>
            <a:off x="1041400" y="1748940"/>
            <a:ext cx="9976220" cy="4397860"/>
          </a:xfrm>
        </p:spPr>
        <p:txBody>
          <a:bodyPr numCol="1" spcCol="360000" anchor="ctr">
            <a:normAutofit/>
          </a:bodyPr>
          <a:lstStyle>
            <a:lvl1pPr marL="0" marR="0" indent="0" algn="l" defTabSz="914400" rtl="0" eaLnBrk="1" fontAlgn="auto" latinLnBrk="0" hangingPunct="1">
              <a:lnSpc>
                <a:spcPct val="150000"/>
              </a:lnSpc>
              <a:spcBef>
                <a:spcPts val="0"/>
              </a:spcBef>
              <a:spcAft>
                <a:spcPts val="1800"/>
              </a:spcAft>
              <a:buClrTx/>
              <a:buSzPct val="125000"/>
              <a:buFont typeface="Arial" charset="0"/>
              <a:buNone/>
              <a:tabLst/>
              <a:defRPr sz="3200">
                <a:solidFill>
                  <a:schemeClr val="tx1">
                    <a:lumMod val="95000"/>
                    <a:lumOff val="5000"/>
                  </a:schemeClr>
                </a:solidFill>
                <a:latin typeface="Helvetica" pitchFamily="2" charset="0"/>
              </a:defRPr>
            </a:lvl1pPr>
            <a:lvl2pPr marL="457200" indent="-457200">
              <a:lnSpc>
                <a:spcPct val="100000"/>
              </a:lnSpc>
              <a:spcBef>
                <a:spcPts val="0"/>
              </a:spcBef>
              <a:spcAft>
                <a:spcPts val="1200"/>
              </a:spcAft>
              <a:buFont typeface="Arial" charset="0"/>
              <a:buChar char="•"/>
              <a:defRPr sz="3200" baseline="0">
                <a:solidFill>
                  <a:schemeClr val="tx1">
                    <a:lumMod val="95000"/>
                    <a:lumOff val="5000"/>
                  </a:schemeClr>
                </a:solidFill>
              </a:defRPr>
            </a:lvl2pPr>
            <a:lvl3pPr marL="673200" indent="-457200">
              <a:lnSpc>
                <a:spcPct val="100000"/>
              </a:lnSpc>
              <a:spcBef>
                <a:spcPts val="0"/>
              </a:spcBef>
              <a:spcAft>
                <a:spcPts val="1200"/>
              </a:spcAft>
              <a:buFont typeface="Arial" charset="0"/>
              <a:buChar char="•"/>
              <a:defRPr sz="3000">
                <a:solidFill>
                  <a:schemeClr val="tx1">
                    <a:lumMod val="95000"/>
                    <a:lumOff val="5000"/>
                  </a:schemeClr>
                </a:solidFill>
              </a:defRPr>
            </a:lvl3pPr>
            <a:lvl4pPr>
              <a:defRPr/>
            </a:lvl4pPr>
            <a:lvl5pPr>
              <a:defRPr/>
            </a:lvl5pPr>
          </a:lstStyle>
          <a:p>
            <a:pPr lvl="1"/>
            <a:r>
              <a:rPr lang="en-AU" noProof="0"/>
              <a:t>First level bullet </a:t>
            </a:r>
          </a:p>
          <a:p>
            <a:pPr lvl="2"/>
            <a:r>
              <a:rPr lang="en-AU" noProof="0"/>
              <a:t>Second level bullet point</a:t>
            </a:r>
          </a:p>
        </p:txBody>
      </p:sp>
      <p:sp>
        <p:nvSpPr>
          <p:cNvPr id="9" name="Oval 8">
            <a:extLst>
              <a:ext uri="{FF2B5EF4-FFF2-40B4-BE49-F238E27FC236}">
                <a16:creationId xmlns:a16="http://schemas.microsoft.com/office/drawing/2014/main" id="{6E25DEDA-CBA5-8F4A-B549-C99DF9A6691C}"/>
              </a:ext>
            </a:extLst>
          </p:cNvPr>
          <p:cNvSpPr/>
          <p:nvPr userDrawn="1"/>
        </p:nvSpPr>
        <p:spPr>
          <a:xfrm>
            <a:off x="6530275"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6E25DEDA-CBA5-8F4A-B549-C99DF9A6691C}"/>
              </a:ext>
            </a:extLst>
          </p:cNvPr>
          <p:cNvSpPr/>
          <p:nvPr userDrawn="1"/>
        </p:nvSpPr>
        <p:spPr>
          <a:xfrm>
            <a:off x="8521370"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849594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Divider">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A3F1C04-3200-4425-86D0-2F9E2EAC9EF4}"/>
              </a:ext>
            </a:extLst>
          </p:cNvPr>
          <p:cNvSpPr/>
          <p:nvPr userDrawn="1"/>
        </p:nvSpPr>
        <p:spPr>
          <a:xfrm>
            <a:off x="-1" y="-1"/>
            <a:ext cx="12204001" cy="6858001"/>
          </a:xfrm>
          <a:prstGeom prst="rect">
            <a:avLst/>
          </a:prstGeom>
          <a:solidFill>
            <a:srgbClr val="229C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noProof="0">
              <a:solidFill>
                <a:srgbClr val="00B0F0"/>
              </a:solidFill>
            </a:endParaRPr>
          </a:p>
        </p:txBody>
      </p:sp>
      <p:sp>
        <p:nvSpPr>
          <p:cNvPr id="140" name="Subtitle 139">
            <a:extLst>
              <a:ext uri="{FF2B5EF4-FFF2-40B4-BE49-F238E27FC236}">
                <a16:creationId xmlns:a16="http://schemas.microsoft.com/office/drawing/2014/main" id="{1D7D280A-8F97-4666-B32E-23950B31DB3C}"/>
              </a:ext>
            </a:extLst>
          </p:cNvPr>
          <p:cNvSpPr>
            <a:spLocks noGrp="1"/>
          </p:cNvSpPr>
          <p:nvPr>
            <p:ph type="subTitle" idx="1" hasCustomPrompt="1"/>
          </p:nvPr>
        </p:nvSpPr>
        <p:spPr>
          <a:xfrm>
            <a:off x="500063" y="2292534"/>
            <a:ext cx="8999537" cy="2406466"/>
          </a:xfrm>
          <a:custGeom>
            <a:avLst/>
            <a:gdLst>
              <a:gd name="connsiteX0" fmla="*/ 0 w 4780344"/>
              <a:gd name="connsiteY0" fmla="*/ 0 h 3228280"/>
              <a:gd name="connsiteX1" fmla="*/ 4780344 w 4780344"/>
              <a:gd name="connsiteY1" fmla="*/ 0 h 3228280"/>
              <a:gd name="connsiteX2" fmla="*/ 4780344 w 4780344"/>
              <a:gd name="connsiteY2" fmla="*/ 3228280 h 3228280"/>
              <a:gd name="connsiteX3" fmla="*/ 0 w 4780344"/>
              <a:gd name="connsiteY3" fmla="*/ 3228280 h 3228280"/>
            </a:gdLst>
            <a:ahLst/>
            <a:cxnLst>
              <a:cxn ang="0">
                <a:pos x="connsiteX0" y="connsiteY0"/>
              </a:cxn>
              <a:cxn ang="0">
                <a:pos x="connsiteX1" y="connsiteY1"/>
              </a:cxn>
              <a:cxn ang="0">
                <a:pos x="connsiteX2" y="connsiteY2"/>
              </a:cxn>
              <a:cxn ang="0">
                <a:pos x="connsiteX3" y="connsiteY3"/>
              </a:cxn>
            </a:cxnLst>
            <a:rect l="l" t="t" r="r" b="b"/>
            <a:pathLst>
              <a:path w="4780344" h="3228280">
                <a:moveTo>
                  <a:pt x="0" y="0"/>
                </a:moveTo>
                <a:lnTo>
                  <a:pt x="4780344" y="0"/>
                </a:lnTo>
                <a:lnTo>
                  <a:pt x="4780344" y="3228280"/>
                </a:lnTo>
                <a:lnTo>
                  <a:pt x="0" y="3228280"/>
                </a:lnTo>
                <a:close/>
              </a:path>
            </a:pathLst>
          </a:custGeom>
          <a:noFill/>
        </p:spPr>
        <p:txBody>
          <a:bodyPr wrap="square" lIns="90000" tIns="90000" rIns="90000" bIns="90000" anchor="ctr" anchorCtr="0">
            <a:noAutofit/>
          </a:bodyPr>
          <a:lstStyle>
            <a:lvl1pPr marL="0" indent="0" algn="l">
              <a:spcAft>
                <a:spcPts val="1200"/>
              </a:spcAft>
              <a:buNone/>
              <a:defRPr sz="4800" b="1" i="0" baseline="0">
                <a:solidFill>
                  <a:schemeClr val="bg1"/>
                </a:solidFill>
                <a:latin typeface="Helvetica" pitchFamily="2" charset="0"/>
              </a:defRPr>
            </a:lvl1pPr>
            <a:lvl2pPr marL="0" indent="0" algn="l">
              <a:spcBef>
                <a:spcPts val="2400"/>
              </a:spcBef>
              <a:buNone/>
              <a:defRPr sz="2800" b="1" i="0">
                <a:solidFill>
                  <a:srgbClr val="00B0F0"/>
                </a:solidFill>
                <a:latin typeface="Helvetica" pitchFamily="2" charset="0"/>
              </a:defRPr>
            </a:lvl2pPr>
            <a:lvl3pPr marL="0" indent="0" algn="l">
              <a:buNone/>
              <a:defRPr sz="1800" b="1" i="0">
                <a:solidFill>
                  <a:schemeClr val="accent2"/>
                </a:solidFill>
                <a:latin typeface="Helvetica" pitchFamily="2" charset="0"/>
              </a:defRPr>
            </a:lvl3pPr>
            <a:lvl4pPr marL="0" indent="0" algn="l">
              <a:buNone/>
              <a:defRPr sz="1600" b="0"/>
            </a:lvl4pPr>
            <a:lvl5pPr marL="0" indent="0" algn="l">
              <a:buNone/>
              <a:defRPr sz="1600"/>
            </a:lvl5pPr>
            <a:lvl6pPr marL="0" indent="0" algn="l">
              <a:buNone/>
              <a:defRPr sz="1600"/>
            </a:lvl6pPr>
            <a:lvl7pPr marL="0" indent="0" algn="l">
              <a:buNone/>
              <a:defRPr sz="1600"/>
            </a:lvl7pPr>
            <a:lvl8pPr marL="0" indent="0" algn="l">
              <a:buNone/>
              <a:defRPr sz="1600"/>
            </a:lvl8pPr>
            <a:lvl9pPr marL="0" indent="0" algn="l">
              <a:buNone/>
              <a:defRPr sz="1600" b="1" i="0">
                <a:solidFill>
                  <a:schemeClr val="accent2"/>
                </a:solidFill>
                <a:latin typeface="Helvetica" pitchFamily="2" charset="0"/>
              </a:defRPr>
            </a:lvl9pPr>
          </a:lstStyle>
          <a:p>
            <a:r>
              <a:rPr lang="en-AU" noProof="0"/>
              <a:t>Chapter Heading</a:t>
            </a:r>
          </a:p>
        </p:txBody>
      </p:sp>
      <p:sp>
        <p:nvSpPr>
          <p:cNvPr id="5" name="Oval 4">
            <a:extLst>
              <a:ext uri="{FF2B5EF4-FFF2-40B4-BE49-F238E27FC236}">
                <a16:creationId xmlns:a16="http://schemas.microsoft.com/office/drawing/2014/main" id="{6E25DEDA-CBA5-8F4A-B549-C99DF9A6691C}"/>
              </a:ext>
            </a:extLst>
          </p:cNvPr>
          <p:cNvSpPr/>
          <p:nvPr userDrawn="1"/>
        </p:nvSpPr>
        <p:spPr>
          <a:xfrm>
            <a:off x="4701475" y="-177801"/>
            <a:ext cx="16478250" cy="16478250"/>
          </a:xfrm>
          <a:prstGeom prst="ellipse">
            <a:avLst/>
          </a:prstGeom>
          <a:solidFill>
            <a:schemeClr val="accent1">
              <a:alpha val="9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6E25DEDA-CBA5-8F4A-B549-C99DF9A6691C}"/>
              </a:ext>
            </a:extLst>
          </p:cNvPr>
          <p:cNvSpPr/>
          <p:nvPr userDrawn="1"/>
        </p:nvSpPr>
        <p:spPr>
          <a:xfrm>
            <a:off x="7196139" y="-177801"/>
            <a:ext cx="16478250" cy="16478250"/>
          </a:xfrm>
          <a:prstGeom prst="ellipse">
            <a:avLst/>
          </a:prstGeom>
          <a:solidFill>
            <a:schemeClr val="accent1">
              <a:alpha val="9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91538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Basic Slide">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6E25DEDA-CBA5-8F4A-B549-C99DF9A6691C}"/>
              </a:ext>
            </a:extLst>
          </p:cNvPr>
          <p:cNvSpPr/>
          <p:nvPr userDrawn="1"/>
        </p:nvSpPr>
        <p:spPr>
          <a:xfrm>
            <a:off x="6530275"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Oval 7">
            <a:extLst>
              <a:ext uri="{FF2B5EF4-FFF2-40B4-BE49-F238E27FC236}">
                <a16:creationId xmlns:a16="http://schemas.microsoft.com/office/drawing/2014/main" id="{6E25DEDA-CBA5-8F4A-B549-C99DF9A6691C}"/>
              </a:ext>
            </a:extLst>
          </p:cNvPr>
          <p:cNvSpPr/>
          <p:nvPr userDrawn="1"/>
        </p:nvSpPr>
        <p:spPr>
          <a:xfrm>
            <a:off x="8521370"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 name="Content Placeholder 2">
            <a:extLst>
              <a:ext uri="{FF2B5EF4-FFF2-40B4-BE49-F238E27FC236}">
                <a16:creationId xmlns:a16="http://schemas.microsoft.com/office/drawing/2014/main" id="{37A7AD5C-27FE-4927-A5C6-D642B489CA22}"/>
              </a:ext>
            </a:extLst>
          </p:cNvPr>
          <p:cNvSpPr>
            <a:spLocks noGrp="1"/>
          </p:cNvSpPr>
          <p:nvPr>
            <p:ph idx="1" hasCustomPrompt="1"/>
          </p:nvPr>
        </p:nvSpPr>
        <p:spPr>
          <a:xfrm>
            <a:off x="706583" y="1482436"/>
            <a:ext cx="10627956" cy="4835237"/>
          </a:xfrm>
        </p:spPr>
        <p:txBody>
          <a:bodyPr anchor="ctr" anchorCtr="0">
            <a:norm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3600" b="0" i="0">
                <a:solidFill>
                  <a:schemeClr val="tx1">
                    <a:lumMod val="95000"/>
                    <a:lumOff val="5000"/>
                  </a:schemeClr>
                </a:solidFill>
                <a:latin typeface="Helvetica" pitchFamily="2" charset="0"/>
              </a:defRPr>
            </a:lvl1pPr>
            <a:lvl2pPr marL="0" indent="-342900">
              <a:spcBef>
                <a:spcPts val="1000"/>
              </a:spcBef>
              <a:spcAft>
                <a:spcPts val="0"/>
              </a:spcAft>
              <a:buFont typeface="Arial" charset="0"/>
              <a:buChar char="•"/>
              <a:defRPr sz="3600" b="0" i="0">
                <a:solidFill>
                  <a:schemeClr val="tx1">
                    <a:lumMod val="95000"/>
                    <a:lumOff val="5000"/>
                  </a:schemeClr>
                </a:solidFill>
              </a:defRPr>
            </a:lvl2pPr>
            <a:lvl3pPr marL="432000" indent="-324000">
              <a:spcBef>
                <a:spcPts val="1000"/>
              </a:spcBef>
              <a:spcAft>
                <a:spcPts val="1200"/>
              </a:spcAft>
              <a:defRPr sz="3200" b="0" i="0">
                <a:solidFill>
                  <a:schemeClr val="tx1">
                    <a:lumMod val="95000"/>
                    <a:lumOff val="5000"/>
                  </a:schemeClr>
                </a:solidFill>
              </a:defRPr>
            </a:lvl3pPr>
            <a:lvl4pPr marL="0">
              <a:spcAft>
                <a:spcPts val="1200"/>
              </a:spcAft>
              <a:defRPr sz="1800" b="0" i="0">
                <a:solidFill>
                  <a:schemeClr val="tx1">
                    <a:lumMod val="95000"/>
                    <a:lumOff val="5000"/>
                  </a:schemeClr>
                </a:solidFill>
              </a:defRPr>
            </a:lvl4pPr>
            <a:lvl5pPr marL="0">
              <a:spcAft>
                <a:spcPts val="1200"/>
              </a:spcAft>
              <a:defRPr sz="1600" b="0" i="0"/>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AU" noProof="0"/>
              <a:t>Click to add text. There are five type style levels. To access the type styles, click on the text and press the ‘Increase / Decrease List Level’ buttons in the Paragraph section of the Home ribbon.</a:t>
            </a:r>
          </a:p>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AU" noProof="0"/>
              <a:t>Edit Master text style</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10" name="Title 9"/>
          <p:cNvSpPr>
            <a:spLocks noGrp="1"/>
          </p:cNvSpPr>
          <p:nvPr>
            <p:ph type="title" hasCustomPrompt="1"/>
          </p:nvPr>
        </p:nvSpPr>
        <p:spPr>
          <a:xfrm>
            <a:off x="706583" y="445866"/>
            <a:ext cx="10627956" cy="887360"/>
          </a:xfrm>
        </p:spPr>
        <p:txBody>
          <a:bodyPr anchor="t" anchorCtr="0">
            <a:normAutofit/>
          </a:bodyPr>
          <a:lstStyle>
            <a:lvl1pPr algn="ctr">
              <a:defRPr>
                <a:solidFill>
                  <a:srgbClr val="229CD0"/>
                </a:solidFill>
              </a:defRPr>
            </a:lvl1pPr>
          </a:lstStyle>
          <a:p>
            <a:r>
              <a:rPr lang="en-US"/>
              <a:t>Basic Slide</a:t>
            </a:r>
          </a:p>
        </p:txBody>
      </p:sp>
    </p:spTree>
    <p:extLst>
      <p:ext uri="{BB962C8B-B14F-4D97-AF65-F5344CB8AC3E}">
        <p14:creationId xmlns:p14="http://schemas.microsoft.com/office/powerpoint/2010/main" val="12517586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Numbered List -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1F917-01CE-4331-AB1E-74B962EECC12}"/>
              </a:ext>
            </a:extLst>
          </p:cNvPr>
          <p:cNvSpPr>
            <a:spLocks noGrp="1"/>
          </p:cNvSpPr>
          <p:nvPr>
            <p:ph type="title" hasCustomPrompt="1"/>
          </p:nvPr>
        </p:nvSpPr>
        <p:spPr>
          <a:xfrm>
            <a:off x="316357" y="631033"/>
            <a:ext cx="11408408" cy="1117907"/>
          </a:xfrm>
        </p:spPr>
        <p:txBody>
          <a:bodyPr anchor="t" anchorCtr="0">
            <a:normAutofit/>
          </a:bodyPr>
          <a:lstStyle>
            <a:lvl1pPr algn="ctr">
              <a:defRPr sz="5400" b="1" i="0" baseline="0">
                <a:solidFill>
                  <a:srgbClr val="229CD0"/>
                </a:solidFill>
                <a:latin typeface="Helvetica" pitchFamily="2" charset="0"/>
              </a:defRPr>
            </a:lvl1pPr>
          </a:lstStyle>
          <a:p>
            <a:r>
              <a:rPr lang="en-AU" noProof="0"/>
              <a:t>Numbered List</a:t>
            </a:r>
          </a:p>
        </p:txBody>
      </p:sp>
      <p:sp>
        <p:nvSpPr>
          <p:cNvPr id="8" name="Text Placeholder 7">
            <a:extLst>
              <a:ext uri="{FF2B5EF4-FFF2-40B4-BE49-F238E27FC236}">
                <a16:creationId xmlns:a16="http://schemas.microsoft.com/office/drawing/2014/main" id="{454D350D-E484-4913-8199-EB8C83FA4F63}"/>
              </a:ext>
            </a:extLst>
          </p:cNvPr>
          <p:cNvSpPr>
            <a:spLocks noGrp="1"/>
          </p:cNvSpPr>
          <p:nvPr>
            <p:ph type="body" sz="quarter" idx="13" hasCustomPrompt="1"/>
          </p:nvPr>
        </p:nvSpPr>
        <p:spPr>
          <a:xfrm>
            <a:off x="1041400" y="1748940"/>
            <a:ext cx="9976220" cy="4397860"/>
          </a:xfrm>
        </p:spPr>
        <p:txBody>
          <a:bodyPr numCol="1" spcCol="360000" anchor="ctr">
            <a:normAutofit/>
          </a:bodyPr>
          <a:lstStyle>
            <a:lvl1pPr marL="514350" marR="0" indent="-514350" algn="l" defTabSz="914400" rtl="0" eaLnBrk="1" fontAlgn="auto" latinLnBrk="0" hangingPunct="1">
              <a:lnSpc>
                <a:spcPct val="150000"/>
              </a:lnSpc>
              <a:spcBef>
                <a:spcPts val="500"/>
              </a:spcBef>
              <a:spcAft>
                <a:spcPts val="0"/>
              </a:spcAft>
              <a:buClrTx/>
              <a:buSzTx/>
              <a:buFont typeface="Arial" panose="020B0604020202020204" pitchFamily="34" charset="0"/>
              <a:buAutoNum type="arabicPeriod"/>
              <a:tabLst/>
              <a:defRPr sz="3600">
                <a:solidFill>
                  <a:schemeClr val="tx1">
                    <a:lumMod val="95000"/>
                    <a:lumOff val="5000"/>
                  </a:schemeClr>
                </a:solidFill>
                <a:latin typeface="Helvetica" pitchFamily="2" charset="0"/>
              </a:defRPr>
            </a:lvl1pPr>
            <a:lvl2pPr>
              <a:defRPr/>
            </a:lvl2pPr>
            <a:lvl3pPr>
              <a:defRPr/>
            </a:lvl3pPr>
            <a:lvl4pPr>
              <a:defRPr/>
            </a:lvl4pPr>
            <a:lvl5pPr>
              <a:defRPr/>
            </a:lvl5pPr>
          </a:lstStyle>
          <a:p>
            <a:pPr lvl="0"/>
            <a:r>
              <a:rPr lang="en-AU" noProof="0"/>
              <a:t>First item in list</a:t>
            </a:r>
          </a:p>
          <a:p>
            <a:pPr lvl="0"/>
            <a:r>
              <a:rPr lang="en-AU" noProof="0"/>
              <a:t>Second item in list</a:t>
            </a:r>
          </a:p>
          <a:p>
            <a:pPr lvl="0"/>
            <a:r>
              <a:rPr lang="en-AU" noProof="0"/>
              <a:t>Third item in list</a:t>
            </a:r>
          </a:p>
          <a:p>
            <a:pPr lvl="0"/>
            <a:r>
              <a:rPr lang="en-AU" noProof="0"/>
              <a:t>Fourth item in list</a:t>
            </a:r>
          </a:p>
          <a:p>
            <a:pPr lvl="0"/>
            <a:r>
              <a:rPr lang="en-AU" noProof="0"/>
              <a:t>Fifth item in list</a:t>
            </a:r>
          </a:p>
        </p:txBody>
      </p:sp>
      <p:sp>
        <p:nvSpPr>
          <p:cNvPr id="9" name="Oval 8">
            <a:extLst>
              <a:ext uri="{FF2B5EF4-FFF2-40B4-BE49-F238E27FC236}">
                <a16:creationId xmlns:a16="http://schemas.microsoft.com/office/drawing/2014/main" id="{6E25DEDA-CBA5-8F4A-B549-C99DF9A6691C}"/>
              </a:ext>
            </a:extLst>
          </p:cNvPr>
          <p:cNvSpPr/>
          <p:nvPr userDrawn="1"/>
        </p:nvSpPr>
        <p:spPr>
          <a:xfrm>
            <a:off x="6530275"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6E25DEDA-CBA5-8F4A-B549-C99DF9A6691C}"/>
              </a:ext>
            </a:extLst>
          </p:cNvPr>
          <p:cNvSpPr/>
          <p:nvPr userDrawn="1"/>
        </p:nvSpPr>
        <p:spPr>
          <a:xfrm>
            <a:off x="8521370"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37484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71EBC-CEA8-F545-9724-C7DFBECA7D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D15EFA-6A99-514A-99F2-B9BB7220BBB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38066D-7998-524E-BD70-8BBD6D2C2D8B}"/>
              </a:ext>
            </a:extLst>
          </p:cNvPr>
          <p:cNvSpPr>
            <a:spLocks noGrp="1"/>
          </p:cNvSpPr>
          <p:nvPr>
            <p:ph type="dt" sz="half" idx="10"/>
          </p:nvPr>
        </p:nvSpPr>
        <p:spPr/>
        <p:txBody>
          <a:bodyPr/>
          <a:lstStyle/>
          <a:p>
            <a:fld id="{6122662E-597D-9749-A6CA-4982C8278E36}" type="datetimeFigureOut">
              <a:rPr lang="en-US" smtClean="0"/>
              <a:t>9/16/20</a:t>
            </a:fld>
            <a:endParaRPr lang="en-US"/>
          </a:p>
        </p:txBody>
      </p:sp>
      <p:sp>
        <p:nvSpPr>
          <p:cNvPr id="5" name="Footer Placeholder 4">
            <a:extLst>
              <a:ext uri="{FF2B5EF4-FFF2-40B4-BE49-F238E27FC236}">
                <a16:creationId xmlns:a16="http://schemas.microsoft.com/office/drawing/2014/main" id="{00F0D992-45A2-2348-94CB-6A742DAE4A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220927-CBAA-684E-A0D4-173963C0BB6E}"/>
              </a:ext>
            </a:extLst>
          </p:cNvPr>
          <p:cNvSpPr>
            <a:spLocks noGrp="1"/>
          </p:cNvSpPr>
          <p:nvPr>
            <p:ph type="sldNum" sz="quarter" idx="12"/>
          </p:nvPr>
        </p:nvSpPr>
        <p:spPr/>
        <p:txBody>
          <a:bodyPr/>
          <a:lstStyle/>
          <a:p>
            <a:fld id="{BC6D35E8-EACA-D74B-A171-E8DA9C228F6C}" type="slidenum">
              <a:rPr lang="en-US" smtClean="0"/>
              <a:t>‹#›</a:t>
            </a:fld>
            <a:endParaRPr lang="en-US"/>
          </a:p>
        </p:txBody>
      </p:sp>
    </p:spTree>
    <p:extLst>
      <p:ext uri="{BB962C8B-B14F-4D97-AF65-F5344CB8AC3E}">
        <p14:creationId xmlns:p14="http://schemas.microsoft.com/office/powerpoint/2010/main" val="12638782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Divider w pic">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A3F1C04-3200-4425-86D0-2F9E2EAC9EF4}"/>
              </a:ext>
            </a:extLst>
          </p:cNvPr>
          <p:cNvSpPr/>
          <p:nvPr userDrawn="1"/>
        </p:nvSpPr>
        <p:spPr>
          <a:xfrm>
            <a:off x="-1" y="-1"/>
            <a:ext cx="12204001" cy="6858001"/>
          </a:xfrm>
          <a:prstGeom prst="rect">
            <a:avLst/>
          </a:prstGeom>
          <a:solidFill>
            <a:srgbClr val="229C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noProof="0">
              <a:solidFill>
                <a:srgbClr val="00B0F0"/>
              </a:solidFill>
            </a:endParaRPr>
          </a:p>
        </p:txBody>
      </p:sp>
      <p:sp>
        <p:nvSpPr>
          <p:cNvPr id="140" name="Subtitle 139">
            <a:extLst>
              <a:ext uri="{FF2B5EF4-FFF2-40B4-BE49-F238E27FC236}">
                <a16:creationId xmlns:a16="http://schemas.microsoft.com/office/drawing/2014/main" id="{1D7D280A-8F97-4666-B32E-23950B31DB3C}"/>
              </a:ext>
            </a:extLst>
          </p:cNvPr>
          <p:cNvSpPr>
            <a:spLocks noGrp="1"/>
          </p:cNvSpPr>
          <p:nvPr>
            <p:ph type="subTitle" idx="1" hasCustomPrompt="1"/>
          </p:nvPr>
        </p:nvSpPr>
        <p:spPr>
          <a:xfrm>
            <a:off x="500063" y="2292534"/>
            <a:ext cx="5443537" cy="2272930"/>
          </a:xfrm>
          <a:custGeom>
            <a:avLst/>
            <a:gdLst>
              <a:gd name="connsiteX0" fmla="*/ 0 w 4780344"/>
              <a:gd name="connsiteY0" fmla="*/ 0 h 3228280"/>
              <a:gd name="connsiteX1" fmla="*/ 4780344 w 4780344"/>
              <a:gd name="connsiteY1" fmla="*/ 0 h 3228280"/>
              <a:gd name="connsiteX2" fmla="*/ 4780344 w 4780344"/>
              <a:gd name="connsiteY2" fmla="*/ 3228280 h 3228280"/>
              <a:gd name="connsiteX3" fmla="*/ 0 w 4780344"/>
              <a:gd name="connsiteY3" fmla="*/ 3228280 h 3228280"/>
            </a:gdLst>
            <a:ahLst/>
            <a:cxnLst>
              <a:cxn ang="0">
                <a:pos x="connsiteX0" y="connsiteY0"/>
              </a:cxn>
              <a:cxn ang="0">
                <a:pos x="connsiteX1" y="connsiteY1"/>
              </a:cxn>
              <a:cxn ang="0">
                <a:pos x="connsiteX2" y="connsiteY2"/>
              </a:cxn>
              <a:cxn ang="0">
                <a:pos x="connsiteX3" y="connsiteY3"/>
              </a:cxn>
            </a:cxnLst>
            <a:rect l="l" t="t" r="r" b="b"/>
            <a:pathLst>
              <a:path w="4780344" h="3228280">
                <a:moveTo>
                  <a:pt x="0" y="0"/>
                </a:moveTo>
                <a:lnTo>
                  <a:pt x="4780344" y="0"/>
                </a:lnTo>
                <a:lnTo>
                  <a:pt x="4780344" y="3228280"/>
                </a:lnTo>
                <a:lnTo>
                  <a:pt x="0" y="3228280"/>
                </a:lnTo>
                <a:close/>
              </a:path>
            </a:pathLst>
          </a:custGeom>
          <a:noFill/>
        </p:spPr>
        <p:txBody>
          <a:bodyPr wrap="square" lIns="90000" tIns="90000" rIns="90000" bIns="90000" anchor="ctr" anchorCtr="0">
            <a:noAutofit/>
          </a:bodyPr>
          <a:lstStyle>
            <a:lvl1pPr marL="0" indent="0" algn="l">
              <a:spcAft>
                <a:spcPts val="1200"/>
              </a:spcAft>
              <a:buNone/>
              <a:defRPr sz="4800" b="1" i="0">
                <a:solidFill>
                  <a:schemeClr val="bg1"/>
                </a:solidFill>
                <a:latin typeface="Helvetica" pitchFamily="2" charset="0"/>
              </a:defRPr>
            </a:lvl1pPr>
            <a:lvl2pPr marL="0" indent="0" algn="l">
              <a:spcBef>
                <a:spcPts val="2400"/>
              </a:spcBef>
              <a:buNone/>
              <a:defRPr sz="2800" b="1" i="0">
                <a:solidFill>
                  <a:srgbClr val="00B0F0"/>
                </a:solidFill>
                <a:latin typeface="Helvetica" pitchFamily="2" charset="0"/>
              </a:defRPr>
            </a:lvl2pPr>
            <a:lvl3pPr marL="0" indent="0" algn="l">
              <a:buNone/>
              <a:defRPr sz="1800" b="1" i="0">
                <a:solidFill>
                  <a:schemeClr val="accent2"/>
                </a:solidFill>
                <a:latin typeface="Helvetica" pitchFamily="2" charset="0"/>
              </a:defRPr>
            </a:lvl3pPr>
            <a:lvl4pPr marL="0" indent="0" algn="l">
              <a:buNone/>
              <a:defRPr sz="1600" b="0"/>
            </a:lvl4pPr>
            <a:lvl5pPr marL="0" indent="0" algn="l">
              <a:buNone/>
              <a:defRPr sz="1600"/>
            </a:lvl5pPr>
            <a:lvl6pPr marL="0" indent="0" algn="l">
              <a:buNone/>
              <a:defRPr sz="1600"/>
            </a:lvl6pPr>
            <a:lvl7pPr marL="0" indent="0" algn="l">
              <a:buNone/>
              <a:defRPr sz="1600"/>
            </a:lvl7pPr>
            <a:lvl8pPr marL="0" indent="0" algn="l">
              <a:buNone/>
              <a:defRPr sz="1600"/>
            </a:lvl8pPr>
            <a:lvl9pPr marL="0" indent="0" algn="l">
              <a:buNone/>
              <a:defRPr sz="1600" b="1" i="0">
                <a:solidFill>
                  <a:schemeClr val="accent2"/>
                </a:solidFill>
                <a:latin typeface="Helvetica" pitchFamily="2" charset="0"/>
              </a:defRPr>
            </a:lvl9pPr>
          </a:lstStyle>
          <a:p>
            <a:r>
              <a:rPr lang="en-AU" noProof="0"/>
              <a:t>Chapter heading with image</a:t>
            </a:r>
          </a:p>
        </p:txBody>
      </p:sp>
      <p:sp>
        <p:nvSpPr>
          <p:cNvPr id="142" name="Picture Placeholder 141">
            <a:extLst>
              <a:ext uri="{FF2B5EF4-FFF2-40B4-BE49-F238E27FC236}">
                <a16:creationId xmlns:a16="http://schemas.microsoft.com/office/drawing/2014/main" id="{7FEBB377-447E-4F52-87D8-8001155A75D2}"/>
              </a:ext>
            </a:extLst>
          </p:cNvPr>
          <p:cNvSpPr>
            <a:spLocks noGrp="1"/>
          </p:cNvSpPr>
          <p:nvPr>
            <p:ph type="pic" sz="quarter" idx="13"/>
          </p:nvPr>
        </p:nvSpPr>
        <p:spPr>
          <a:xfrm>
            <a:off x="6573315" y="1118613"/>
            <a:ext cx="4620771" cy="4620771"/>
          </a:xfrm>
          <a:prstGeom prst="ellipse">
            <a:avLst/>
          </a:prstGeom>
          <a:solidFill>
            <a:schemeClr val="bg1">
              <a:lumMod val="85000"/>
            </a:schemeClr>
          </a:solidFill>
        </p:spPr>
        <p:txBody>
          <a:bodyPr wrap="square" lIns="360000" tIns="360000" rIns="360000" bIns="360000" anchor="ctr">
            <a:noAutofit/>
          </a:bodyPr>
          <a:lstStyle>
            <a:lvl1pPr algn="r">
              <a:defRPr sz="1600">
                <a:solidFill>
                  <a:schemeClr val="tx1">
                    <a:lumMod val="50000"/>
                    <a:lumOff val="50000"/>
                  </a:schemeClr>
                </a:solidFill>
              </a:defRPr>
            </a:lvl1pPr>
          </a:lstStyle>
          <a:p>
            <a:r>
              <a:rPr lang="en-US" noProof="0"/>
              <a:t>Click icon to add picture</a:t>
            </a:r>
            <a:endParaRPr lang="en-AU" noProof="0"/>
          </a:p>
        </p:txBody>
      </p:sp>
    </p:spTree>
    <p:extLst>
      <p:ext uri="{BB962C8B-B14F-4D97-AF65-F5344CB8AC3E}">
        <p14:creationId xmlns:p14="http://schemas.microsoft.com/office/powerpoint/2010/main" val="5742400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1F917-01CE-4331-AB1E-74B962EECC12}"/>
              </a:ext>
            </a:extLst>
          </p:cNvPr>
          <p:cNvSpPr>
            <a:spLocks noGrp="1"/>
          </p:cNvSpPr>
          <p:nvPr>
            <p:ph type="title" hasCustomPrompt="1"/>
          </p:nvPr>
        </p:nvSpPr>
        <p:spPr>
          <a:xfrm>
            <a:off x="576470" y="395066"/>
            <a:ext cx="10888182" cy="887360"/>
          </a:xfrm>
        </p:spPr>
        <p:txBody>
          <a:bodyPr/>
          <a:lstStyle>
            <a:lvl1pPr algn="ctr">
              <a:defRPr b="1" i="0">
                <a:solidFill>
                  <a:srgbClr val="229CD0"/>
                </a:solidFill>
                <a:latin typeface="Helvetica" pitchFamily="2" charset="0"/>
              </a:defRPr>
            </a:lvl1pPr>
          </a:lstStyle>
          <a:p>
            <a:r>
              <a:rPr lang="en-AU" noProof="0"/>
              <a:t>Slide With Two Sections</a:t>
            </a:r>
          </a:p>
        </p:txBody>
      </p:sp>
      <p:sp>
        <p:nvSpPr>
          <p:cNvPr id="3" name="Content Placeholder 2">
            <a:extLst>
              <a:ext uri="{FF2B5EF4-FFF2-40B4-BE49-F238E27FC236}">
                <a16:creationId xmlns:a16="http://schemas.microsoft.com/office/drawing/2014/main" id="{37A7AD5C-27FE-4927-A5C6-D642B489CA22}"/>
              </a:ext>
            </a:extLst>
          </p:cNvPr>
          <p:cNvSpPr>
            <a:spLocks noGrp="1"/>
          </p:cNvSpPr>
          <p:nvPr>
            <p:ph idx="1" hasCustomPrompt="1"/>
          </p:nvPr>
        </p:nvSpPr>
        <p:spPr>
          <a:xfrm>
            <a:off x="576469" y="1532415"/>
            <a:ext cx="5139887" cy="4376944"/>
          </a:xfrm>
        </p:spPr>
        <p:txBody>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800" b="0" i="0">
                <a:latin typeface="Helvetica" pitchFamily="2" charset="0"/>
              </a:defRPr>
            </a:lvl1pPr>
            <a:lvl2pPr>
              <a:defRPr sz="2400" b="0" i="0"/>
            </a:lvl2pPr>
            <a:lvl3pPr>
              <a:defRPr sz="2400" b="0" i="0"/>
            </a:lvl3pPr>
            <a:lvl4pPr>
              <a:defRPr sz="2400" b="0" i="0"/>
            </a:lvl4pPr>
            <a:lvl5pPr>
              <a:defRPr sz="2400" b="0" i="0"/>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AU" noProof="0"/>
              <a:t>Click to add text, or click on the relevant icon at the centre of the placeholder to add: Table / Chart / SmartArt / Image / Media. There are five type style levels. To access the type styles, click on the text and press the ‘Increase / Decrease List Level’ buttons in the Paragraph section of the Home ribbon.</a:t>
            </a:r>
          </a:p>
        </p:txBody>
      </p:sp>
      <p:sp>
        <p:nvSpPr>
          <p:cNvPr id="7" name="Content Placeholder 2">
            <a:extLst>
              <a:ext uri="{FF2B5EF4-FFF2-40B4-BE49-F238E27FC236}">
                <a16:creationId xmlns:a16="http://schemas.microsoft.com/office/drawing/2014/main" id="{67A73130-BD65-49F1-9021-B25378530968}"/>
              </a:ext>
            </a:extLst>
          </p:cNvPr>
          <p:cNvSpPr>
            <a:spLocks noGrp="1"/>
          </p:cNvSpPr>
          <p:nvPr>
            <p:ph idx="13" hasCustomPrompt="1"/>
          </p:nvPr>
        </p:nvSpPr>
        <p:spPr>
          <a:xfrm>
            <a:off x="6324765" y="1532415"/>
            <a:ext cx="5139887" cy="4376944"/>
          </a:xfrm>
        </p:spPr>
        <p:txBody>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800" b="0" i="0">
                <a:latin typeface="Helvetica" pitchFamily="2" charset="0"/>
              </a:defRPr>
            </a:lvl1pPr>
            <a:lvl2pPr>
              <a:defRPr b="0" i="0"/>
            </a:lvl2pPr>
            <a:lvl3pPr>
              <a:defRPr b="0" i="0"/>
            </a:lvl3pPr>
            <a:lvl4pPr>
              <a:defRPr b="0" i="0"/>
            </a:lvl4pPr>
            <a:lvl5pPr>
              <a:defRPr b="0" i="0"/>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AU" noProof="0"/>
              <a:t>Click to add text, or click on the relevant icon at the centre of the placeholder to add: Table / Chart / SmartArt / Image / Media. There are five type style levels. To access the type styles, click on the text and press the ‘Increase / Decrease List Level’ buttons in the Paragraph section of the Home ribbon.</a:t>
            </a:r>
          </a:p>
        </p:txBody>
      </p:sp>
    </p:spTree>
    <p:extLst>
      <p:ext uri="{BB962C8B-B14F-4D97-AF65-F5344CB8AC3E}">
        <p14:creationId xmlns:p14="http://schemas.microsoft.com/office/powerpoint/2010/main" val="35469537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A3F1C04-3200-4425-86D0-2F9E2EAC9EF4}"/>
              </a:ext>
            </a:extLst>
          </p:cNvPr>
          <p:cNvSpPr/>
          <p:nvPr userDrawn="1"/>
        </p:nvSpPr>
        <p:spPr>
          <a:xfrm>
            <a:off x="-12001" y="0"/>
            <a:ext cx="12204001" cy="5173580"/>
          </a:xfrm>
          <a:prstGeom prst="rect">
            <a:avLst/>
          </a:prstGeom>
          <a:solidFill>
            <a:srgbClr val="229C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noProof="0"/>
          </a:p>
        </p:txBody>
      </p:sp>
      <p:sp>
        <p:nvSpPr>
          <p:cNvPr id="5" name="Oval 4">
            <a:extLst>
              <a:ext uri="{FF2B5EF4-FFF2-40B4-BE49-F238E27FC236}">
                <a16:creationId xmlns:a16="http://schemas.microsoft.com/office/drawing/2014/main" id="{6E25DEDA-CBA5-8F4A-B549-C99DF9A6691C}"/>
              </a:ext>
            </a:extLst>
          </p:cNvPr>
          <p:cNvSpPr/>
          <p:nvPr userDrawn="1"/>
        </p:nvSpPr>
        <p:spPr>
          <a:xfrm>
            <a:off x="4701475" y="-177801"/>
            <a:ext cx="16478250" cy="16478250"/>
          </a:xfrm>
          <a:prstGeom prst="ellipse">
            <a:avLst/>
          </a:prstGeom>
          <a:solidFill>
            <a:schemeClr val="accent4">
              <a:lumMod val="50000"/>
              <a:alpha val="9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6E25DEDA-CBA5-8F4A-B549-C99DF9A6691C}"/>
              </a:ext>
            </a:extLst>
          </p:cNvPr>
          <p:cNvSpPr/>
          <p:nvPr userDrawn="1"/>
        </p:nvSpPr>
        <p:spPr>
          <a:xfrm>
            <a:off x="7196139" y="-177801"/>
            <a:ext cx="16478250" cy="16478250"/>
          </a:xfrm>
          <a:prstGeom prst="ellipse">
            <a:avLst/>
          </a:prstGeom>
          <a:solidFill>
            <a:schemeClr val="accent4">
              <a:lumMod val="50000"/>
              <a:alpha val="9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userDrawn="1"/>
        </p:nvSpPr>
        <p:spPr>
          <a:xfrm>
            <a:off x="-12001" y="5173580"/>
            <a:ext cx="12204001" cy="16844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31411F6A-B2DA-8144-BA97-357E7C6EDBC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00063" y="5380968"/>
            <a:ext cx="4481843" cy="1269644"/>
          </a:xfrm>
          <a:prstGeom prst="rect">
            <a:avLst/>
          </a:prstGeom>
        </p:spPr>
      </p:pic>
      <p:sp>
        <p:nvSpPr>
          <p:cNvPr id="140" name="Subtitle 139">
            <a:extLst>
              <a:ext uri="{FF2B5EF4-FFF2-40B4-BE49-F238E27FC236}">
                <a16:creationId xmlns:a16="http://schemas.microsoft.com/office/drawing/2014/main" id="{1D7D280A-8F97-4666-B32E-23950B31DB3C}"/>
              </a:ext>
            </a:extLst>
          </p:cNvPr>
          <p:cNvSpPr>
            <a:spLocks noGrp="1"/>
          </p:cNvSpPr>
          <p:nvPr>
            <p:ph type="subTitle" idx="1" hasCustomPrompt="1"/>
          </p:nvPr>
        </p:nvSpPr>
        <p:spPr>
          <a:xfrm>
            <a:off x="500063" y="1815135"/>
            <a:ext cx="11338369" cy="2147265"/>
          </a:xfrm>
          <a:custGeom>
            <a:avLst/>
            <a:gdLst>
              <a:gd name="connsiteX0" fmla="*/ 0 w 4780344"/>
              <a:gd name="connsiteY0" fmla="*/ 0 h 3228280"/>
              <a:gd name="connsiteX1" fmla="*/ 4780344 w 4780344"/>
              <a:gd name="connsiteY1" fmla="*/ 0 h 3228280"/>
              <a:gd name="connsiteX2" fmla="*/ 4780344 w 4780344"/>
              <a:gd name="connsiteY2" fmla="*/ 3228280 h 3228280"/>
              <a:gd name="connsiteX3" fmla="*/ 0 w 4780344"/>
              <a:gd name="connsiteY3" fmla="*/ 3228280 h 3228280"/>
            </a:gdLst>
            <a:ahLst/>
            <a:cxnLst>
              <a:cxn ang="0">
                <a:pos x="connsiteX0" y="connsiteY0"/>
              </a:cxn>
              <a:cxn ang="0">
                <a:pos x="connsiteX1" y="connsiteY1"/>
              </a:cxn>
              <a:cxn ang="0">
                <a:pos x="connsiteX2" y="connsiteY2"/>
              </a:cxn>
              <a:cxn ang="0">
                <a:pos x="connsiteX3" y="connsiteY3"/>
              </a:cxn>
            </a:cxnLst>
            <a:rect l="l" t="t" r="r" b="b"/>
            <a:pathLst>
              <a:path w="4780344" h="3228280">
                <a:moveTo>
                  <a:pt x="0" y="0"/>
                </a:moveTo>
                <a:lnTo>
                  <a:pt x="4780344" y="0"/>
                </a:lnTo>
                <a:lnTo>
                  <a:pt x="4780344" y="3228280"/>
                </a:lnTo>
                <a:lnTo>
                  <a:pt x="0" y="3228280"/>
                </a:lnTo>
                <a:close/>
              </a:path>
            </a:pathLst>
          </a:custGeom>
          <a:noFill/>
        </p:spPr>
        <p:txBody>
          <a:bodyPr wrap="square" lIns="90000" tIns="90000" rIns="90000" bIns="90000" anchor="ctr" anchorCtr="0">
            <a:noAutofit/>
          </a:bodyPr>
          <a:lstStyle>
            <a:lvl1pPr marL="0" indent="0" algn="l">
              <a:spcBef>
                <a:spcPts val="0"/>
              </a:spcBef>
              <a:spcAft>
                <a:spcPts val="0"/>
              </a:spcAft>
              <a:buNone/>
              <a:defRPr sz="5400" b="1" i="0">
                <a:solidFill>
                  <a:schemeClr val="bg1"/>
                </a:solidFill>
                <a:latin typeface="Helvetica" pitchFamily="2" charset="0"/>
              </a:defRPr>
            </a:lvl1pPr>
            <a:lvl2pPr marL="0" indent="0" algn="l">
              <a:spcBef>
                <a:spcPts val="2400"/>
              </a:spcBef>
              <a:buNone/>
              <a:defRPr sz="2000" b="1" i="0">
                <a:solidFill>
                  <a:schemeClr val="accent2">
                    <a:lumMod val="20000"/>
                    <a:lumOff val="80000"/>
                  </a:schemeClr>
                </a:solidFill>
                <a:latin typeface="Helvetica" pitchFamily="2" charset="0"/>
              </a:defRPr>
            </a:lvl2pPr>
            <a:lvl3pPr marL="0" indent="0" algn="l">
              <a:buNone/>
              <a:defRPr sz="1800" b="1" i="0">
                <a:solidFill>
                  <a:schemeClr val="accent2">
                    <a:lumMod val="20000"/>
                    <a:lumOff val="80000"/>
                  </a:schemeClr>
                </a:solidFill>
                <a:latin typeface="Helvetica" pitchFamily="2" charset="0"/>
              </a:defRPr>
            </a:lvl3pPr>
            <a:lvl4pPr marL="0" indent="0" algn="l">
              <a:buNone/>
              <a:defRPr sz="1600" b="0"/>
            </a:lvl4pPr>
            <a:lvl5pPr marL="0" indent="0" algn="l">
              <a:buNone/>
              <a:defRPr sz="1600"/>
            </a:lvl5pPr>
            <a:lvl6pPr marL="0" indent="0" algn="l">
              <a:buNone/>
              <a:defRPr sz="1600"/>
            </a:lvl6pPr>
            <a:lvl7pPr marL="0" indent="0" algn="l">
              <a:buNone/>
              <a:defRPr sz="1600"/>
            </a:lvl7pPr>
            <a:lvl8pPr marL="0" indent="0" algn="l">
              <a:buNone/>
              <a:defRPr sz="1600"/>
            </a:lvl8pPr>
            <a:lvl9pPr marL="0" indent="0" algn="l">
              <a:buNone/>
              <a:defRPr sz="1600" b="1" i="0">
                <a:solidFill>
                  <a:schemeClr val="accent2">
                    <a:lumMod val="20000"/>
                    <a:lumOff val="80000"/>
                  </a:schemeClr>
                </a:solidFill>
                <a:latin typeface="Helvetica" pitchFamily="2" charset="0"/>
              </a:defRPr>
            </a:lvl9pPr>
          </a:lstStyle>
          <a:p>
            <a:r>
              <a:rPr lang="en-AU" noProof="0"/>
              <a:t>Click To Add Title</a:t>
            </a:r>
          </a:p>
          <a:p>
            <a:r>
              <a:rPr lang="en-AU" noProof="0"/>
              <a:t>You Can Have Up To </a:t>
            </a:r>
          </a:p>
          <a:p>
            <a:r>
              <a:rPr lang="en-AU" noProof="0"/>
              <a:t>Three Lines Of Text</a:t>
            </a:r>
          </a:p>
        </p:txBody>
      </p:sp>
    </p:spTree>
    <p:extLst>
      <p:ext uri="{BB962C8B-B14F-4D97-AF65-F5344CB8AC3E}">
        <p14:creationId xmlns:p14="http://schemas.microsoft.com/office/powerpoint/2010/main" val="17458368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Presenter">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D51BC2A-07E6-4F57-A3D0-BC904E276AFE}"/>
              </a:ext>
            </a:extLst>
          </p:cNvPr>
          <p:cNvSpPr>
            <a:spLocks noGrp="1"/>
          </p:cNvSpPr>
          <p:nvPr>
            <p:ph type="title" hasCustomPrompt="1"/>
          </p:nvPr>
        </p:nvSpPr>
        <p:spPr>
          <a:xfrm>
            <a:off x="990620" y="4077050"/>
            <a:ext cx="10360132" cy="887360"/>
          </a:xfrm>
        </p:spPr>
        <p:txBody>
          <a:bodyPr anchor="ctr" anchorCtr="0">
            <a:normAutofit/>
          </a:bodyPr>
          <a:lstStyle>
            <a:lvl1pPr algn="ctr">
              <a:defRPr lang="en-AU" sz="3600" b="1" i="0" dirty="0">
                <a:solidFill>
                  <a:srgbClr val="229CD0"/>
                </a:solidFill>
                <a:latin typeface="Helvetica" pitchFamily="2" charset="0"/>
              </a:defRPr>
            </a:lvl1pPr>
          </a:lstStyle>
          <a:p>
            <a:r>
              <a:rPr lang="en-US"/>
              <a:t>Presenter Name</a:t>
            </a:r>
            <a:endParaRPr lang="en-AU"/>
          </a:p>
        </p:txBody>
      </p:sp>
      <p:sp>
        <p:nvSpPr>
          <p:cNvPr id="7" name="Picture Placeholder 8">
            <a:extLst>
              <a:ext uri="{FF2B5EF4-FFF2-40B4-BE49-F238E27FC236}">
                <a16:creationId xmlns:a16="http://schemas.microsoft.com/office/drawing/2014/main" id="{2DF14112-10F2-4A1F-8E84-625C042A78AF}"/>
              </a:ext>
            </a:extLst>
          </p:cNvPr>
          <p:cNvSpPr>
            <a:spLocks noGrp="1"/>
          </p:cNvSpPr>
          <p:nvPr>
            <p:ph type="pic" sz="quarter" idx="14" hasCustomPrompt="1"/>
          </p:nvPr>
        </p:nvSpPr>
        <p:spPr>
          <a:xfrm>
            <a:off x="4847228" y="1366787"/>
            <a:ext cx="2646916" cy="2710263"/>
          </a:xfrm>
          <a:prstGeom prst="ellipse">
            <a:avLst/>
          </a:prstGeom>
          <a:blipFill>
            <a:blip r:embed="rId2" cstate="screen">
              <a:extLst>
                <a:ext uri="{28A0092B-C50C-407E-A947-70E740481C1C}">
                  <a14:useLocalDpi xmlns:a14="http://schemas.microsoft.com/office/drawing/2010/main"/>
                </a:ext>
              </a:extLst>
            </a:blip>
            <a:srcRect/>
            <a:stretch>
              <a:fillRect l="-12818" t="-6998" r="-14598" b="-250"/>
            </a:stretch>
          </a:blipFill>
        </p:spPr>
        <p:txBody>
          <a:bodyPr>
            <a:normAutofit/>
          </a:bodyPr>
          <a:lstStyle>
            <a:lvl1pPr rtl="0">
              <a:defRPr sz="1600">
                <a:solidFill>
                  <a:schemeClr val="tx1">
                    <a:lumMod val="50000"/>
                    <a:lumOff val="50000"/>
                  </a:schemeClr>
                </a:solidFill>
              </a:defRPr>
            </a:lvl1pPr>
          </a:lstStyle>
          <a:p>
            <a:r>
              <a:rPr lang="en-AU"/>
              <a:t>Click icon to add image of presenter</a:t>
            </a:r>
          </a:p>
        </p:txBody>
      </p:sp>
      <p:sp>
        <p:nvSpPr>
          <p:cNvPr id="5" name="Text Placeholder 4">
            <a:extLst>
              <a:ext uri="{FF2B5EF4-FFF2-40B4-BE49-F238E27FC236}">
                <a16:creationId xmlns:a16="http://schemas.microsoft.com/office/drawing/2014/main" id="{25C71223-B66B-BB40-A053-13AAD1D33FF6}"/>
              </a:ext>
            </a:extLst>
          </p:cNvPr>
          <p:cNvSpPr>
            <a:spLocks noGrp="1"/>
          </p:cNvSpPr>
          <p:nvPr>
            <p:ph type="body" sz="quarter" idx="15" hasCustomPrompt="1"/>
          </p:nvPr>
        </p:nvSpPr>
        <p:spPr>
          <a:xfrm>
            <a:off x="978429" y="4964410"/>
            <a:ext cx="10384516" cy="1084262"/>
          </a:xfrm>
        </p:spPr>
        <p:txBody>
          <a:bodyPr anchor="t">
            <a:normAutofit/>
          </a:bodyPr>
          <a:lstStyle>
            <a:lvl1pPr algn="ctr">
              <a:spcBef>
                <a:spcPts val="0"/>
              </a:spcBef>
              <a:defRPr sz="2800" b="0" i="0" spc="0">
                <a:latin typeface="Helvetica" pitchFamily="2" charset="0"/>
              </a:defRPr>
            </a:lvl1pPr>
          </a:lstStyle>
          <a:p>
            <a:pPr lvl="0"/>
            <a:r>
              <a:rPr lang="en-US"/>
              <a:t>Presenter Title or Description</a:t>
            </a:r>
          </a:p>
          <a:p>
            <a:pPr lvl="0"/>
            <a:r>
              <a:rPr lang="en-US"/>
              <a:t>Presenter </a:t>
            </a:r>
            <a:r>
              <a:rPr lang="en-US" err="1"/>
              <a:t>Organisation</a:t>
            </a:r>
            <a:endParaRPr lang="en-US"/>
          </a:p>
        </p:txBody>
      </p:sp>
      <p:sp>
        <p:nvSpPr>
          <p:cNvPr id="6" name="Oval 5">
            <a:extLst>
              <a:ext uri="{FF2B5EF4-FFF2-40B4-BE49-F238E27FC236}">
                <a16:creationId xmlns:a16="http://schemas.microsoft.com/office/drawing/2014/main" id="{6E25DEDA-CBA5-8F4A-B549-C99DF9A6691C}"/>
              </a:ext>
            </a:extLst>
          </p:cNvPr>
          <p:cNvSpPr/>
          <p:nvPr userDrawn="1"/>
        </p:nvSpPr>
        <p:spPr>
          <a:xfrm>
            <a:off x="6530275"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6E25DEDA-CBA5-8F4A-B549-C99DF9A6691C}"/>
              </a:ext>
            </a:extLst>
          </p:cNvPr>
          <p:cNvSpPr/>
          <p:nvPr userDrawn="1"/>
        </p:nvSpPr>
        <p:spPr>
          <a:xfrm>
            <a:off x="8521370"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5128939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Acknowledgment">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A3F1C04-3200-4425-86D0-2F9E2EAC9EF4}"/>
              </a:ext>
            </a:extLst>
          </p:cNvPr>
          <p:cNvSpPr/>
          <p:nvPr userDrawn="1"/>
        </p:nvSpPr>
        <p:spPr>
          <a:xfrm>
            <a:off x="0" y="0"/>
            <a:ext cx="12204001" cy="6858000"/>
          </a:xfrm>
          <a:prstGeom prst="rect">
            <a:avLst/>
          </a:prstGeom>
          <a:solidFill>
            <a:srgbClr val="229C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noProof="0"/>
          </a:p>
        </p:txBody>
      </p:sp>
      <p:sp>
        <p:nvSpPr>
          <p:cNvPr id="5" name="Oval 4">
            <a:extLst>
              <a:ext uri="{FF2B5EF4-FFF2-40B4-BE49-F238E27FC236}">
                <a16:creationId xmlns:a16="http://schemas.microsoft.com/office/drawing/2014/main" id="{6E25DEDA-CBA5-8F4A-B549-C99DF9A6691C}"/>
              </a:ext>
            </a:extLst>
          </p:cNvPr>
          <p:cNvSpPr/>
          <p:nvPr userDrawn="1"/>
        </p:nvSpPr>
        <p:spPr>
          <a:xfrm>
            <a:off x="-16319" y="-2723322"/>
            <a:ext cx="12304644" cy="12304644"/>
          </a:xfrm>
          <a:prstGeom prst="ellipse">
            <a:avLst/>
          </a:prstGeom>
          <a:solidFill>
            <a:schemeClr val="accent1">
              <a:alpha val="12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a:extLst>
              <a:ext uri="{FF2B5EF4-FFF2-40B4-BE49-F238E27FC236}">
                <a16:creationId xmlns:a16="http://schemas.microsoft.com/office/drawing/2014/main" id="{6E25DEDA-CBA5-8F4A-B549-C99DF9A6691C}"/>
              </a:ext>
            </a:extLst>
          </p:cNvPr>
          <p:cNvSpPr/>
          <p:nvPr userDrawn="1"/>
        </p:nvSpPr>
        <p:spPr>
          <a:xfrm>
            <a:off x="1173586" y="-1510748"/>
            <a:ext cx="9879496" cy="9879496"/>
          </a:xfrm>
          <a:prstGeom prst="ellipse">
            <a:avLst/>
          </a:prstGeom>
          <a:solidFill>
            <a:schemeClr val="accent1">
              <a:alpha val="12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ubtitle 139">
            <a:extLst>
              <a:ext uri="{FF2B5EF4-FFF2-40B4-BE49-F238E27FC236}">
                <a16:creationId xmlns:a16="http://schemas.microsoft.com/office/drawing/2014/main" id="{0D4899FF-79AC-094D-9C1E-F9DE596E73D1}"/>
              </a:ext>
            </a:extLst>
          </p:cNvPr>
          <p:cNvSpPr txBox="1">
            <a:spLocks/>
          </p:cNvSpPr>
          <p:nvPr userDrawn="1"/>
        </p:nvSpPr>
        <p:spPr>
          <a:xfrm>
            <a:off x="432815" y="2166902"/>
            <a:ext cx="11338369" cy="2524196"/>
          </a:xfrm>
          <a:custGeom>
            <a:avLst/>
            <a:gdLst>
              <a:gd name="connsiteX0" fmla="*/ 0 w 4780344"/>
              <a:gd name="connsiteY0" fmla="*/ 0 h 3228280"/>
              <a:gd name="connsiteX1" fmla="*/ 4780344 w 4780344"/>
              <a:gd name="connsiteY1" fmla="*/ 0 h 3228280"/>
              <a:gd name="connsiteX2" fmla="*/ 4780344 w 4780344"/>
              <a:gd name="connsiteY2" fmla="*/ 3228280 h 3228280"/>
              <a:gd name="connsiteX3" fmla="*/ 0 w 4780344"/>
              <a:gd name="connsiteY3" fmla="*/ 3228280 h 3228280"/>
            </a:gdLst>
            <a:ahLst/>
            <a:cxnLst>
              <a:cxn ang="0">
                <a:pos x="connsiteX0" y="connsiteY0"/>
              </a:cxn>
              <a:cxn ang="0">
                <a:pos x="connsiteX1" y="connsiteY1"/>
              </a:cxn>
              <a:cxn ang="0">
                <a:pos x="connsiteX2" y="connsiteY2"/>
              </a:cxn>
              <a:cxn ang="0">
                <a:pos x="connsiteX3" y="connsiteY3"/>
              </a:cxn>
            </a:cxnLst>
            <a:rect l="l" t="t" r="r" b="b"/>
            <a:pathLst>
              <a:path w="4780344" h="3228280">
                <a:moveTo>
                  <a:pt x="0" y="0"/>
                </a:moveTo>
                <a:lnTo>
                  <a:pt x="4780344" y="0"/>
                </a:lnTo>
                <a:lnTo>
                  <a:pt x="4780344" y="3228280"/>
                </a:lnTo>
                <a:lnTo>
                  <a:pt x="0" y="3228280"/>
                </a:lnTo>
                <a:close/>
              </a:path>
            </a:pathLst>
          </a:custGeom>
          <a:noFill/>
        </p:spPr>
        <p:txBody>
          <a:bodyPr vert="horz" wrap="square" lIns="90000" tIns="90000" rIns="90000" bIns="90000" rtlCol="0" anchor="ctr" anchorCtr="0">
            <a:noAutofit/>
          </a:bodyPr>
          <a:lstStyle>
            <a:lvl1pPr marL="0" indent="0" algn="ctr" defTabSz="914400" rtl="0" eaLnBrk="1" latinLnBrk="0" hangingPunct="1">
              <a:lnSpc>
                <a:spcPct val="100000"/>
              </a:lnSpc>
              <a:spcBef>
                <a:spcPts val="0"/>
              </a:spcBef>
              <a:spcAft>
                <a:spcPts val="0"/>
              </a:spcAft>
              <a:buFont typeface="Arial" panose="020B0604020202020204" pitchFamily="34" charset="0"/>
              <a:buNone/>
              <a:defRPr sz="5400" b="1" i="0" kern="1200">
                <a:solidFill>
                  <a:schemeClr val="bg1"/>
                </a:solidFill>
                <a:latin typeface="Helvetica" pitchFamily="2" charset="0"/>
                <a:ea typeface="+mn-ea"/>
                <a:cs typeface="+mn-cs"/>
              </a:defRPr>
            </a:lvl1pPr>
            <a:lvl2pPr marL="0" indent="0" algn="l" defTabSz="914400" rtl="0" eaLnBrk="1" latinLnBrk="0" hangingPunct="1">
              <a:lnSpc>
                <a:spcPct val="100000"/>
              </a:lnSpc>
              <a:spcBef>
                <a:spcPts val="2400"/>
              </a:spcBef>
              <a:buFont typeface="Arial" panose="020B0604020202020204" pitchFamily="34" charset="0"/>
              <a:buNone/>
              <a:defRPr sz="2000" b="1" i="0" kern="1200">
                <a:solidFill>
                  <a:schemeClr val="accent2">
                    <a:lumMod val="20000"/>
                    <a:lumOff val="80000"/>
                  </a:schemeClr>
                </a:solidFill>
                <a:latin typeface="Helvetica" pitchFamily="2" charset="0"/>
                <a:ea typeface="+mn-ea"/>
                <a:cs typeface="+mn-cs"/>
              </a:defRPr>
            </a:lvl2pPr>
            <a:lvl3pPr marL="0" indent="0" algn="l" defTabSz="914400" rtl="0" eaLnBrk="1" latinLnBrk="0" hangingPunct="1">
              <a:lnSpc>
                <a:spcPct val="100000"/>
              </a:lnSpc>
              <a:spcBef>
                <a:spcPts val="500"/>
              </a:spcBef>
              <a:buFont typeface="Calibri" panose="020F0502020204030204" pitchFamily="34" charset="0"/>
              <a:buNone/>
              <a:defRPr sz="1800" b="1" i="0" kern="1200">
                <a:solidFill>
                  <a:schemeClr val="accent2">
                    <a:lumMod val="20000"/>
                    <a:lumOff val="80000"/>
                  </a:schemeClr>
                </a:solidFill>
                <a:latin typeface="Helvetica" pitchFamily="2" charset="0"/>
                <a:ea typeface="+mn-ea"/>
                <a:cs typeface="+mn-cs"/>
              </a:defRPr>
            </a:lvl3pPr>
            <a:lvl4pPr marL="0" indent="0" algn="l" defTabSz="914400" rtl="0" eaLnBrk="1" latinLnBrk="0" hangingPunct="1">
              <a:lnSpc>
                <a:spcPct val="100000"/>
              </a:lnSpc>
              <a:spcBef>
                <a:spcPts val="800"/>
              </a:spcBef>
              <a:buFont typeface="Arial" panose="020B0604020202020204" pitchFamily="34" charset="0"/>
              <a:buNone/>
              <a:defRPr sz="1600" b="0" kern="1200">
                <a:solidFill>
                  <a:schemeClr val="tx1"/>
                </a:solidFill>
                <a:latin typeface="+mn-lt"/>
                <a:ea typeface="+mn-ea"/>
                <a:cs typeface="+mn-cs"/>
              </a:defRPr>
            </a:lvl4pPr>
            <a:lvl5pPr marL="0" indent="0" algn="l" defTabSz="914400" rtl="0" eaLnBrk="1" latinLnBrk="0" hangingPunct="1">
              <a:lnSpc>
                <a:spcPct val="100000"/>
              </a:lnSpc>
              <a:spcBef>
                <a:spcPts val="500"/>
              </a:spcBef>
              <a:buFont typeface="Arial" panose="020B0604020202020204" pitchFamily="34" charset="0"/>
              <a:buNone/>
              <a:defRPr sz="1600" kern="1200">
                <a:solidFill>
                  <a:schemeClr val="tx2"/>
                </a:solidFill>
                <a:latin typeface="+mn-lt"/>
                <a:ea typeface="+mn-ea"/>
                <a:cs typeface="+mn-cs"/>
              </a:defRPr>
            </a:lvl5pPr>
            <a:lvl6pPr marL="0" indent="0" algn="l" defTabSz="914400" rtl="0" eaLnBrk="1" latinLnBrk="0" hangingPunct="1">
              <a:lnSpc>
                <a:spcPct val="100000"/>
              </a:lnSpc>
              <a:spcBef>
                <a:spcPts val="500"/>
              </a:spcBef>
              <a:buFont typeface="Arial" panose="020B0604020202020204" pitchFamily="34" charset="0"/>
              <a:buNone/>
              <a:defRPr sz="1600" kern="1200">
                <a:solidFill>
                  <a:schemeClr val="tx1"/>
                </a:solidFill>
                <a:latin typeface="+mn-lt"/>
                <a:ea typeface="+mn-ea"/>
                <a:cs typeface="+mn-cs"/>
              </a:defRPr>
            </a:lvl6pPr>
            <a:lvl7pPr marL="0" indent="0" algn="l" defTabSz="914400" rtl="0" eaLnBrk="1" latinLnBrk="0" hangingPunct="1">
              <a:lnSpc>
                <a:spcPct val="100000"/>
              </a:lnSpc>
              <a:spcBef>
                <a:spcPts val="500"/>
              </a:spcBef>
              <a:buFont typeface="Arial" panose="020B0604020202020204" pitchFamily="34" charset="0"/>
              <a:buNone/>
              <a:defRPr sz="1600" kern="1200">
                <a:solidFill>
                  <a:schemeClr val="tx1"/>
                </a:solidFill>
                <a:latin typeface="+mn-lt"/>
                <a:ea typeface="+mn-ea"/>
                <a:cs typeface="+mn-cs"/>
              </a:defRPr>
            </a:lvl7pPr>
            <a:lvl8pPr marL="0" indent="0" algn="l" defTabSz="914400" rtl="0" eaLnBrk="1" latinLnBrk="0" hangingPunct="1">
              <a:lnSpc>
                <a:spcPct val="100000"/>
              </a:lnSpc>
              <a:spcBef>
                <a:spcPts val="500"/>
              </a:spcBef>
              <a:buFont typeface="Arial" panose="020B0604020202020204" pitchFamily="34" charset="0"/>
              <a:buNone/>
              <a:defRPr sz="1600" kern="1200">
                <a:solidFill>
                  <a:schemeClr val="tx1"/>
                </a:solidFill>
                <a:latin typeface="+mn-lt"/>
                <a:ea typeface="+mn-ea"/>
                <a:cs typeface="+mn-cs"/>
              </a:defRPr>
            </a:lvl8pPr>
            <a:lvl9pPr marL="0" indent="0" algn="l" defTabSz="914400" rtl="0" eaLnBrk="1" latinLnBrk="0" hangingPunct="1">
              <a:lnSpc>
                <a:spcPct val="100000"/>
              </a:lnSpc>
              <a:spcBef>
                <a:spcPts val="500"/>
              </a:spcBef>
              <a:buFont typeface="Arial" panose="020B0604020202020204" pitchFamily="34" charset="0"/>
              <a:buNone/>
              <a:defRPr sz="1600" b="1" i="0" kern="1200">
                <a:solidFill>
                  <a:schemeClr val="accent2">
                    <a:lumMod val="20000"/>
                    <a:lumOff val="80000"/>
                  </a:schemeClr>
                </a:solidFill>
                <a:latin typeface="Helvetica" pitchFamily="2" charset="0"/>
                <a:ea typeface="+mn-ea"/>
                <a:cs typeface="+mn-cs"/>
              </a:defRPr>
            </a:lvl9pPr>
          </a:lstStyle>
          <a:p>
            <a:r>
              <a:rPr lang="en-AU"/>
              <a:t>Acknowledgement</a:t>
            </a:r>
          </a:p>
          <a:p>
            <a:r>
              <a:rPr lang="en-AU"/>
              <a:t>Of Country </a:t>
            </a:r>
          </a:p>
        </p:txBody>
      </p:sp>
    </p:spTree>
    <p:extLst>
      <p:ext uri="{BB962C8B-B14F-4D97-AF65-F5344CB8AC3E}">
        <p14:creationId xmlns:p14="http://schemas.microsoft.com/office/powerpoint/2010/main" val="8342851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6E25DEDA-CBA5-8F4A-B549-C99DF9A6691C}"/>
              </a:ext>
            </a:extLst>
          </p:cNvPr>
          <p:cNvSpPr/>
          <p:nvPr userDrawn="1"/>
        </p:nvSpPr>
        <p:spPr>
          <a:xfrm>
            <a:off x="6530275"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6E25DEDA-CBA5-8F4A-B549-C99DF9A6691C}"/>
              </a:ext>
            </a:extLst>
          </p:cNvPr>
          <p:cNvSpPr/>
          <p:nvPr userDrawn="1"/>
        </p:nvSpPr>
        <p:spPr>
          <a:xfrm>
            <a:off x="8521370"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DEB205D1-9CBC-004D-8682-ADEFB792C1C4}"/>
              </a:ext>
            </a:extLst>
          </p:cNvPr>
          <p:cNvSpPr/>
          <p:nvPr userDrawn="1"/>
        </p:nvSpPr>
        <p:spPr>
          <a:xfrm>
            <a:off x="-1" y="5510785"/>
            <a:ext cx="12204001" cy="1347216"/>
          </a:xfrm>
          <a:prstGeom prst="rect">
            <a:avLst/>
          </a:prstGeom>
          <a:solidFill>
            <a:srgbClr val="229C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noProof="0"/>
          </a:p>
        </p:txBody>
      </p:sp>
      <p:sp>
        <p:nvSpPr>
          <p:cNvPr id="2" name="Title 1">
            <a:extLst>
              <a:ext uri="{FF2B5EF4-FFF2-40B4-BE49-F238E27FC236}">
                <a16:creationId xmlns:a16="http://schemas.microsoft.com/office/drawing/2014/main" id="{B9B1F917-01CE-4331-AB1E-74B962EECC12}"/>
              </a:ext>
            </a:extLst>
          </p:cNvPr>
          <p:cNvSpPr>
            <a:spLocks noGrp="1"/>
          </p:cNvSpPr>
          <p:nvPr>
            <p:ph type="title" hasCustomPrompt="1"/>
          </p:nvPr>
        </p:nvSpPr>
        <p:spPr>
          <a:xfrm>
            <a:off x="325306" y="457200"/>
            <a:ext cx="11408408" cy="1002662"/>
          </a:xfrm>
        </p:spPr>
        <p:txBody>
          <a:bodyPr anchor="t" anchorCtr="0">
            <a:normAutofit/>
          </a:bodyPr>
          <a:lstStyle>
            <a:lvl1pPr algn="ctr">
              <a:defRPr sz="5400" b="1" i="0" baseline="0">
                <a:solidFill>
                  <a:srgbClr val="229CD0"/>
                </a:solidFill>
                <a:latin typeface="Helvetica" pitchFamily="2" charset="0"/>
              </a:defRPr>
            </a:lvl1pPr>
          </a:lstStyle>
          <a:p>
            <a:r>
              <a:rPr lang="en-AU" noProof="0"/>
              <a:t>Contents/Outline</a:t>
            </a:r>
          </a:p>
        </p:txBody>
      </p:sp>
      <p:sp>
        <p:nvSpPr>
          <p:cNvPr id="8" name="Text Placeholder 7">
            <a:extLst>
              <a:ext uri="{FF2B5EF4-FFF2-40B4-BE49-F238E27FC236}">
                <a16:creationId xmlns:a16="http://schemas.microsoft.com/office/drawing/2014/main" id="{454D350D-E484-4913-8199-EB8C83FA4F63}"/>
              </a:ext>
            </a:extLst>
          </p:cNvPr>
          <p:cNvSpPr>
            <a:spLocks noGrp="1"/>
          </p:cNvSpPr>
          <p:nvPr>
            <p:ph type="body" sz="quarter" idx="13" hasCustomPrompt="1"/>
          </p:nvPr>
        </p:nvSpPr>
        <p:spPr>
          <a:xfrm>
            <a:off x="1219200" y="1459862"/>
            <a:ext cx="9620620" cy="3747138"/>
          </a:xfrm>
        </p:spPr>
        <p:txBody>
          <a:bodyPr numCol="1" spcCol="360000" anchor="ctr">
            <a:normAutofit/>
          </a:bodyPr>
          <a:lstStyle>
            <a:lvl1pPr marL="514350" marR="0" indent="-514350" algn="l" defTabSz="914400" rtl="0" eaLnBrk="1" fontAlgn="auto" latinLnBrk="0" hangingPunct="1">
              <a:lnSpc>
                <a:spcPct val="100000"/>
              </a:lnSpc>
              <a:spcBef>
                <a:spcPts val="500"/>
              </a:spcBef>
              <a:spcAft>
                <a:spcPts val="0"/>
              </a:spcAft>
              <a:buClrTx/>
              <a:buSzTx/>
              <a:buFont typeface="Arial" panose="020B0604020202020204" pitchFamily="34" charset="0"/>
              <a:buAutoNum type="arabicPeriod"/>
              <a:tabLst/>
              <a:defRPr sz="3600">
                <a:solidFill>
                  <a:schemeClr val="tx1">
                    <a:lumMod val="95000"/>
                    <a:lumOff val="5000"/>
                  </a:schemeClr>
                </a:solidFill>
                <a:latin typeface="Helvetica" pitchFamily="2" charset="0"/>
              </a:defRPr>
            </a:lvl1pPr>
            <a:lvl2pPr>
              <a:defRPr/>
            </a:lvl2pPr>
            <a:lvl3pPr>
              <a:defRPr/>
            </a:lvl3pPr>
            <a:lvl4pPr>
              <a:defRPr/>
            </a:lvl4pPr>
            <a:lvl5pPr>
              <a:defRPr/>
            </a:lvl5pPr>
          </a:lstStyle>
          <a:p>
            <a:pPr lvl="0"/>
            <a:r>
              <a:rPr lang="en-AU" noProof="0"/>
              <a:t>First item in list</a:t>
            </a:r>
          </a:p>
          <a:p>
            <a:pPr lvl="0"/>
            <a:r>
              <a:rPr lang="en-AU" noProof="0"/>
              <a:t>Second item in list</a:t>
            </a:r>
          </a:p>
          <a:p>
            <a:pPr lvl="0"/>
            <a:r>
              <a:rPr lang="en-AU" noProof="0"/>
              <a:t>Third item in list</a:t>
            </a:r>
          </a:p>
          <a:p>
            <a:pPr lvl="0"/>
            <a:r>
              <a:rPr lang="en-AU" noProof="0"/>
              <a:t>Fourth item in list</a:t>
            </a:r>
          </a:p>
          <a:p>
            <a:pPr lvl="0"/>
            <a:r>
              <a:rPr lang="en-AU" noProof="0"/>
              <a:t>Fifth item in list</a:t>
            </a:r>
          </a:p>
          <a:p>
            <a:pPr lvl="0"/>
            <a:r>
              <a:rPr lang="en-AU" noProof="0"/>
              <a:t>Sixth item in list</a:t>
            </a:r>
          </a:p>
        </p:txBody>
      </p:sp>
      <p:sp>
        <p:nvSpPr>
          <p:cNvPr id="7" name="Text Placeholder 6">
            <a:extLst>
              <a:ext uri="{FF2B5EF4-FFF2-40B4-BE49-F238E27FC236}">
                <a16:creationId xmlns:a16="http://schemas.microsoft.com/office/drawing/2014/main" id="{86D88E30-3E32-264B-AC25-FC52699C4B06}"/>
              </a:ext>
            </a:extLst>
          </p:cNvPr>
          <p:cNvSpPr>
            <a:spLocks noGrp="1"/>
          </p:cNvSpPr>
          <p:nvPr>
            <p:ph type="body" sz="quarter" idx="14" hasCustomPrompt="1"/>
          </p:nvPr>
        </p:nvSpPr>
        <p:spPr>
          <a:xfrm>
            <a:off x="1219200" y="5746750"/>
            <a:ext cx="9717088" cy="874713"/>
          </a:xfrm>
        </p:spPr>
        <p:txBody>
          <a:bodyPr anchor="ctr"/>
          <a:lstStyle>
            <a:lvl1pPr algn="l">
              <a:defRPr sz="2400" b="1" i="0">
                <a:solidFill>
                  <a:schemeClr val="bg1"/>
                </a:solidFill>
                <a:latin typeface="Helvetica" pitchFamily="2" charset="0"/>
              </a:defRPr>
            </a:lvl1pPr>
          </a:lstStyle>
          <a:p>
            <a:pPr lvl="0"/>
            <a:r>
              <a:rPr lang="en-US" b="1" i="0">
                <a:latin typeface="Helvetica" pitchFamily="2" charset="0"/>
              </a:rPr>
              <a:t>Resources: </a:t>
            </a:r>
            <a:r>
              <a:rPr lang="en-US" b="1" i="0" err="1">
                <a:latin typeface="Helvetica" pitchFamily="2" charset="0"/>
              </a:rPr>
              <a:t>www.rlc.org.au</a:t>
            </a:r>
            <a:r>
              <a:rPr lang="en-US" b="1" i="0">
                <a:latin typeface="Helvetica" pitchFamily="2" charset="0"/>
              </a:rPr>
              <a:t>/training/resources/</a:t>
            </a:r>
            <a:endParaRPr lang="en-US"/>
          </a:p>
        </p:txBody>
      </p:sp>
    </p:spTree>
    <p:extLst>
      <p:ext uri="{BB962C8B-B14F-4D97-AF65-F5344CB8AC3E}">
        <p14:creationId xmlns:p14="http://schemas.microsoft.com/office/powerpoint/2010/main" val="122283167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A3F1C04-3200-4425-86D0-2F9E2EAC9EF4}"/>
              </a:ext>
            </a:extLst>
          </p:cNvPr>
          <p:cNvSpPr/>
          <p:nvPr userDrawn="1"/>
        </p:nvSpPr>
        <p:spPr>
          <a:xfrm>
            <a:off x="-1" y="-1"/>
            <a:ext cx="12204001" cy="6858001"/>
          </a:xfrm>
          <a:prstGeom prst="rect">
            <a:avLst/>
          </a:prstGeom>
          <a:solidFill>
            <a:srgbClr val="229C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noProof="0">
              <a:solidFill>
                <a:srgbClr val="00B0F0"/>
              </a:solidFill>
            </a:endParaRPr>
          </a:p>
        </p:txBody>
      </p:sp>
      <p:sp>
        <p:nvSpPr>
          <p:cNvPr id="140" name="Subtitle 139">
            <a:extLst>
              <a:ext uri="{FF2B5EF4-FFF2-40B4-BE49-F238E27FC236}">
                <a16:creationId xmlns:a16="http://schemas.microsoft.com/office/drawing/2014/main" id="{1D7D280A-8F97-4666-B32E-23950B31DB3C}"/>
              </a:ext>
            </a:extLst>
          </p:cNvPr>
          <p:cNvSpPr>
            <a:spLocks noGrp="1"/>
          </p:cNvSpPr>
          <p:nvPr>
            <p:ph type="subTitle" idx="1" hasCustomPrompt="1"/>
          </p:nvPr>
        </p:nvSpPr>
        <p:spPr>
          <a:xfrm>
            <a:off x="500063" y="2292534"/>
            <a:ext cx="8999537" cy="2406466"/>
          </a:xfrm>
          <a:custGeom>
            <a:avLst/>
            <a:gdLst>
              <a:gd name="connsiteX0" fmla="*/ 0 w 4780344"/>
              <a:gd name="connsiteY0" fmla="*/ 0 h 3228280"/>
              <a:gd name="connsiteX1" fmla="*/ 4780344 w 4780344"/>
              <a:gd name="connsiteY1" fmla="*/ 0 h 3228280"/>
              <a:gd name="connsiteX2" fmla="*/ 4780344 w 4780344"/>
              <a:gd name="connsiteY2" fmla="*/ 3228280 h 3228280"/>
              <a:gd name="connsiteX3" fmla="*/ 0 w 4780344"/>
              <a:gd name="connsiteY3" fmla="*/ 3228280 h 3228280"/>
            </a:gdLst>
            <a:ahLst/>
            <a:cxnLst>
              <a:cxn ang="0">
                <a:pos x="connsiteX0" y="connsiteY0"/>
              </a:cxn>
              <a:cxn ang="0">
                <a:pos x="connsiteX1" y="connsiteY1"/>
              </a:cxn>
              <a:cxn ang="0">
                <a:pos x="connsiteX2" y="connsiteY2"/>
              </a:cxn>
              <a:cxn ang="0">
                <a:pos x="connsiteX3" y="connsiteY3"/>
              </a:cxn>
            </a:cxnLst>
            <a:rect l="l" t="t" r="r" b="b"/>
            <a:pathLst>
              <a:path w="4780344" h="3228280">
                <a:moveTo>
                  <a:pt x="0" y="0"/>
                </a:moveTo>
                <a:lnTo>
                  <a:pt x="4780344" y="0"/>
                </a:lnTo>
                <a:lnTo>
                  <a:pt x="4780344" y="3228280"/>
                </a:lnTo>
                <a:lnTo>
                  <a:pt x="0" y="3228280"/>
                </a:lnTo>
                <a:close/>
              </a:path>
            </a:pathLst>
          </a:custGeom>
          <a:noFill/>
        </p:spPr>
        <p:txBody>
          <a:bodyPr wrap="square" lIns="90000" tIns="90000" rIns="90000" bIns="90000" anchor="ctr" anchorCtr="0">
            <a:noAutofit/>
          </a:bodyPr>
          <a:lstStyle>
            <a:lvl1pPr marL="0" indent="0" algn="l">
              <a:spcAft>
                <a:spcPts val="1200"/>
              </a:spcAft>
              <a:buNone/>
              <a:defRPr sz="4800" b="1" i="0" baseline="0">
                <a:solidFill>
                  <a:schemeClr val="bg1"/>
                </a:solidFill>
                <a:latin typeface="Helvetica" pitchFamily="2" charset="0"/>
              </a:defRPr>
            </a:lvl1pPr>
            <a:lvl2pPr marL="0" indent="0" algn="l">
              <a:spcBef>
                <a:spcPts val="2400"/>
              </a:spcBef>
              <a:buNone/>
              <a:defRPr sz="2800" b="1" i="0">
                <a:solidFill>
                  <a:srgbClr val="00B0F0"/>
                </a:solidFill>
                <a:latin typeface="Helvetica" pitchFamily="2" charset="0"/>
              </a:defRPr>
            </a:lvl2pPr>
            <a:lvl3pPr marL="0" indent="0" algn="l">
              <a:buNone/>
              <a:defRPr sz="1800" b="1" i="0">
                <a:solidFill>
                  <a:schemeClr val="accent2"/>
                </a:solidFill>
                <a:latin typeface="Helvetica" pitchFamily="2" charset="0"/>
              </a:defRPr>
            </a:lvl3pPr>
            <a:lvl4pPr marL="0" indent="0" algn="l">
              <a:buNone/>
              <a:defRPr sz="1600" b="0"/>
            </a:lvl4pPr>
            <a:lvl5pPr marL="0" indent="0" algn="l">
              <a:buNone/>
              <a:defRPr sz="1600"/>
            </a:lvl5pPr>
            <a:lvl6pPr marL="0" indent="0" algn="l">
              <a:buNone/>
              <a:defRPr sz="1600"/>
            </a:lvl6pPr>
            <a:lvl7pPr marL="0" indent="0" algn="l">
              <a:buNone/>
              <a:defRPr sz="1600"/>
            </a:lvl7pPr>
            <a:lvl8pPr marL="0" indent="0" algn="l">
              <a:buNone/>
              <a:defRPr sz="1600"/>
            </a:lvl8pPr>
            <a:lvl9pPr marL="0" indent="0" algn="l">
              <a:buNone/>
              <a:defRPr sz="1600" b="1" i="0">
                <a:solidFill>
                  <a:schemeClr val="accent2"/>
                </a:solidFill>
                <a:latin typeface="Helvetica" pitchFamily="2" charset="0"/>
              </a:defRPr>
            </a:lvl9pPr>
          </a:lstStyle>
          <a:p>
            <a:r>
              <a:rPr lang="en-AU" noProof="0"/>
              <a:t>Chapter Heading</a:t>
            </a:r>
          </a:p>
        </p:txBody>
      </p:sp>
      <p:sp>
        <p:nvSpPr>
          <p:cNvPr id="5" name="Oval 4">
            <a:extLst>
              <a:ext uri="{FF2B5EF4-FFF2-40B4-BE49-F238E27FC236}">
                <a16:creationId xmlns:a16="http://schemas.microsoft.com/office/drawing/2014/main" id="{6E25DEDA-CBA5-8F4A-B549-C99DF9A6691C}"/>
              </a:ext>
            </a:extLst>
          </p:cNvPr>
          <p:cNvSpPr/>
          <p:nvPr userDrawn="1"/>
        </p:nvSpPr>
        <p:spPr>
          <a:xfrm>
            <a:off x="4701475" y="-177801"/>
            <a:ext cx="16478250" cy="16478250"/>
          </a:xfrm>
          <a:prstGeom prst="ellipse">
            <a:avLst/>
          </a:prstGeom>
          <a:solidFill>
            <a:schemeClr val="accent1">
              <a:alpha val="9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6E25DEDA-CBA5-8F4A-B549-C99DF9A6691C}"/>
              </a:ext>
            </a:extLst>
          </p:cNvPr>
          <p:cNvSpPr/>
          <p:nvPr userDrawn="1"/>
        </p:nvSpPr>
        <p:spPr>
          <a:xfrm>
            <a:off x="7196139" y="-177801"/>
            <a:ext cx="16478250" cy="16478250"/>
          </a:xfrm>
          <a:prstGeom prst="ellipse">
            <a:avLst/>
          </a:prstGeom>
          <a:solidFill>
            <a:schemeClr val="accent1">
              <a:alpha val="9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108452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Divider w pic">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A3F1C04-3200-4425-86D0-2F9E2EAC9EF4}"/>
              </a:ext>
            </a:extLst>
          </p:cNvPr>
          <p:cNvSpPr/>
          <p:nvPr userDrawn="1"/>
        </p:nvSpPr>
        <p:spPr>
          <a:xfrm>
            <a:off x="-1" y="-1"/>
            <a:ext cx="12204001" cy="6858001"/>
          </a:xfrm>
          <a:prstGeom prst="rect">
            <a:avLst/>
          </a:prstGeom>
          <a:solidFill>
            <a:srgbClr val="229C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noProof="0">
              <a:solidFill>
                <a:srgbClr val="00B0F0"/>
              </a:solidFill>
            </a:endParaRPr>
          </a:p>
        </p:txBody>
      </p:sp>
      <p:sp>
        <p:nvSpPr>
          <p:cNvPr id="140" name="Subtitle 139">
            <a:extLst>
              <a:ext uri="{FF2B5EF4-FFF2-40B4-BE49-F238E27FC236}">
                <a16:creationId xmlns:a16="http://schemas.microsoft.com/office/drawing/2014/main" id="{1D7D280A-8F97-4666-B32E-23950B31DB3C}"/>
              </a:ext>
            </a:extLst>
          </p:cNvPr>
          <p:cNvSpPr>
            <a:spLocks noGrp="1"/>
          </p:cNvSpPr>
          <p:nvPr>
            <p:ph type="subTitle" idx="1" hasCustomPrompt="1"/>
          </p:nvPr>
        </p:nvSpPr>
        <p:spPr>
          <a:xfrm>
            <a:off x="500063" y="2292534"/>
            <a:ext cx="5443537" cy="2272930"/>
          </a:xfrm>
          <a:custGeom>
            <a:avLst/>
            <a:gdLst>
              <a:gd name="connsiteX0" fmla="*/ 0 w 4780344"/>
              <a:gd name="connsiteY0" fmla="*/ 0 h 3228280"/>
              <a:gd name="connsiteX1" fmla="*/ 4780344 w 4780344"/>
              <a:gd name="connsiteY1" fmla="*/ 0 h 3228280"/>
              <a:gd name="connsiteX2" fmla="*/ 4780344 w 4780344"/>
              <a:gd name="connsiteY2" fmla="*/ 3228280 h 3228280"/>
              <a:gd name="connsiteX3" fmla="*/ 0 w 4780344"/>
              <a:gd name="connsiteY3" fmla="*/ 3228280 h 3228280"/>
            </a:gdLst>
            <a:ahLst/>
            <a:cxnLst>
              <a:cxn ang="0">
                <a:pos x="connsiteX0" y="connsiteY0"/>
              </a:cxn>
              <a:cxn ang="0">
                <a:pos x="connsiteX1" y="connsiteY1"/>
              </a:cxn>
              <a:cxn ang="0">
                <a:pos x="connsiteX2" y="connsiteY2"/>
              </a:cxn>
              <a:cxn ang="0">
                <a:pos x="connsiteX3" y="connsiteY3"/>
              </a:cxn>
            </a:cxnLst>
            <a:rect l="l" t="t" r="r" b="b"/>
            <a:pathLst>
              <a:path w="4780344" h="3228280">
                <a:moveTo>
                  <a:pt x="0" y="0"/>
                </a:moveTo>
                <a:lnTo>
                  <a:pt x="4780344" y="0"/>
                </a:lnTo>
                <a:lnTo>
                  <a:pt x="4780344" y="3228280"/>
                </a:lnTo>
                <a:lnTo>
                  <a:pt x="0" y="3228280"/>
                </a:lnTo>
                <a:close/>
              </a:path>
            </a:pathLst>
          </a:custGeom>
          <a:noFill/>
        </p:spPr>
        <p:txBody>
          <a:bodyPr wrap="square" lIns="90000" tIns="90000" rIns="90000" bIns="90000" anchor="ctr" anchorCtr="0">
            <a:noAutofit/>
          </a:bodyPr>
          <a:lstStyle>
            <a:lvl1pPr marL="0" indent="0" algn="l">
              <a:spcAft>
                <a:spcPts val="1200"/>
              </a:spcAft>
              <a:buNone/>
              <a:defRPr sz="4800" b="1" i="0">
                <a:solidFill>
                  <a:schemeClr val="bg1"/>
                </a:solidFill>
                <a:latin typeface="Helvetica" pitchFamily="2" charset="0"/>
              </a:defRPr>
            </a:lvl1pPr>
            <a:lvl2pPr marL="0" indent="0" algn="l">
              <a:spcBef>
                <a:spcPts val="2400"/>
              </a:spcBef>
              <a:buNone/>
              <a:defRPr sz="2800" b="1" i="0">
                <a:solidFill>
                  <a:srgbClr val="00B0F0"/>
                </a:solidFill>
                <a:latin typeface="Helvetica" pitchFamily="2" charset="0"/>
              </a:defRPr>
            </a:lvl2pPr>
            <a:lvl3pPr marL="0" indent="0" algn="l">
              <a:buNone/>
              <a:defRPr sz="1800" b="1" i="0">
                <a:solidFill>
                  <a:schemeClr val="accent2"/>
                </a:solidFill>
                <a:latin typeface="Helvetica" pitchFamily="2" charset="0"/>
              </a:defRPr>
            </a:lvl3pPr>
            <a:lvl4pPr marL="0" indent="0" algn="l">
              <a:buNone/>
              <a:defRPr sz="1600" b="0"/>
            </a:lvl4pPr>
            <a:lvl5pPr marL="0" indent="0" algn="l">
              <a:buNone/>
              <a:defRPr sz="1600"/>
            </a:lvl5pPr>
            <a:lvl6pPr marL="0" indent="0" algn="l">
              <a:buNone/>
              <a:defRPr sz="1600"/>
            </a:lvl6pPr>
            <a:lvl7pPr marL="0" indent="0" algn="l">
              <a:buNone/>
              <a:defRPr sz="1600"/>
            </a:lvl7pPr>
            <a:lvl8pPr marL="0" indent="0" algn="l">
              <a:buNone/>
              <a:defRPr sz="1600"/>
            </a:lvl8pPr>
            <a:lvl9pPr marL="0" indent="0" algn="l">
              <a:buNone/>
              <a:defRPr sz="1600" b="1" i="0">
                <a:solidFill>
                  <a:schemeClr val="accent2"/>
                </a:solidFill>
                <a:latin typeface="Helvetica" pitchFamily="2" charset="0"/>
              </a:defRPr>
            </a:lvl9pPr>
          </a:lstStyle>
          <a:p>
            <a:r>
              <a:rPr lang="en-AU" noProof="0"/>
              <a:t>Chapter heading with image</a:t>
            </a:r>
          </a:p>
        </p:txBody>
      </p:sp>
      <p:sp>
        <p:nvSpPr>
          <p:cNvPr id="142" name="Picture Placeholder 141">
            <a:extLst>
              <a:ext uri="{FF2B5EF4-FFF2-40B4-BE49-F238E27FC236}">
                <a16:creationId xmlns:a16="http://schemas.microsoft.com/office/drawing/2014/main" id="{7FEBB377-447E-4F52-87D8-8001155A75D2}"/>
              </a:ext>
            </a:extLst>
          </p:cNvPr>
          <p:cNvSpPr>
            <a:spLocks noGrp="1"/>
          </p:cNvSpPr>
          <p:nvPr>
            <p:ph type="pic" sz="quarter" idx="13"/>
          </p:nvPr>
        </p:nvSpPr>
        <p:spPr>
          <a:xfrm>
            <a:off x="6573315" y="1118613"/>
            <a:ext cx="4620771" cy="4620771"/>
          </a:xfrm>
          <a:prstGeom prst="ellipse">
            <a:avLst/>
          </a:prstGeom>
          <a:solidFill>
            <a:schemeClr val="bg1">
              <a:lumMod val="85000"/>
            </a:schemeClr>
          </a:solidFill>
        </p:spPr>
        <p:txBody>
          <a:bodyPr wrap="square" lIns="360000" tIns="360000" rIns="360000" bIns="360000" anchor="ctr">
            <a:noAutofit/>
          </a:bodyPr>
          <a:lstStyle>
            <a:lvl1pPr algn="r">
              <a:defRPr sz="1600">
                <a:solidFill>
                  <a:schemeClr val="tx1">
                    <a:lumMod val="50000"/>
                    <a:lumOff val="50000"/>
                  </a:schemeClr>
                </a:solidFill>
              </a:defRPr>
            </a:lvl1pPr>
          </a:lstStyle>
          <a:p>
            <a:r>
              <a:rPr lang="en-US" noProof="0"/>
              <a:t>Click icon to add picture</a:t>
            </a:r>
            <a:endParaRPr lang="en-AU" noProof="0"/>
          </a:p>
        </p:txBody>
      </p:sp>
    </p:spTree>
    <p:extLst>
      <p:ext uri="{BB962C8B-B14F-4D97-AF65-F5344CB8AC3E}">
        <p14:creationId xmlns:p14="http://schemas.microsoft.com/office/powerpoint/2010/main" val="25648349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Numbered List -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1F917-01CE-4331-AB1E-74B962EECC12}"/>
              </a:ext>
            </a:extLst>
          </p:cNvPr>
          <p:cNvSpPr>
            <a:spLocks noGrp="1"/>
          </p:cNvSpPr>
          <p:nvPr>
            <p:ph type="title" hasCustomPrompt="1"/>
          </p:nvPr>
        </p:nvSpPr>
        <p:spPr>
          <a:xfrm>
            <a:off x="316357" y="631033"/>
            <a:ext cx="11408408" cy="1117907"/>
          </a:xfrm>
        </p:spPr>
        <p:txBody>
          <a:bodyPr anchor="t" anchorCtr="0">
            <a:normAutofit/>
          </a:bodyPr>
          <a:lstStyle>
            <a:lvl1pPr algn="ctr">
              <a:defRPr sz="5400" b="1" i="0" baseline="0">
                <a:solidFill>
                  <a:srgbClr val="229CD0"/>
                </a:solidFill>
                <a:latin typeface="Helvetica" pitchFamily="2" charset="0"/>
              </a:defRPr>
            </a:lvl1pPr>
          </a:lstStyle>
          <a:p>
            <a:r>
              <a:rPr lang="en-AU" noProof="0"/>
              <a:t>Numbered List</a:t>
            </a:r>
          </a:p>
        </p:txBody>
      </p:sp>
      <p:sp>
        <p:nvSpPr>
          <p:cNvPr id="8" name="Text Placeholder 7">
            <a:extLst>
              <a:ext uri="{FF2B5EF4-FFF2-40B4-BE49-F238E27FC236}">
                <a16:creationId xmlns:a16="http://schemas.microsoft.com/office/drawing/2014/main" id="{454D350D-E484-4913-8199-EB8C83FA4F63}"/>
              </a:ext>
            </a:extLst>
          </p:cNvPr>
          <p:cNvSpPr>
            <a:spLocks noGrp="1"/>
          </p:cNvSpPr>
          <p:nvPr>
            <p:ph type="body" sz="quarter" idx="13" hasCustomPrompt="1"/>
          </p:nvPr>
        </p:nvSpPr>
        <p:spPr>
          <a:xfrm>
            <a:off x="1041400" y="1748940"/>
            <a:ext cx="9976220" cy="4397860"/>
          </a:xfrm>
        </p:spPr>
        <p:txBody>
          <a:bodyPr numCol="1" spcCol="360000" anchor="ctr">
            <a:normAutofit/>
          </a:bodyPr>
          <a:lstStyle>
            <a:lvl1pPr marL="514350" marR="0" indent="-514350" algn="l" defTabSz="914400" rtl="0" eaLnBrk="1" fontAlgn="auto" latinLnBrk="0" hangingPunct="1">
              <a:lnSpc>
                <a:spcPct val="150000"/>
              </a:lnSpc>
              <a:spcBef>
                <a:spcPts val="500"/>
              </a:spcBef>
              <a:spcAft>
                <a:spcPts val="0"/>
              </a:spcAft>
              <a:buClrTx/>
              <a:buSzTx/>
              <a:buFont typeface="Arial" panose="020B0604020202020204" pitchFamily="34" charset="0"/>
              <a:buAutoNum type="arabicPeriod"/>
              <a:tabLst/>
              <a:defRPr sz="3600">
                <a:solidFill>
                  <a:schemeClr val="tx1">
                    <a:lumMod val="95000"/>
                    <a:lumOff val="5000"/>
                  </a:schemeClr>
                </a:solidFill>
                <a:latin typeface="Helvetica" pitchFamily="2" charset="0"/>
              </a:defRPr>
            </a:lvl1pPr>
            <a:lvl2pPr>
              <a:defRPr/>
            </a:lvl2pPr>
            <a:lvl3pPr>
              <a:defRPr/>
            </a:lvl3pPr>
            <a:lvl4pPr>
              <a:defRPr/>
            </a:lvl4pPr>
            <a:lvl5pPr>
              <a:defRPr/>
            </a:lvl5pPr>
          </a:lstStyle>
          <a:p>
            <a:pPr lvl="0"/>
            <a:r>
              <a:rPr lang="en-AU" noProof="0"/>
              <a:t>First item in list</a:t>
            </a:r>
          </a:p>
          <a:p>
            <a:pPr lvl="0"/>
            <a:r>
              <a:rPr lang="en-AU" noProof="0"/>
              <a:t>Second item in list</a:t>
            </a:r>
          </a:p>
          <a:p>
            <a:pPr lvl="0"/>
            <a:r>
              <a:rPr lang="en-AU" noProof="0"/>
              <a:t>Third item in list</a:t>
            </a:r>
          </a:p>
          <a:p>
            <a:pPr lvl="0"/>
            <a:r>
              <a:rPr lang="en-AU" noProof="0"/>
              <a:t>Fourth item in list</a:t>
            </a:r>
          </a:p>
          <a:p>
            <a:pPr lvl="0"/>
            <a:r>
              <a:rPr lang="en-AU" noProof="0"/>
              <a:t>Fifth item in list</a:t>
            </a:r>
          </a:p>
        </p:txBody>
      </p:sp>
      <p:sp>
        <p:nvSpPr>
          <p:cNvPr id="9" name="Oval 8">
            <a:extLst>
              <a:ext uri="{FF2B5EF4-FFF2-40B4-BE49-F238E27FC236}">
                <a16:creationId xmlns:a16="http://schemas.microsoft.com/office/drawing/2014/main" id="{6E25DEDA-CBA5-8F4A-B549-C99DF9A6691C}"/>
              </a:ext>
            </a:extLst>
          </p:cNvPr>
          <p:cNvSpPr/>
          <p:nvPr userDrawn="1"/>
        </p:nvSpPr>
        <p:spPr>
          <a:xfrm>
            <a:off x="6530275"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6E25DEDA-CBA5-8F4A-B549-C99DF9A6691C}"/>
              </a:ext>
            </a:extLst>
          </p:cNvPr>
          <p:cNvSpPr/>
          <p:nvPr userDrawn="1"/>
        </p:nvSpPr>
        <p:spPr>
          <a:xfrm>
            <a:off x="8521370"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1131701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asic Slide - l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1F917-01CE-4331-AB1E-74B962EECC12}"/>
              </a:ext>
            </a:extLst>
          </p:cNvPr>
          <p:cNvSpPr>
            <a:spLocks noGrp="1"/>
          </p:cNvSpPr>
          <p:nvPr>
            <p:ph type="title" hasCustomPrompt="1"/>
          </p:nvPr>
        </p:nvSpPr>
        <p:spPr>
          <a:xfrm>
            <a:off x="316357" y="631033"/>
            <a:ext cx="11408408" cy="1117907"/>
          </a:xfrm>
        </p:spPr>
        <p:txBody>
          <a:bodyPr anchor="t" anchorCtr="0">
            <a:normAutofit/>
          </a:bodyPr>
          <a:lstStyle>
            <a:lvl1pPr algn="ctr">
              <a:defRPr sz="5400" b="1" i="0" baseline="0">
                <a:solidFill>
                  <a:srgbClr val="229CD0"/>
                </a:solidFill>
                <a:latin typeface="Helvetica" pitchFamily="2" charset="0"/>
              </a:defRPr>
            </a:lvl1pPr>
          </a:lstStyle>
          <a:p>
            <a:r>
              <a:rPr lang="en-AU" noProof="0"/>
              <a:t>Basic Slide</a:t>
            </a:r>
          </a:p>
        </p:txBody>
      </p:sp>
      <p:sp>
        <p:nvSpPr>
          <p:cNvPr id="8" name="Text Placeholder 7">
            <a:extLst>
              <a:ext uri="{FF2B5EF4-FFF2-40B4-BE49-F238E27FC236}">
                <a16:creationId xmlns:a16="http://schemas.microsoft.com/office/drawing/2014/main" id="{454D350D-E484-4913-8199-EB8C83FA4F63}"/>
              </a:ext>
            </a:extLst>
          </p:cNvPr>
          <p:cNvSpPr>
            <a:spLocks noGrp="1"/>
          </p:cNvSpPr>
          <p:nvPr>
            <p:ph type="body" sz="quarter" idx="13" hasCustomPrompt="1"/>
          </p:nvPr>
        </p:nvSpPr>
        <p:spPr>
          <a:xfrm>
            <a:off x="1041400" y="1748940"/>
            <a:ext cx="9976220" cy="4397860"/>
          </a:xfrm>
        </p:spPr>
        <p:txBody>
          <a:bodyPr numCol="1" spcCol="360000" anchor="ctr">
            <a:normAutofit/>
          </a:bodyPr>
          <a:lstStyle>
            <a:lvl1pPr marL="0" marR="0" indent="0" algn="l" defTabSz="914400" rtl="0" eaLnBrk="1" fontAlgn="auto" latinLnBrk="0" hangingPunct="1">
              <a:lnSpc>
                <a:spcPct val="150000"/>
              </a:lnSpc>
              <a:spcBef>
                <a:spcPts val="0"/>
              </a:spcBef>
              <a:spcAft>
                <a:spcPts val="1800"/>
              </a:spcAft>
              <a:buClrTx/>
              <a:buSzPct val="125000"/>
              <a:buFont typeface="Arial" charset="0"/>
              <a:buNone/>
              <a:tabLst/>
              <a:defRPr sz="3200">
                <a:solidFill>
                  <a:schemeClr val="tx1">
                    <a:lumMod val="95000"/>
                    <a:lumOff val="5000"/>
                  </a:schemeClr>
                </a:solidFill>
                <a:latin typeface="Helvetica" pitchFamily="2" charset="0"/>
              </a:defRPr>
            </a:lvl1pPr>
            <a:lvl2pPr marL="457200" indent="-457200">
              <a:lnSpc>
                <a:spcPct val="100000"/>
              </a:lnSpc>
              <a:spcBef>
                <a:spcPts val="0"/>
              </a:spcBef>
              <a:spcAft>
                <a:spcPts val="1200"/>
              </a:spcAft>
              <a:buFont typeface="Arial" charset="0"/>
              <a:buChar char="•"/>
              <a:defRPr sz="3200" baseline="0">
                <a:solidFill>
                  <a:schemeClr val="tx1">
                    <a:lumMod val="95000"/>
                    <a:lumOff val="5000"/>
                  </a:schemeClr>
                </a:solidFill>
              </a:defRPr>
            </a:lvl2pPr>
            <a:lvl3pPr marL="673200" indent="-457200">
              <a:lnSpc>
                <a:spcPct val="100000"/>
              </a:lnSpc>
              <a:spcBef>
                <a:spcPts val="0"/>
              </a:spcBef>
              <a:spcAft>
                <a:spcPts val="1200"/>
              </a:spcAft>
              <a:buFont typeface="Arial" charset="0"/>
              <a:buChar char="•"/>
              <a:defRPr sz="3000">
                <a:solidFill>
                  <a:schemeClr val="tx1">
                    <a:lumMod val="95000"/>
                    <a:lumOff val="5000"/>
                  </a:schemeClr>
                </a:solidFill>
              </a:defRPr>
            </a:lvl3pPr>
            <a:lvl4pPr>
              <a:defRPr/>
            </a:lvl4pPr>
            <a:lvl5pPr>
              <a:defRPr/>
            </a:lvl5pPr>
          </a:lstStyle>
          <a:p>
            <a:pPr lvl="1"/>
            <a:r>
              <a:rPr lang="en-AU" noProof="0"/>
              <a:t>First level bullet </a:t>
            </a:r>
          </a:p>
          <a:p>
            <a:pPr lvl="2"/>
            <a:r>
              <a:rPr lang="en-AU" noProof="0"/>
              <a:t>Second level bullet point</a:t>
            </a:r>
          </a:p>
        </p:txBody>
      </p:sp>
      <p:sp>
        <p:nvSpPr>
          <p:cNvPr id="9" name="Oval 8">
            <a:extLst>
              <a:ext uri="{FF2B5EF4-FFF2-40B4-BE49-F238E27FC236}">
                <a16:creationId xmlns:a16="http://schemas.microsoft.com/office/drawing/2014/main" id="{6E25DEDA-CBA5-8F4A-B549-C99DF9A6691C}"/>
              </a:ext>
            </a:extLst>
          </p:cNvPr>
          <p:cNvSpPr/>
          <p:nvPr userDrawn="1"/>
        </p:nvSpPr>
        <p:spPr>
          <a:xfrm>
            <a:off x="6530275"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6E25DEDA-CBA5-8F4A-B549-C99DF9A6691C}"/>
              </a:ext>
            </a:extLst>
          </p:cNvPr>
          <p:cNvSpPr/>
          <p:nvPr userDrawn="1"/>
        </p:nvSpPr>
        <p:spPr>
          <a:xfrm>
            <a:off x="8521370"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29188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4A100-0922-2F48-BA30-16E351A1459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3B5B1B2-B59A-B94E-A3E4-73E8749D93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EB93D78-378C-9B48-8D87-6135F4E73EAA}"/>
              </a:ext>
            </a:extLst>
          </p:cNvPr>
          <p:cNvSpPr>
            <a:spLocks noGrp="1"/>
          </p:cNvSpPr>
          <p:nvPr>
            <p:ph type="dt" sz="half" idx="10"/>
          </p:nvPr>
        </p:nvSpPr>
        <p:spPr/>
        <p:txBody>
          <a:bodyPr/>
          <a:lstStyle/>
          <a:p>
            <a:fld id="{6122662E-597D-9749-A6CA-4982C8278E36}" type="datetimeFigureOut">
              <a:rPr lang="en-US" smtClean="0"/>
              <a:t>9/16/20</a:t>
            </a:fld>
            <a:endParaRPr lang="en-US"/>
          </a:p>
        </p:txBody>
      </p:sp>
      <p:sp>
        <p:nvSpPr>
          <p:cNvPr id="5" name="Footer Placeholder 4">
            <a:extLst>
              <a:ext uri="{FF2B5EF4-FFF2-40B4-BE49-F238E27FC236}">
                <a16:creationId xmlns:a16="http://schemas.microsoft.com/office/drawing/2014/main" id="{DDE97AD3-196A-584A-AB0E-91500B304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FFF5FF-3CA2-744C-8829-449D345E206F}"/>
              </a:ext>
            </a:extLst>
          </p:cNvPr>
          <p:cNvSpPr>
            <a:spLocks noGrp="1"/>
          </p:cNvSpPr>
          <p:nvPr>
            <p:ph type="sldNum" sz="quarter" idx="12"/>
          </p:nvPr>
        </p:nvSpPr>
        <p:spPr/>
        <p:txBody>
          <a:bodyPr/>
          <a:lstStyle/>
          <a:p>
            <a:fld id="{BC6D35E8-EACA-D74B-A171-E8DA9C228F6C}" type="slidenum">
              <a:rPr lang="en-US" smtClean="0"/>
              <a:t>‹#›</a:t>
            </a:fld>
            <a:endParaRPr lang="en-US"/>
          </a:p>
        </p:txBody>
      </p:sp>
    </p:spTree>
    <p:extLst>
      <p:ext uri="{BB962C8B-B14F-4D97-AF65-F5344CB8AC3E}">
        <p14:creationId xmlns:p14="http://schemas.microsoft.com/office/powerpoint/2010/main" val="105672179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Basic Slide">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6E25DEDA-CBA5-8F4A-B549-C99DF9A6691C}"/>
              </a:ext>
            </a:extLst>
          </p:cNvPr>
          <p:cNvSpPr/>
          <p:nvPr userDrawn="1"/>
        </p:nvSpPr>
        <p:spPr>
          <a:xfrm>
            <a:off x="6530275"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6E25DEDA-CBA5-8F4A-B549-C99DF9A6691C}"/>
              </a:ext>
            </a:extLst>
          </p:cNvPr>
          <p:cNvSpPr/>
          <p:nvPr userDrawn="1"/>
        </p:nvSpPr>
        <p:spPr>
          <a:xfrm>
            <a:off x="8521370"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7A7AD5C-27FE-4927-A5C6-D642B489CA22}"/>
              </a:ext>
            </a:extLst>
          </p:cNvPr>
          <p:cNvSpPr>
            <a:spLocks noGrp="1"/>
          </p:cNvSpPr>
          <p:nvPr>
            <p:ph idx="1" hasCustomPrompt="1"/>
          </p:nvPr>
        </p:nvSpPr>
        <p:spPr>
          <a:xfrm>
            <a:off x="706583" y="1482436"/>
            <a:ext cx="10627956" cy="4835237"/>
          </a:xfrm>
        </p:spPr>
        <p:txBody>
          <a:bodyPr anchor="ctr" anchorCtr="0">
            <a:norm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3600" b="0" i="0">
                <a:solidFill>
                  <a:schemeClr val="tx1">
                    <a:lumMod val="95000"/>
                    <a:lumOff val="5000"/>
                  </a:schemeClr>
                </a:solidFill>
                <a:latin typeface="Helvetica" pitchFamily="2" charset="0"/>
              </a:defRPr>
            </a:lvl1pPr>
            <a:lvl2pPr marL="0" indent="-342900">
              <a:spcBef>
                <a:spcPts val="1000"/>
              </a:spcBef>
              <a:spcAft>
                <a:spcPts val="0"/>
              </a:spcAft>
              <a:buFont typeface="Arial" charset="0"/>
              <a:buChar char="•"/>
              <a:defRPr sz="3600" b="0" i="0">
                <a:solidFill>
                  <a:schemeClr val="tx1">
                    <a:lumMod val="95000"/>
                    <a:lumOff val="5000"/>
                  </a:schemeClr>
                </a:solidFill>
              </a:defRPr>
            </a:lvl2pPr>
            <a:lvl3pPr marL="432000" indent="-324000">
              <a:spcBef>
                <a:spcPts val="1000"/>
              </a:spcBef>
              <a:spcAft>
                <a:spcPts val="1200"/>
              </a:spcAft>
              <a:defRPr sz="3200" b="0" i="0">
                <a:solidFill>
                  <a:schemeClr val="tx1">
                    <a:lumMod val="95000"/>
                    <a:lumOff val="5000"/>
                  </a:schemeClr>
                </a:solidFill>
              </a:defRPr>
            </a:lvl3pPr>
            <a:lvl4pPr marL="0">
              <a:spcAft>
                <a:spcPts val="1200"/>
              </a:spcAft>
              <a:defRPr sz="1800" b="0" i="0">
                <a:solidFill>
                  <a:schemeClr val="tx1">
                    <a:lumMod val="95000"/>
                    <a:lumOff val="5000"/>
                  </a:schemeClr>
                </a:solidFill>
              </a:defRPr>
            </a:lvl4pPr>
            <a:lvl5pPr marL="0">
              <a:spcAft>
                <a:spcPts val="1200"/>
              </a:spcAft>
              <a:defRPr sz="1600" b="0" i="0"/>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AU" noProof="0"/>
              <a:t>Click to add text. There are five type style levels. To access the type styles, click on the text and press the ‘Increase / Decrease List Level’ buttons in the Paragraph section of the Home ribbon.</a:t>
            </a:r>
          </a:p>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AU" noProof="0"/>
              <a:t>Edit Master text style</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10" name="Title 9"/>
          <p:cNvSpPr>
            <a:spLocks noGrp="1"/>
          </p:cNvSpPr>
          <p:nvPr>
            <p:ph type="title" hasCustomPrompt="1"/>
          </p:nvPr>
        </p:nvSpPr>
        <p:spPr>
          <a:xfrm>
            <a:off x="706583" y="445866"/>
            <a:ext cx="10627956" cy="887360"/>
          </a:xfrm>
        </p:spPr>
        <p:txBody>
          <a:bodyPr anchor="t" anchorCtr="0">
            <a:normAutofit/>
          </a:bodyPr>
          <a:lstStyle>
            <a:lvl1pPr algn="ctr">
              <a:defRPr>
                <a:solidFill>
                  <a:srgbClr val="229CD0"/>
                </a:solidFill>
              </a:defRPr>
            </a:lvl1pPr>
          </a:lstStyle>
          <a:p>
            <a:r>
              <a:rPr lang="en-US"/>
              <a:t>Basic Slide</a:t>
            </a:r>
          </a:p>
        </p:txBody>
      </p:sp>
    </p:spTree>
    <p:extLst>
      <p:ext uri="{BB962C8B-B14F-4D97-AF65-F5344CB8AC3E}">
        <p14:creationId xmlns:p14="http://schemas.microsoft.com/office/powerpoint/2010/main" val="95316695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6E25DEDA-CBA5-8F4A-B549-C99DF9A6691C}"/>
              </a:ext>
            </a:extLst>
          </p:cNvPr>
          <p:cNvSpPr/>
          <p:nvPr userDrawn="1"/>
        </p:nvSpPr>
        <p:spPr>
          <a:xfrm>
            <a:off x="6530275"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6E25DEDA-CBA5-8F4A-B549-C99DF9A6691C}"/>
              </a:ext>
            </a:extLst>
          </p:cNvPr>
          <p:cNvSpPr/>
          <p:nvPr userDrawn="1"/>
        </p:nvSpPr>
        <p:spPr>
          <a:xfrm>
            <a:off x="8521370"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7A7AD5C-27FE-4927-A5C6-D642B489CA22}"/>
              </a:ext>
            </a:extLst>
          </p:cNvPr>
          <p:cNvSpPr>
            <a:spLocks noGrp="1"/>
          </p:cNvSpPr>
          <p:nvPr>
            <p:ph idx="1" hasCustomPrompt="1"/>
          </p:nvPr>
        </p:nvSpPr>
        <p:spPr>
          <a:xfrm>
            <a:off x="858983" y="1333226"/>
            <a:ext cx="10293926" cy="5039865"/>
          </a:xfrm>
        </p:spPr>
        <p:txBody>
          <a:bodyPr anchor="ctr" anchorCtr="0">
            <a:normAutofit/>
          </a:bodyPr>
          <a:lstStyle>
            <a:lvl1pPr marL="0" marR="0" indent="0" algn="l" defTabSz="914400" rtl="0" eaLnBrk="1" fontAlgn="auto" latinLnBrk="0" hangingPunct="1">
              <a:lnSpc>
                <a:spcPct val="100000"/>
              </a:lnSpc>
              <a:spcBef>
                <a:spcPts val="1000"/>
              </a:spcBef>
              <a:spcAft>
                <a:spcPts val="1200"/>
              </a:spcAft>
              <a:buClrTx/>
              <a:buSzTx/>
              <a:buFont typeface="Arial" panose="020B0604020202020204" pitchFamily="34" charset="0"/>
              <a:buNone/>
              <a:tabLst/>
              <a:defRPr sz="3200" b="0" i="1" baseline="0">
                <a:solidFill>
                  <a:schemeClr val="tx1">
                    <a:lumMod val="50000"/>
                    <a:lumOff val="50000"/>
                  </a:schemeClr>
                </a:solidFill>
                <a:latin typeface="Helvetica" pitchFamily="2" charset="0"/>
              </a:defRPr>
            </a:lvl1pPr>
            <a:lvl2pPr>
              <a:spcAft>
                <a:spcPts val="1200"/>
              </a:spcAft>
              <a:defRPr sz="2400" b="0" i="0"/>
            </a:lvl2pPr>
            <a:lvl3pPr>
              <a:spcAft>
                <a:spcPts val="1200"/>
              </a:spcAft>
              <a:defRPr sz="2400" b="0" i="0"/>
            </a:lvl3pPr>
            <a:lvl4pPr>
              <a:spcAft>
                <a:spcPts val="1200"/>
              </a:spcAft>
              <a:defRPr sz="2400" b="0" i="0"/>
            </a:lvl4pPr>
            <a:lvl5pPr>
              <a:spcAft>
                <a:spcPts val="1200"/>
              </a:spcAft>
              <a:defRPr sz="2400" b="0" i="0"/>
            </a:lvl5pPr>
          </a:lstStyle>
          <a:p>
            <a:pPr marL="0" marR="0" lvl="0" indent="0" algn="l" defTabSz="914400" rtl="0" eaLnBrk="1" fontAlgn="auto" latinLnBrk="0" hangingPunct="1">
              <a:lnSpc>
                <a:spcPct val="100000"/>
              </a:lnSpc>
              <a:spcBef>
                <a:spcPts val="1000"/>
              </a:spcBef>
              <a:spcAft>
                <a:spcPts val="1200"/>
              </a:spcAft>
              <a:buClrTx/>
              <a:buSzTx/>
              <a:buFont typeface="Arial" panose="020B0604020202020204" pitchFamily="34" charset="0"/>
              <a:buNone/>
              <a:tabLst/>
              <a:defRPr/>
            </a:pPr>
            <a:r>
              <a:rPr lang="en-AU" noProof="0"/>
              <a:t>This is where your scenario goes. </a:t>
            </a:r>
          </a:p>
        </p:txBody>
      </p:sp>
      <p:sp>
        <p:nvSpPr>
          <p:cNvPr id="10" name="Title 9"/>
          <p:cNvSpPr>
            <a:spLocks noGrp="1"/>
          </p:cNvSpPr>
          <p:nvPr>
            <p:ph type="title" hasCustomPrompt="1"/>
          </p:nvPr>
        </p:nvSpPr>
        <p:spPr>
          <a:xfrm>
            <a:off x="858983" y="445866"/>
            <a:ext cx="10293926" cy="887360"/>
          </a:xfrm>
        </p:spPr>
        <p:txBody>
          <a:bodyPr anchor="t" anchorCtr="0">
            <a:normAutofit/>
          </a:bodyPr>
          <a:lstStyle>
            <a:lvl1pPr algn="ctr">
              <a:defRPr>
                <a:solidFill>
                  <a:srgbClr val="229CD0"/>
                </a:solidFill>
              </a:defRPr>
            </a:lvl1pPr>
          </a:lstStyle>
          <a:p>
            <a:r>
              <a:rPr lang="en-US"/>
              <a:t>Case Study</a:t>
            </a:r>
          </a:p>
        </p:txBody>
      </p:sp>
    </p:spTree>
    <p:extLst>
      <p:ext uri="{BB962C8B-B14F-4D97-AF65-F5344CB8AC3E}">
        <p14:creationId xmlns:p14="http://schemas.microsoft.com/office/powerpoint/2010/main" val="113398487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Heading Only">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6E25DEDA-CBA5-8F4A-B549-C99DF9A6691C}"/>
              </a:ext>
            </a:extLst>
          </p:cNvPr>
          <p:cNvSpPr/>
          <p:nvPr userDrawn="1"/>
        </p:nvSpPr>
        <p:spPr>
          <a:xfrm>
            <a:off x="-13115470"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6E25DEDA-CBA5-8F4A-B549-C99DF9A6691C}"/>
              </a:ext>
            </a:extLst>
          </p:cNvPr>
          <p:cNvSpPr/>
          <p:nvPr userDrawn="1"/>
        </p:nvSpPr>
        <p:spPr>
          <a:xfrm>
            <a:off x="-11124375"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9"/>
          <p:cNvSpPr>
            <a:spLocks noGrp="1"/>
          </p:cNvSpPr>
          <p:nvPr>
            <p:ph type="title" hasCustomPrompt="1"/>
          </p:nvPr>
        </p:nvSpPr>
        <p:spPr>
          <a:xfrm>
            <a:off x="706583" y="955964"/>
            <a:ext cx="10627956" cy="4934738"/>
          </a:xfrm>
        </p:spPr>
        <p:txBody>
          <a:bodyPr anchor="ctr" anchorCtr="0"/>
          <a:lstStyle>
            <a:lvl1pPr algn="ctr">
              <a:defRPr baseline="0">
                <a:solidFill>
                  <a:srgbClr val="229CD0"/>
                </a:solidFill>
              </a:defRPr>
            </a:lvl1pPr>
          </a:lstStyle>
          <a:p>
            <a:r>
              <a:rPr lang="en-AU"/>
              <a:t>Single sentence slide (can run over multiple lines of text)</a:t>
            </a:r>
            <a:endParaRPr lang="en-US"/>
          </a:p>
        </p:txBody>
      </p:sp>
    </p:spTree>
    <p:extLst>
      <p:ext uri="{BB962C8B-B14F-4D97-AF65-F5344CB8AC3E}">
        <p14:creationId xmlns:p14="http://schemas.microsoft.com/office/powerpoint/2010/main" val="344747634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plit Layout Slide">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6E25DEDA-CBA5-8F4A-B549-C99DF9A6691C}"/>
              </a:ext>
            </a:extLst>
          </p:cNvPr>
          <p:cNvSpPr/>
          <p:nvPr userDrawn="1"/>
        </p:nvSpPr>
        <p:spPr>
          <a:xfrm>
            <a:off x="-11939071" y="512618"/>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6E25DEDA-CBA5-8F4A-B549-C99DF9A6691C}"/>
              </a:ext>
            </a:extLst>
          </p:cNvPr>
          <p:cNvSpPr/>
          <p:nvPr userDrawn="1"/>
        </p:nvSpPr>
        <p:spPr>
          <a:xfrm>
            <a:off x="-14320773" y="32818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7">
            <a:extLst>
              <a:ext uri="{FF2B5EF4-FFF2-40B4-BE49-F238E27FC236}">
                <a16:creationId xmlns:a16="http://schemas.microsoft.com/office/drawing/2014/main" id="{454D350D-E484-4913-8199-EB8C83FA4F63}"/>
              </a:ext>
            </a:extLst>
          </p:cNvPr>
          <p:cNvSpPr>
            <a:spLocks noGrp="1"/>
          </p:cNvSpPr>
          <p:nvPr>
            <p:ph type="body" sz="quarter" idx="14" hasCustomPrompt="1"/>
          </p:nvPr>
        </p:nvSpPr>
        <p:spPr>
          <a:xfrm>
            <a:off x="706584" y="1791565"/>
            <a:ext cx="3643743" cy="4448415"/>
          </a:xfrm>
        </p:spPr>
        <p:txBody>
          <a:bodyPr numCol="1" spcCol="360000" anchor="t" anchorCtr="0">
            <a:normAutofit/>
          </a:bodyPr>
          <a:lstStyle>
            <a:lvl1pPr marL="0" marR="0" indent="0" algn="l" defTabSz="914400" rtl="0" eaLnBrk="1" fontAlgn="auto" latinLnBrk="0" hangingPunct="1">
              <a:lnSpc>
                <a:spcPct val="100000"/>
              </a:lnSpc>
              <a:spcBef>
                <a:spcPts val="500"/>
              </a:spcBef>
              <a:spcAft>
                <a:spcPts val="0"/>
              </a:spcAft>
              <a:buClrTx/>
              <a:buSzPct val="125000"/>
              <a:buFont typeface="Arial" charset="0"/>
              <a:buNone/>
              <a:tabLst/>
              <a:defRPr sz="4000" i="0" baseline="0">
                <a:solidFill>
                  <a:schemeClr val="tx1">
                    <a:lumMod val="95000"/>
                    <a:lumOff val="5000"/>
                  </a:schemeClr>
                </a:solidFill>
                <a:latin typeface="Helvetica" pitchFamily="2" charset="0"/>
              </a:defRPr>
            </a:lvl1pPr>
            <a:lvl2pPr>
              <a:defRPr/>
            </a:lvl2pPr>
            <a:lvl3pPr>
              <a:defRPr/>
            </a:lvl3pPr>
            <a:lvl4pPr>
              <a:defRPr/>
            </a:lvl4pPr>
            <a:lvl5pPr>
              <a:defRPr/>
            </a:lvl5pPr>
          </a:lstStyle>
          <a:p>
            <a:pPr lvl="0"/>
            <a:r>
              <a:rPr lang="en-AU" noProof="0"/>
              <a:t>You can put some kind of introductory or covering statement on this side.</a:t>
            </a:r>
          </a:p>
        </p:txBody>
      </p:sp>
      <p:sp>
        <p:nvSpPr>
          <p:cNvPr id="9" name="Content Placeholder 2">
            <a:extLst>
              <a:ext uri="{FF2B5EF4-FFF2-40B4-BE49-F238E27FC236}">
                <a16:creationId xmlns:a16="http://schemas.microsoft.com/office/drawing/2014/main" id="{37A7AD5C-27FE-4927-A5C6-D642B489CA22}"/>
              </a:ext>
            </a:extLst>
          </p:cNvPr>
          <p:cNvSpPr>
            <a:spLocks noGrp="1"/>
          </p:cNvSpPr>
          <p:nvPr>
            <p:ph idx="1" hasCustomPrompt="1"/>
          </p:nvPr>
        </p:nvSpPr>
        <p:spPr>
          <a:xfrm>
            <a:off x="4539179" y="1791565"/>
            <a:ext cx="6795359" cy="4448415"/>
          </a:xfrm>
        </p:spPr>
        <p:txBody>
          <a:bodyPr lIns="90000">
            <a:normAutofit/>
          </a:bodyPr>
          <a:lstStyle>
            <a:lvl1pPr marL="0" marR="0" indent="0" algn="l" defTabSz="914400" rtl="0" eaLnBrk="1" fontAlgn="auto" latinLnBrk="0" hangingPunct="1">
              <a:lnSpc>
                <a:spcPct val="100000"/>
              </a:lnSpc>
              <a:spcBef>
                <a:spcPts val="1000"/>
              </a:spcBef>
              <a:spcAft>
                <a:spcPts val="1200"/>
              </a:spcAft>
              <a:buClrTx/>
              <a:buSzTx/>
              <a:buFont typeface="Arial" panose="020B0604020202020204" pitchFamily="34" charset="0"/>
              <a:buNone/>
              <a:tabLst/>
              <a:defRPr sz="2400" b="0" i="0">
                <a:latin typeface="Helvetica" pitchFamily="2" charset="0"/>
              </a:defRPr>
            </a:lvl1pPr>
            <a:lvl2pPr>
              <a:spcAft>
                <a:spcPts val="1200"/>
              </a:spcAft>
              <a:defRPr sz="2400" b="0" i="0"/>
            </a:lvl2pPr>
            <a:lvl3pPr>
              <a:spcAft>
                <a:spcPts val="1200"/>
              </a:spcAft>
              <a:defRPr sz="2400" b="0" i="0"/>
            </a:lvl3pPr>
            <a:lvl4pPr>
              <a:spcAft>
                <a:spcPts val="1200"/>
              </a:spcAft>
              <a:defRPr sz="2400" b="0" i="0"/>
            </a:lvl4pPr>
            <a:lvl5pPr>
              <a:spcAft>
                <a:spcPts val="1200"/>
              </a:spcAft>
              <a:defRPr sz="2400" b="0" i="0"/>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AU" noProof="0"/>
              <a:t>Click to add text, or click on the relevant icon at the centre of the placeholder to add: Table / Chart / SmartArt / Image / Media. There are five type style levels. To access the type styles, click on the text and press the ‘Increase / Decrease List Level’ buttons in the Paragraph section of the Home ribbon.</a:t>
            </a:r>
          </a:p>
          <a:p>
            <a:pPr lvl="0"/>
            <a:r>
              <a:rPr lang="en-AU" noProof="0"/>
              <a:t>Edit Master text styles</a:t>
            </a:r>
          </a:p>
          <a:p>
            <a:pPr lvl="1"/>
            <a:r>
              <a:rPr lang="en-AU" noProof="0"/>
              <a:t>Second level</a:t>
            </a:r>
          </a:p>
          <a:p>
            <a:pPr lvl="2"/>
            <a:r>
              <a:rPr lang="en-AU" noProof="0"/>
              <a:t>Third level</a:t>
            </a:r>
          </a:p>
          <a:p>
            <a:pPr lvl="3"/>
            <a:r>
              <a:rPr lang="en-AU" noProof="0"/>
              <a:t>Fourth level</a:t>
            </a:r>
          </a:p>
          <a:p>
            <a:pPr lvl="4"/>
            <a:r>
              <a:rPr lang="en-AU" noProof="0"/>
              <a:t>Fifth level</a:t>
            </a:r>
          </a:p>
        </p:txBody>
      </p:sp>
      <p:sp>
        <p:nvSpPr>
          <p:cNvPr id="12" name="Title 1">
            <a:extLst>
              <a:ext uri="{FF2B5EF4-FFF2-40B4-BE49-F238E27FC236}">
                <a16:creationId xmlns:a16="http://schemas.microsoft.com/office/drawing/2014/main" id="{B9B1F917-01CE-4331-AB1E-74B962EECC12}"/>
              </a:ext>
            </a:extLst>
          </p:cNvPr>
          <p:cNvSpPr>
            <a:spLocks noGrp="1"/>
          </p:cNvSpPr>
          <p:nvPr>
            <p:ph type="title" hasCustomPrompt="1"/>
          </p:nvPr>
        </p:nvSpPr>
        <p:spPr>
          <a:xfrm>
            <a:off x="316357" y="631034"/>
            <a:ext cx="11408408" cy="976094"/>
          </a:xfrm>
        </p:spPr>
        <p:txBody>
          <a:bodyPr anchor="t" anchorCtr="0">
            <a:normAutofit/>
          </a:bodyPr>
          <a:lstStyle>
            <a:lvl1pPr algn="ctr">
              <a:defRPr sz="5400" b="1" i="0">
                <a:solidFill>
                  <a:srgbClr val="229CD0"/>
                </a:solidFill>
                <a:latin typeface="Helvetica" pitchFamily="2" charset="0"/>
              </a:defRPr>
            </a:lvl1pPr>
          </a:lstStyle>
          <a:p>
            <a:r>
              <a:rPr lang="en-AU" noProof="0"/>
              <a:t>Split Layout Slide</a:t>
            </a:r>
          </a:p>
        </p:txBody>
      </p:sp>
    </p:spTree>
    <p:extLst>
      <p:ext uri="{BB962C8B-B14F-4D97-AF65-F5344CB8AC3E}">
        <p14:creationId xmlns:p14="http://schemas.microsoft.com/office/powerpoint/2010/main" val="288149190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Questions">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6E25DEDA-CBA5-8F4A-B549-C99DF9A6691C}"/>
              </a:ext>
            </a:extLst>
          </p:cNvPr>
          <p:cNvSpPr/>
          <p:nvPr userDrawn="1"/>
        </p:nvSpPr>
        <p:spPr>
          <a:xfrm>
            <a:off x="6530275"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6E25DEDA-CBA5-8F4A-B549-C99DF9A6691C}"/>
              </a:ext>
            </a:extLst>
          </p:cNvPr>
          <p:cNvSpPr/>
          <p:nvPr userDrawn="1"/>
        </p:nvSpPr>
        <p:spPr>
          <a:xfrm>
            <a:off x="8521370"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txBox="1">
            <a:spLocks/>
          </p:cNvSpPr>
          <p:nvPr userDrawn="1"/>
        </p:nvSpPr>
        <p:spPr>
          <a:xfrm>
            <a:off x="734291" y="657726"/>
            <a:ext cx="5721926" cy="4852486"/>
          </a:xfrm>
          <a:prstGeom prst="rect">
            <a:avLst/>
          </a:prstGeom>
        </p:spPr>
        <p:txBody>
          <a:bodyPr vert="horz" lIns="91440" tIns="45720" rIns="91440" bIns="45720" rtlCol="0" anchor="ctr" anchorCtr="0">
            <a:normAutofit fontScale="97500"/>
          </a:bodyPr>
          <a:lstStyle>
            <a:lvl1pPr algn="ctr" defTabSz="914400" rtl="0" eaLnBrk="1" latinLnBrk="0" hangingPunct="1">
              <a:lnSpc>
                <a:spcPct val="90000"/>
              </a:lnSpc>
              <a:spcBef>
                <a:spcPct val="0"/>
              </a:spcBef>
              <a:buNone/>
              <a:defRPr lang="en-AU" sz="3600" b="1" i="0" kern="1200" dirty="0">
                <a:solidFill>
                  <a:srgbClr val="229CD0"/>
                </a:solidFill>
                <a:latin typeface="Helvetica" pitchFamily="2" charset="0"/>
                <a:ea typeface="Helvetica" charset="0"/>
                <a:cs typeface="Helvetica" charset="0"/>
              </a:defRPr>
            </a:lvl1pPr>
          </a:lstStyle>
          <a:p>
            <a:r>
              <a:rPr lang="en-US" sz="7200"/>
              <a:t>Questions?</a:t>
            </a:r>
          </a:p>
        </p:txBody>
      </p:sp>
      <p:sp>
        <p:nvSpPr>
          <p:cNvPr id="16" name="Title 3">
            <a:extLst>
              <a:ext uri="{FF2B5EF4-FFF2-40B4-BE49-F238E27FC236}">
                <a16:creationId xmlns:a16="http://schemas.microsoft.com/office/drawing/2014/main" id="{9D51BC2A-07E6-4F57-A3D0-BC904E276AFE}"/>
              </a:ext>
            </a:extLst>
          </p:cNvPr>
          <p:cNvSpPr>
            <a:spLocks noGrp="1"/>
          </p:cNvSpPr>
          <p:nvPr>
            <p:ph type="title" hasCustomPrompt="1"/>
          </p:nvPr>
        </p:nvSpPr>
        <p:spPr>
          <a:xfrm>
            <a:off x="6937513" y="3655550"/>
            <a:ext cx="4469582" cy="595607"/>
          </a:xfrm>
        </p:spPr>
        <p:txBody>
          <a:bodyPr anchor="ctr" anchorCtr="0">
            <a:normAutofit/>
          </a:bodyPr>
          <a:lstStyle>
            <a:lvl1pPr algn="ctr">
              <a:defRPr lang="en-AU" sz="3200" b="1" i="0" dirty="0">
                <a:solidFill>
                  <a:srgbClr val="229CD0"/>
                </a:solidFill>
                <a:latin typeface="Helvetica" pitchFamily="2" charset="0"/>
              </a:defRPr>
            </a:lvl1pPr>
          </a:lstStyle>
          <a:p>
            <a:r>
              <a:rPr lang="en-US"/>
              <a:t>Presenter Name</a:t>
            </a:r>
            <a:endParaRPr lang="en-AU"/>
          </a:p>
        </p:txBody>
      </p:sp>
      <p:sp>
        <p:nvSpPr>
          <p:cNvPr id="17" name="Picture Placeholder 8">
            <a:extLst>
              <a:ext uri="{FF2B5EF4-FFF2-40B4-BE49-F238E27FC236}">
                <a16:creationId xmlns:a16="http://schemas.microsoft.com/office/drawing/2014/main" id="{2DF14112-10F2-4A1F-8E84-625C042A78AF}"/>
              </a:ext>
            </a:extLst>
          </p:cNvPr>
          <p:cNvSpPr>
            <a:spLocks noGrp="1"/>
          </p:cNvSpPr>
          <p:nvPr>
            <p:ph type="pic" sz="quarter" idx="14" hasCustomPrompt="1"/>
          </p:nvPr>
        </p:nvSpPr>
        <p:spPr>
          <a:xfrm>
            <a:off x="7991019" y="1090863"/>
            <a:ext cx="2362570" cy="2419112"/>
          </a:xfrm>
          <a:prstGeom prst="ellipse">
            <a:avLst/>
          </a:prstGeom>
          <a:blipFill>
            <a:blip r:embed="rId2" cstate="screen">
              <a:extLst>
                <a:ext uri="{28A0092B-C50C-407E-A947-70E740481C1C}">
                  <a14:useLocalDpi xmlns:a14="http://schemas.microsoft.com/office/drawing/2010/main"/>
                </a:ext>
              </a:extLst>
            </a:blip>
            <a:srcRect/>
            <a:stretch>
              <a:fillRect l="-12818" t="-6998" r="-14598" b="-250"/>
            </a:stretch>
          </a:blipFill>
        </p:spPr>
        <p:txBody>
          <a:bodyPr>
            <a:normAutofit/>
          </a:bodyPr>
          <a:lstStyle>
            <a:lvl1pPr rtl="0">
              <a:defRPr sz="1600">
                <a:solidFill>
                  <a:schemeClr val="tx1">
                    <a:lumMod val="50000"/>
                    <a:lumOff val="50000"/>
                  </a:schemeClr>
                </a:solidFill>
              </a:defRPr>
            </a:lvl1pPr>
          </a:lstStyle>
          <a:p>
            <a:r>
              <a:rPr lang="en-AU"/>
              <a:t>Click icon to add image of </a:t>
            </a:r>
            <a:r>
              <a:rPr lang="en-AU" err="1"/>
              <a:t>presentere</a:t>
            </a:r>
            <a:endParaRPr lang="en-AU"/>
          </a:p>
        </p:txBody>
      </p:sp>
      <p:sp>
        <p:nvSpPr>
          <p:cNvPr id="18" name="Text Placeholder 4">
            <a:extLst>
              <a:ext uri="{FF2B5EF4-FFF2-40B4-BE49-F238E27FC236}">
                <a16:creationId xmlns:a16="http://schemas.microsoft.com/office/drawing/2014/main" id="{25C71223-B66B-BB40-A053-13AAD1D33FF6}"/>
              </a:ext>
            </a:extLst>
          </p:cNvPr>
          <p:cNvSpPr>
            <a:spLocks noGrp="1"/>
          </p:cNvSpPr>
          <p:nvPr>
            <p:ph type="body" sz="quarter" idx="15" hasCustomPrompt="1"/>
          </p:nvPr>
        </p:nvSpPr>
        <p:spPr>
          <a:xfrm>
            <a:off x="6930188" y="4247064"/>
            <a:ext cx="4476907" cy="1084262"/>
          </a:xfrm>
        </p:spPr>
        <p:txBody>
          <a:bodyPr anchor="t">
            <a:normAutofit/>
          </a:bodyPr>
          <a:lstStyle>
            <a:lvl1pPr algn="ctr">
              <a:spcBef>
                <a:spcPts val="0"/>
              </a:spcBef>
              <a:defRPr sz="2400" b="0" i="0" spc="0">
                <a:latin typeface="Helvetica" pitchFamily="2" charset="0"/>
              </a:defRPr>
            </a:lvl1pPr>
          </a:lstStyle>
          <a:p>
            <a:pPr lvl="0"/>
            <a:r>
              <a:rPr lang="en-US"/>
              <a:t>Presenter Title or Description</a:t>
            </a:r>
          </a:p>
          <a:p>
            <a:pPr lvl="0"/>
            <a:r>
              <a:rPr lang="en-US"/>
              <a:t>Presenter </a:t>
            </a:r>
            <a:r>
              <a:rPr lang="en-US" err="1"/>
              <a:t>Organisation</a:t>
            </a:r>
            <a:endParaRPr lang="en-US"/>
          </a:p>
        </p:txBody>
      </p:sp>
      <p:sp>
        <p:nvSpPr>
          <p:cNvPr id="5" name="Text Placeholder 4"/>
          <p:cNvSpPr>
            <a:spLocks noGrp="1"/>
          </p:cNvSpPr>
          <p:nvPr>
            <p:ph type="body" sz="quarter" idx="16" hasCustomPrompt="1"/>
          </p:nvPr>
        </p:nvSpPr>
        <p:spPr>
          <a:xfrm>
            <a:off x="112713" y="5673265"/>
            <a:ext cx="11934825" cy="754062"/>
          </a:xfrm>
        </p:spPr>
        <p:txBody>
          <a:bodyPr anchor="ctr" anchorCtr="0">
            <a:normAutofit/>
          </a:bodyPr>
          <a:lstStyle>
            <a:lvl1pPr marL="0" marR="0" indent="0" algn="ctr" defTabSz="914400" rtl="0" eaLnBrk="1" fontAlgn="auto" latinLnBrk="0" hangingPunct="1">
              <a:lnSpc>
                <a:spcPct val="100000"/>
              </a:lnSpc>
              <a:spcBef>
                <a:spcPts val="0"/>
              </a:spcBef>
              <a:spcAft>
                <a:spcPts val="1200"/>
              </a:spcAft>
              <a:buClrTx/>
              <a:buSzTx/>
              <a:buFont typeface="Arial" panose="020B0604020202020204" pitchFamily="34" charset="0"/>
              <a:buNone/>
              <a:tabLst/>
              <a:defRPr sz="2400" b="1"/>
            </a:lvl1pPr>
          </a:lstStyle>
          <a:p>
            <a:pPr marL="0" marR="0" lvl="0" indent="0" algn="ctr" defTabSz="914400" rtl="0" eaLnBrk="1" fontAlgn="auto" latinLnBrk="0" hangingPunct="1">
              <a:lnSpc>
                <a:spcPct val="100000"/>
              </a:lnSpc>
              <a:spcBef>
                <a:spcPts val="500"/>
              </a:spcBef>
              <a:spcAft>
                <a:spcPts val="0"/>
              </a:spcAft>
              <a:buClrTx/>
              <a:buSzTx/>
              <a:buFont typeface="Arial" panose="020B0604020202020204" pitchFamily="34" charset="0"/>
              <a:buNone/>
              <a:tabLst/>
              <a:defRPr/>
            </a:pPr>
            <a:r>
              <a:rPr lang="en-US"/>
              <a:t>Resources for this workshop: </a:t>
            </a:r>
            <a:r>
              <a:rPr lang="en-US" b="1" i="0" err="1">
                <a:latin typeface="Helvetica" pitchFamily="2" charset="0"/>
              </a:rPr>
              <a:t>www.rlc.org.au</a:t>
            </a:r>
            <a:r>
              <a:rPr lang="en-US" b="1" i="0">
                <a:latin typeface="Helvetica" pitchFamily="2" charset="0"/>
              </a:rPr>
              <a:t>/training/resources/</a:t>
            </a:r>
            <a:endParaRPr lang="en-US"/>
          </a:p>
        </p:txBody>
      </p:sp>
    </p:spTree>
    <p:extLst>
      <p:ext uri="{BB962C8B-B14F-4D97-AF65-F5344CB8AC3E}">
        <p14:creationId xmlns:p14="http://schemas.microsoft.com/office/powerpoint/2010/main" val="47828211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Questions - no link">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6E25DEDA-CBA5-8F4A-B549-C99DF9A6691C}"/>
              </a:ext>
            </a:extLst>
          </p:cNvPr>
          <p:cNvSpPr/>
          <p:nvPr userDrawn="1"/>
        </p:nvSpPr>
        <p:spPr>
          <a:xfrm>
            <a:off x="6530275"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6E25DEDA-CBA5-8F4A-B549-C99DF9A6691C}"/>
              </a:ext>
            </a:extLst>
          </p:cNvPr>
          <p:cNvSpPr/>
          <p:nvPr userDrawn="1"/>
        </p:nvSpPr>
        <p:spPr>
          <a:xfrm>
            <a:off x="8521370"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txBox="1">
            <a:spLocks/>
          </p:cNvSpPr>
          <p:nvPr userDrawn="1"/>
        </p:nvSpPr>
        <p:spPr>
          <a:xfrm>
            <a:off x="734291" y="657725"/>
            <a:ext cx="5721926" cy="5582653"/>
          </a:xfrm>
          <a:prstGeom prst="rect">
            <a:avLst/>
          </a:prstGeom>
        </p:spPr>
        <p:txBody>
          <a:bodyPr vert="horz" lIns="91440" tIns="45720" rIns="91440" bIns="45720" rtlCol="0" anchor="ctr" anchorCtr="0">
            <a:normAutofit fontScale="97500"/>
          </a:bodyPr>
          <a:lstStyle>
            <a:lvl1pPr algn="ctr" defTabSz="914400" rtl="0" eaLnBrk="1" latinLnBrk="0" hangingPunct="1">
              <a:lnSpc>
                <a:spcPct val="90000"/>
              </a:lnSpc>
              <a:spcBef>
                <a:spcPct val="0"/>
              </a:spcBef>
              <a:buNone/>
              <a:defRPr lang="en-AU" sz="3600" b="1" i="0" kern="1200" dirty="0">
                <a:solidFill>
                  <a:srgbClr val="229CD0"/>
                </a:solidFill>
                <a:latin typeface="Helvetica" pitchFamily="2" charset="0"/>
                <a:ea typeface="Helvetica" charset="0"/>
                <a:cs typeface="Helvetica" charset="0"/>
              </a:defRPr>
            </a:lvl1pPr>
          </a:lstStyle>
          <a:p>
            <a:r>
              <a:rPr lang="en-US" sz="7200"/>
              <a:t>Questions?</a:t>
            </a:r>
          </a:p>
        </p:txBody>
      </p:sp>
      <p:sp>
        <p:nvSpPr>
          <p:cNvPr id="16" name="Title 3">
            <a:extLst>
              <a:ext uri="{FF2B5EF4-FFF2-40B4-BE49-F238E27FC236}">
                <a16:creationId xmlns:a16="http://schemas.microsoft.com/office/drawing/2014/main" id="{9D51BC2A-07E6-4F57-A3D0-BC904E276AFE}"/>
              </a:ext>
            </a:extLst>
          </p:cNvPr>
          <p:cNvSpPr>
            <a:spLocks noGrp="1"/>
          </p:cNvSpPr>
          <p:nvPr>
            <p:ph type="title" hasCustomPrompt="1"/>
          </p:nvPr>
        </p:nvSpPr>
        <p:spPr>
          <a:xfrm>
            <a:off x="6937513" y="4136813"/>
            <a:ext cx="4469582" cy="595607"/>
          </a:xfrm>
        </p:spPr>
        <p:txBody>
          <a:bodyPr anchor="ctr" anchorCtr="0">
            <a:normAutofit/>
          </a:bodyPr>
          <a:lstStyle>
            <a:lvl1pPr algn="ctr">
              <a:defRPr lang="en-AU" sz="3200" b="1" i="0" dirty="0">
                <a:solidFill>
                  <a:srgbClr val="229CD0"/>
                </a:solidFill>
                <a:latin typeface="Helvetica" pitchFamily="2" charset="0"/>
              </a:defRPr>
            </a:lvl1pPr>
          </a:lstStyle>
          <a:p>
            <a:r>
              <a:rPr lang="en-US"/>
              <a:t>Presenter Name</a:t>
            </a:r>
            <a:endParaRPr lang="en-AU"/>
          </a:p>
        </p:txBody>
      </p:sp>
      <p:sp>
        <p:nvSpPr>
          <p:cNvPr id="17" name="Picture Placeholder 8">
            <a:extLst>
              <a:ext uri="{FF2B5EF4-FFF2-40B4-BE49-F238E27FC236}">
                <a16:creationId xmlns:a16="http://schemas.microsoft.com/office/drawing/2014/main" id="{2DF14112-10F2-4A1F-8E84-625C042A78AF}"/>
              </a:ext>
            </a:extLst>
          </p:cNvPr>
          <p:cNvSpPr>
            <a:spLocks noGrp="1"/>
          </p:cNvSpPr>
          <p:nvPr>
            <p:ph type="pic" sz="quarter" idx="14" hasCustomPrompt="1"/>
          </p:nvPr>
        </p:nvSpPr>
        <p:spPr>
          <a:xfrm>
            <a:off x="7991019" y="1572126"/>
            <a:ext cx="2362570" cy="2419112"/>
          </a:xfrm>
          <a:prstGeom prst="ellipse">
            <a:avLst/>
          </a:prstGeom>
          <a:blipFill>
            <a:blip r:embed="rId2" cstate="screen">
              <a:extLst>
                <a:ext uri="{28A0092B-C50C-407E-A947-70E740481C1C}">
                  <a14:useLocalDpi xmlns:a14="http://schemas.microsoft.com/office/drawing/2010/main"/>
                </a:ext>
              </a:extLst>
            </a:blip>
            <a:srcRect/>
            <a:stretch>
              <a:fillRect l="-12818" t="-6998" r="-14598" b="-250"/>
            </a:stretch>
          </a:blipFill>
        </p:spPr>
        <p:txBody>
          <a:bodyPr>
            <a:normAutofit/>
          </a:bodyPr>
          <a:lstStyle>
            <a:lvl1pPr rtl="0">
              <a:defRPr sz="1600">
                <a:solidFill>
                  <a:schemeClr val="tx1">
                    <a:lumMod val="50000"/>
                    <a:lumOff val="50000"/>
                  </a:schemeClr>
                </a:solidFill>
              </a:defRPr>
            </a:lvl1pPr>
          </a:lstStyle>
          <a:p>
            <a:r>
              <a:rPr lang="en-AU"/>
              <a:t>Click icon to add image of </a:t>
            </a:r>
            <a:r>
              <a:rPr lang="en-AU" err="1"/>
              <a:t>presentere</a:t>
            </a:r>
            <a:endParaRPr lang="en-AU"/>
          </a:p>
        </p:txBody>
      </p:sp>
      <p:sp>
        <p:nvSpPr>
          <p:cNvPr id="18" name="Text Placeholder 4">
            <a:extLst>
              <a:ext uri="{FF2B5EF4-FFF2-40B4-BE49-F238E27FC236}">
                <a16:creationId xmlns:a16="http://schemas.microsoft.com/office/drawing/2014/main" id="{25C71223-B66B-BB40-A053-13AAD1D33FF6}"/>
              </a:ext>
            </a:extLst>
          </p:cNvPr>
          <p:cNvSpPr>
            <a:spLocks noGrp="1"/>
          </p:cNvSpPr>
          <p:nvPr>
            <p:ph type="body" sz="quarter" idx="15" hasCustomPrompt="1"/>
          </p:nvPr>
        </p:nvSpPr>
        <p:spPr>
          <a:xfrm>
            <a:off x="6930188" y="4728327"/>
            <a:ext cx="4476907" cy="1078915"/>
          </a:xfrm>
        </p:spPr>
        <p:txBody>
          <a:bodyPr anchor="t">
            <a:normAutofit/>
          </a:bodyPr>
          <a:lstStyle>
            <a:lvl1pPr algn="ctr">
              <a:spcBef>
                <a:spcPts val="0"/>
              </a:spcBef>
              <a:defRPr sz="2400" b="0" i="0" spc="0">
                <a:latin typeface="Helvetica" pitchFamily="2" charset="0"/>
              </a:defRPr>
            </a:lvl1pPr>
          </a:lstStyle>
          <a:p>
            <a:pPr lvl="0"/>
            <a:r>
              <a:rPr lang="en-US"/>
              <a:t>Presenter Title or Description</a:t>
            </a:r>
          </a:p>
          <a:p>
            <a:pPr lvl="0"/>
            <a:r>
              <a:rPr lang="en-US"/>
              <a:t>Presenter </a:t>
            </a:r>
            <a:r>
              <a:rPr lang="en-US" err="1"/>
              <a:t>Organisation</a:t>
            </a:r>
            <a:endParaRPr lang="en-US"/>
          </a:p>
        </p:txBody>
      </p:sp>
    </p:spTree>
    <p:extLst>
      <p:ext uri="{BB962C8B-B14F-4D97-AF65-F5344CB8AC3E}">
        <p14:creationId xmlns:p14="http://schemas.microsoft.com/office/powerpoint/2010/main" val="283567926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21" name="Oval 20">
            <a:extLst>
              <a:ext uri="{FF2B5EF4-FFF2-40B4-BE49-F238E27FC236}">
                <a16:creationId xmlns:a16="http://schemas.microsoft.com/office/drawing/2014/main" id="{6E25DEDA-CBA5-8F4A-B549-C99DF9A6691C}"/>
              </a:ext>
            </a:extLst>
          </p:cNvPr>
          <p:cNvSpPr/>
          <p:nvPr userDrawn="1"/>
        </p:nvSpPr>
        <p:spPr>
          <a:xfrm>
            <a:off x="483847" y="-2200487"/>
            <a:ext cx="11258974" cy="11258974"/>
          </a:xfrm>
          <a:prstGeom prst="ellipse">
            <a:avLst/>
          </a:prstGeom>
          <a:solidFill>
            <a:srgbClr val="229CD0">
              <a:alpha val="7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4"/>
          <p:cNvSpPr>
            <a:spLocks noGrp="1"/>
          </p:cNvSpPr>
          <p:nvPr>
            <p:ph type="body" sz="quarter" idx="16" hasCustomPrompt="1"/>
          </p:nvPr>
        </p:nvSpPr>
        <p:spPr>
          <a:xfrm>
            <a:off x="112713" y="3443347"/>
            <a:ext cx="11934825" cy="754062"/>
          </a:xfrm>
        </p:spPr>
        <p:txBody>
          <a:bodyPr anchor="t" anchorCtr="0">
            <a:normAutofit/>
          </a:bodyPr>
          <a:lstStyle>
            <a:lvl1pPr marL="0" marR="0" indent="0" algn="ctr" defTabSz="914400" rtl="0" eaLnBrk="1" fontAlgn="auto" latinLnBrk="0" hangingPunct="1">
              <a:lnSpc>
                <a:spcPct val="100000"/>
              </a:lnSpc>
              <a:spcBef>
                <a:spcPts val="0"/>
              </a:spcBef>
              <a:spcAft>
                <a:spcPts val="1200"/>
              </a:spcAft>
              <a:buClrTx/>
              <a:buSzTx/>
              <a:buFont typeface="Arial" panose="020B0604020202020204" pitchFamily="34" charset="0"/>
              <a:buNone/>
              <a:tabLst/>
              <a:defRPr sz="3600" b="1">
                <a:solidFill>
                  <a:srgbClr val="229CD0"/>
                </a:solidFill>
              </a:defRPr>
            </a:lvl1pPr>
          </a:lstStyle>
          <a:p>
            <a:pPr marL="0" marR="0" lvl="0" indent="0" algn="ctr" defTabSz="914400" rtl="0" eaLnBrk="1" fontAlgn="auto" latinLnBrk="0" hangingPunct="1">
              <a:lnSpc>
                <a:spcPct val="100000"/>
              </a:lnSpc>
              <a:spcBef>
                <a:spcPts val="500"/>
              </a:spcBef>
              <a:spcAft>
                <a:spcPts val="0"/>
              </a:spcAft>
              <a:buClrTx/>
              <a:buSzTx/>
              <a:buFont typeface="Arial" panose="020B0604020202020204" pitchFamily="34" charset="0"/>
              <a:buNone/>
              <a:tabLst/>
              <a:defRPr/>
            </a:pPr>
            <a:r>
              <a:rPr lang="en-US" b="1" i="0" err="1">
                <a:latin typeface="Helvetica" pitchFamily="2" charset="0"/>
              </a:rPr>
              <a:t>www.rlc.org.au</a:t>
            </a:r>
            <a:r>
              <a:rPr lang="en-US" b="1" i="0">
                <a:latin typeface="Helvetica" pitchFamily="2" charset="0"/>
              </a:rPr>
              <a:t>/training/resources/police</a:t>
            </a:r>
            <a:endParaRPr lang="en-US"/>
          </a:p>
        </p:txBody>
      </p:sp>
      <p:sp>
        <p:nvSpPr>
          <p:cNvPr id="3" name="TextBox 2"/>
          <p:cNvSpPr txBox="1"/>
          <p:nvPr userDrawn="1"/>
        </p:nvSpPr>
        <p:spPr>
          <a:xfrm>
            <a:off x="0" y="2759243"/>
            <a:ext cx="12192000" cy="769441"/>
          </a:xfrm>
          <a:prstGeom prst="rect">
            <a:avLst/>
          </a:prstGeom>
          <a:noFill/>
        </p:spPr>
        <p:txBody>
          <a:bodyPr wrap="square" rtlCol="0">
            <a:spAutoFit/>
          </a:bodyPr>
          <a:lstStyle/>
          <a:p>
            <a:pPr algn="ctr"/>
            <a:r>
              <a:rPr lang="en-US" sz="4400" b="1" i="0">
                <a:solidFill>
                  <a:schemeClr val="tx1">
                    <a:lumMod val="90000"/>
                    <a:lumOff val="10000"/>
                  </a:schemeClr>
                </a:solidFill>
                <a:latin typeface="Helvetica" charset="0"/>
                <a:ea typeface="Helvetica" charset="0"/>
                <a:cs typeface="Helvetica" charset="0"/>
              </a:rPr>
              <a:t>Resources for this workshop:</a:t>
            </a:r>
          </a:p>
        </p:txBody>
      </p:sp>
    </p:spTree>
    <p:extLst>
      <p:ext uri="{BB962C8B-B14F-4D97-AF65-F5344CB8AC3E}">
        <p14:creationId xmlns:p14="http://schemas.microsoft.com/office/powerpoint/2010/main" val="230583097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Before You Go">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6E25DEDA-CBA5-8F4A-B549-C99DF9A6691C}"/>
              </a:ext>
            </a:extLst>
          </p:cNvPr>
          <p:cNvSpPr/>
          <p:nvPr userDrawn="1"/>
        </p:nvSpPr>
        <p:spPr>
          <a:xfrm>
            <a:off x="6498190" y="-185471"/>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6E25DEDA-CBA5-8F4A-B549-C99DF9A6691C}"/>
              </a:ext>
            </a:extLst>
          </p:cNvPr>
          <p:cNvSpPr/>
          <p:nvPr userDrawn="1"/>
        </p:nvSpPr>
        <p:spPr>
          <a:xfrm>
            <a:off x="8521370"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icture Placeholder 8">
            <a:extLst>
              <a:ext uri="{FF2B5EF4-FFF2-40B4-BE49-F238E27FC236}">
                <a16:creationId xmlns:a16="http://schemas.microsoft.com/office/drawing/2014/main" id="{2DF14112-10F2-4A1F-8E84-625C042A78AF}"/>
              </a:ext>
            </a:extLst>
          </p:cNvPr>
          <p:cNvSpPr>
            <a:spLocks noGrp="1" noChangeAspect="1"/>
          </p:cNvSpPr>
          <p:nvPr>
            <p:ph type="pic" sz="quarter" idx="14" hasCustomPrompt="1"/>
          </p:nvPr>
        </p:nvSpPr>
        <p:spPr>
          <a:xfrm>
            <a:off x="2982916" y="3587807"/>
            <a:ext cx="1824360" cy="1868022"/>
          </a:xfrm>
          <a:prstGeom prst="ellipse">
            <a:avLst/>
          </a:prstGeom>
          <a:blipFill>
            <a:blip r:embed="rId2" cstate="screen">
              <a:extLst>
                <a:ext uri="{28A0092B-C50C-407E-A947-70E740481C1C}">
                  <a14:useLocalDpi xmlns:a14="http://schemas.microsoft.com/office/drawing/2010/main"/>
                </a:ext>
              </a:extLst>
            </a:blip>
            <a:srcRect/>
            <a:stretch>
              <a:fillRect l="-12818" t="-6998" r="-14598" b="-250"/>
            </a:stretch>
          </a:blipFill>
        </p:spPr>
        <p:txBody>
          <a:bodyPr>
            <a:normAutofit/>
          </a:bodyPr>
          <a:lstStyle>
            <a:lvl1pPr rtl="0">
              <a:defRPr sz="1600">
                <a:solidFill>
                  <a:schemeClr val="tx1">
                    <a:lumMod val="50000"/>
                    <a:lumOff val="50000"/>
                  </a:schemeClr>
                </a:solidFill>
              </a:defRPr>
            </a:lvl1pPr>
          </a:lstStyle>
          <a:p>
            <a:r>
              <a:rPr lang="en-AU"/>
              <a:t>Click icon to add image of </a:t>
            </a:r>
            <a:r>
              <a:rPr lang="en-AU" err="1"/>
              <a:t>spresentere</a:t>
            </a:r>
            <a:endParaRPr lang="en-AU"/>
          </a:p>
        </p:txBody>
      </p:sp>
      <p:sp>
        <p:nvSpPr>
          <p:cNvPr id="3" name="Title 2"/>
          <p:cNvSpPr>
            <a:spLocks noGrp="1"/>
          </p:cNvSpPr>
          <p:nvPr>
            <p:ph type="title" hasCustomPrompt="1"/>
          </p:nvPr>
        </p:nvSpPr>
        <p:spPr>
          <a:xfrm>
            <a:off x="935301" y="814835"/>
            <a:ext cx="10296000" cy="887360"/>
          </a:xfrm>
        </p:spPr>
        <p:txBody>
          <a:bodyPr/>
          <a:lstStyle/>
          <a:p>
            <a:r>
              <a:rPr lang="en-US"/>
              <a:t>Before You Go</a:t>
            </a:r>
          </a:p>
        </p:txBody>
      </p:sp>
    </p:spTree>
    <p:extLst>
      <p:ext uri="{BB962C8B-B14F-4D97-AF65-F5344CB8AC3E}">
        <p14:creationId xmlns:p14="http://schemas.microsoft.com/office/powerpoint/2010/main" val="406344119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We Can Come To You">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6E25DEDA-CBA5-8F4A-B549-C99DF9A6691C}"/>
              </a:ext>
            </a:extLst>
          </p:cNvPr>
          <p:cNvSpPr/>
          <p:nvPr userDrawn="1"/>
        </p:nvSpPr>
        <p:spPr>
          <a:xfrm>
            <a:off x="6498190" y="-185471"/>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6E25DEDA-CBA5-8F4A-B549-C99DF9A6691C}"/>
              </a:ext>
            </a:extLst>
          </p:cNvPr>
          <p:cNvSpPr/>
          <p:nvPr userDrawn="1"/>
        </p:nvSpPr>
        <p:spPr>
          <a:xfrm>
            <a:off x="8521370"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hasCustomPrompt="1"/>
          </p:nvPr>
        </p:nvSpPr>
        <p:spPr>
          <a:xfrm>
            <a:off x="935301" y="814835"/>
            <a:ext cx="10296000" cy="887360"/>
          </a:xfrm>
        </p:spPr>
        <p:txBody>
          <a:bodyPr/>
          <a:lstStyle/>
          <a:p>
            <a:r>
              <a:rPr lang="en-US"/>
              <a:t>We Can Come To You</a:t>
            </a:r>
          </a:p>
        </p:txBody>
      </p:sp>
      <p:sp>
        <p:nvSpPr>
          <p:cNvPr id="12" name="Picture Placeholder 8">
            <a:extLst>
              <a:ext uri="{FF2B5EF4-FFF2-40B4-BE49-F238E27FC236}">
                <a16:creationId xmlns:a16="http://schemas.microsoft.com/office/drawing/2014/main" id="{2DF14112-10F2-4A1F-8E84-625C042A78AF}"/>
              </a:ext>
            </a:extLst>
          </p:cNvPr>
          <p:cNvSpPr>
            <a:spLocks noGrp="1" noChangeAspect="1"/>
          </p:cNvSpPr>
          <p:nvPr>
            <p:ph type="pic" sz="quarter" idx="14" hasCustomPrompt="1"/>
          </p:nvPr>
        </p:nvSpPr>
        <p:spPr>
          <a:xfrm>
            <a:off x="3057116" y="4465769"/>
            <a:ext cx="1824360" cy="1868022"/>
          </a:xfrm>
          <a:prstGeom prst="ellipse">
            <a:avLst/>
          </a:prstGeom>
          <a:blipFill>
            <a:blip r:embed="rId2" cstate="screen">
              <a:extLst>
                <a:ext uri="{28A0092B-C50C-407E-A947-70E740481C1C}">
                  <a14:useLocalDpi xmlns:a14="http://schemas.microsoft.com/office/drawing/2010/main"/>
                </a:ext>
              </a:extLst>
            </a:blip>
            <a:srcRect/>
            <a:stretch>
              <a:fillRect l="-12818" t="-6998" r="-14598" b="-250"/>
            </a:stretch>
          </a:blipFill>
        </p:spPr>
        <p:txBody>
          <a:bodyPr>
            <a:normAutofit/>
          </a:bodyPr>
          <a:lstStyle>
            <a:lvl1pPr rtl="0">
              <a:defRPr sz="1600">
                <a:solidFill>
                  <a:schemeClr val="tx1">
                    <a:lumMod val="50000"/>
                    <a:lumOff val="50000"/>
                  </a:schemeClr>
                </a:solidFill>
              </a:defRPr>
            </a:lvl1pPr>
          </a:lstStyle>
          <a:p>
            <a:r>
              <a:rPr lang="en-AU"/>
              <a:t>Click icon to add image of </a:t>
            </a:r>
            <a:r>
              <a:rPr lang="en-AU" err="1"/>
              <a:t>spresentere</a:t>
            </a:r>
            <a:endParaRPr lang="en-AU"/>
          </a:p>
        </p:txBody>
      </p:sp>
    </p:spTree>
    <p:extLst>
      <p:ext uri="{BB962C8B-B14F-4D97-AF65-F5344CB8AC3E}">
        <p14:creationId xmlns:p14="http://schemas.microsoft.com/office/powerpoint/2010/main" val="363750800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Thank you">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A3F1C04-3200-4425-86D0-2F9E2EAC9EF4}"/>
              </a:ext>
            </a:extLst>
          </p:cNvPr>
          <p:cNvSpPr/>
          <p:nvPr userDrawn="1"/>
        </p:nvSpPr>
        <p:spPr>
          <a:xfrm>
            <a:off x="-12001" y="-3"/>
            <a:ext cx="12204001" cy="6858001"/>
          </a:xfrm>
          <a:prstGeom prst="rect">
            <a:avLst/>
          </a:prstGeom>
          <a:solidFill>
            <a:srgbClr val="229C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 typeface="+mj-lt"/>
              <a:buAutoNum type="arabicPeriod"/>
            </a:pPr>
            <a:endParaRPr lang="en-AU" noProof="0">
              <a:solidFill>
                <a:srgbClr val="229CD0"/>
              </a:solidFill>
            </a:endParaRPr>
          </a:p>
        </p:txBody>
      </p:sp>
      <p:sp>
        <p:nvSpPr>
          <p:cNvPr id="2" name="TextBox 1">
            <a:extLst>
              <a:ext uri="{FF2B5EF4-FFF2-40B4-BE49-F238E27FC236}">
                <a16:creationId xmlns:a16="http://schemas.microsoft.com/office/drawing/2014/main" id="{B196D528-3F8C-4131-B8C8-D41C96117732}"/>
              </a:ext>
            </a:extLst>
          </p:cNvPr>
          <p:cNvSpPr txBox="1"/>
          <p:nvPr userDrawn="1"/>
        </p:nvSpPr>
        <p:spPr>
          <a:xfrm>
            <a:off x="886021" y="2921165"/>
            <a:ext cx="7434468" cy="1015663"/>
          </a:xfrm>
          <a:prstGeom prst="rect">
            <a:avLst/>
          </a:prstGeom>
          <a:noFill/>
        </p:spPr>
        <p:txBody>
          <a:bodyPr wrap="none" rtlCol="0" anchor="ctr" anchorCtr="0">
            <a:noAutofit/>
          </a:bodyPr>
          <a:lstStyle/>
          <a:p>
            <a:r>
              <a:rPr lang="en-AU" sz="6000" b="1" i="0" kern="1200">
                <a:solidFill>
                  <a:schemeClr val="bg1"/>
                </a:solidFill>
                <a:latin typeface="Helvetica" charset="0"/>
                <a:ea typeface="Helvetica" charset="0"/>
                <a:cs typeface="Helvetica" charset="0"/>
              </a:rPr>
              <a:t>Thank you</a:t>
            </a:r>
          </a:p>
        </p:txBody>
      </p:sp>
      <p:sp>
        <p:nvSpPr>
          <p:cNvPr id="13" name="Oval 12">
            <a:extLst>
              <a:ext uri="{FF2B5EF4-FFF2-40B4-BE49-F238E27FC236}">
                <a16:creationId xmlns:a16="http://schemas.microsoft.com/office/drawing/2014/main" id="{6E25DEDA-CBA5-8F4A-B549-C99DF9A6691C}"/>
              </a:ext>
            </a:extLst>
          </p:cNvPr>
          <p:cNvSpPr/>
          <p:nvPr userDrawn="1"/>
        </p:nvSpPr>
        <p:spPr>
          <a:xfrm>
            <a:off x="4603255" y="-177801"/>
            <a:ext cx="16478250" cy="16478250"/>
          </a:xfrm>
          <a:prstGeom prst="ellipse">
            <a:avLst/>
          </a:prstGeom>
          <a:solidFill>
            <a:schemeClr val="accent1">
              <a:alpha val="9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6E25DEDA-CBA5-8F4A-B549-C99DF9A6691C}"/>
              </a:ext>
            </a:extLst>
          </p:cNvPr>
          <p:cNvSpPr/>
          <p:nvPr userDrawn="1"/>
        </p:nvSpPr>
        <p:spPr>
          <a:xfrm>
            <a:off x="6340350" y="-177801"/>
            <a:ext cx="16478250" cy="1647825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31411F6A-B2DA-8144-BA97-357E7C6EDBC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593495" y="5403158"/>
            <a:ext cx="4122834" cy="1167942"/>
          </a:xfrm>
          <a:prstGeom prst="rect">
            <a:avLst/>
          </a:prstGeom>
        </p:spPr>
      </p:pic>
    </p:spTree>
    <p:extLst>
      <p:ext uri="{BB962C8B-B14F-4D97-AF65-F5344CB8AC3E}">
        <p14:creationId xmlns:p14="http://schemas.microsoft.com/office/powerpoint/2010/main" val="3504227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E4E36-806D-634D-A9D9-8872502F55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E20842-E5FF-334C-8E18-82A4FB2DC38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BB07338-8895-3749-A41C-69531C2D232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5353CF-17FC-DE43-9863-69D65BE35A49}"/>
              </a:ext>
            </a:extLst>
          </p:cNvPr>
          <p:cNvSpPr>
            <a:spLocks noGrp="1"/>
          </p:cNvSpPr>
          <p:nvPr>
            <p:ph type="dt" sz="half" idx="10"/>
          </p:nvPr>
        </p:nvSpPr>
        <p:spPr/>
        <p:txBody>
          <a:bodyPr/>
          <a:lstStyle/>
          <a:p>
            <a:fld id="{6122662E-597D-9749-A6CA-4982C8278E36}" type="datetimeFigureOut">
              <a:rPr lang="en-US" smtClean="0"/>
              <a:t>9/16/20</a:t>
            </a:fld>
            <a:endParaRPr lang="en-US"/>
          </a:p>
        </p:txBody>
      </p:sp>
      <p:sp>
        <p:nvSpPr>
          <p:cNvPr id="6" name="Footer Placeholder 5">
            <a:extLst>
              <a:ext uri="{FF2B5EF4-FFF2-40B4-BE49-F238E27FC236}">
                <a16:creationId xmlns:a16="http://schemas.microsoft.com/office/drawing/2014/main" id="{08E4EBFF-ACB4-7B48-ACAC-CBFA87D508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6081B3-87B9-9944-8F2B-EC8675F11863}"/>
              </a:ext>
            </a:extLst>
          </p:cNvPr>
          <p:cNvSpPr>
            <a:spLocks noGrp="1"/>
          </p:cNvSpPr>
          <p:nvPr>
            <p:ph type="sldNum" sz="quarter" idx="12"/>
          </p:nvPr>
        </p:nvSpPr>
        <p:spPr/>
        <p:txBody>
          <a:bodyPr/>
          <a:lstStyle/>
          <a:p>
            <a:fld id="{BC6D35E8-EACA-D74B-A171-E8DA9C228F6C}" type="slidenum">
              <a:rPr lang="en-US" smtClean="0"/>
              <a:t>‹#›</a:t>
            </a:fld>
            <a:endParaRPr lang="en-US"/>
          </a:p>
        </p:txBody>
      </p:sp>
    </p:spTree>
    <p:extLst>
      <p:ext uri="{BB962C8B-B14F-4D97-AF65-F5344CB8AC3E}">
        <p14:creationId xmlns:p14="http://schemas.microsoft.com/office/powerpoint/2010/main" val="335371166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Numbered List - blu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EB205D1-9CBC-004D-8682-ADEFB792C1C4}"/>
              </a:ext>
            </a:extLst>
          </p:cNvPr>
          <p:cNvSpPr/>
          <p:nvPr userDrawn="1"/>
        </p:nvSpPr>
        <p:spPr>
          <a:xfrm>
            <a:off x="-1" y="-1"/>
            <a:ext cx="12204001" cy="6858001"/>
          </a:xfrm>
          <a:prstGeom prst="rect">
            <a:avLst/>
          </a:prstGeom>
          <a:solidFill>
            <a:srgbClr val="229C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noProof="0"/>
          </a:p>
        </p:txBody>
      </p:sp>
      <p:sp>
        <p:nvSpPr>
          <p:cNvPr id="2" name="Title 1">
            <a:extLst>
              <a:ext uri="{FF2B5EF4-FFF2-40B4-BE49-F238E27FC236}">
                <a16:creationId xmlns:a16="http://schemas.microsoft.com/office/drawing/2014/main" id="{B9B1F917-01CE-4331-AB1E-74B962EECC12}"/>
              </a:ext>
            </a:extLst>
          </p:cNvPr>
          <p:cNvSpPr>
            <a:spLocks noGrp="1"/>
          </p:cNvSpPr>
          <p:nvPr>
            <p:ph type="title" hasCustomPrompt="1"/>
          </p:nvPr>
        </p:nvSpPr>
        <p:spPr>
          <a:xfrm>
            <a:off x="316357" y="631033"/>
            <a:ext cx="11408408" cy="1117907"/>
          </a:xfrm>
        </p:spPr>
        <p:txBody>
          <a:bodyPr anchor="ctr"/>
          <a:lstStyle>
            <a:lvl1pPr algn="ctr">
              <a:defRPr sz="5400" b="1" i="0">
                <a:solidFill>
                  <a:schemeClr val="bg1"/>
                </a:solidFill>
                <a:latin typeface="Helvetica" pitchFamily="2" charset="0"/>
              </a:defRPr>
            </a:lvl1pPr>
          </a:lstStyle>
          <a:p>
            <a:r>
              <a:rPr lang="en-AU" noProof="0"/>
              <a:t>Title of List</a:t>
            </a:r>
          </a:p>
        </p:txBody>
      </p:sp>
      <p:sp>
        <p:nvSpPr>
          <p:cNvPr id="8" name="Text Placeholder 7">
            <a:extLst>
              <a:ext uri="{FF2B5EF4-FFF2-40B4-BE49-F238E27FC236}">
                <a16:creationId xmlns:a16="http://schemas.microsoft.com/office/drawing/2014/main" id="{454D350D-E484-4913-8199-EB8C83FA4F63}"/>
              </a:ext>
            </a:extLst>
          </p:cNvPr>
          <p:cNvSpPr>
            <a:spLocks noGrp="1"/>
          </p:cNvSpPr>
          <p:nvPr>
            <p:ph type="body" sz="quarter" idx="13" hasCustomPrompt="1"/>
          </p:nvPr>
        </p:nvSpPr>
        <p:spPr>
          <a:xfrm>
            <a:off x="1041400" y="1748940"/>
            <a:ext cx="9976220" cy="4397860"/>
          </a:xfrm>
        </p:spPr>
        <p:txBody>
          <a:bodyPr numCol="1" spcCol="360000" anchor="ctr">
            <a:normAutofit/>
          </a:bodyPr>
          <a:lstStyle>
            <a:lvl1pPr marL="514350" marR="0" indent="-514350" algn="l" defTabSz="914400" rtl="0" eaLnBrk="1" fontAlgn="auto" latinLnBrk="0" hangingPunct="1">
              <a:lnSpc>
                <a:spcPct val="150000"/>
              </a:lnSpc>
              <a:spcBef>
                <a:spcPts val="500"/>
              </a:spcBef>
              <a:spcAft>
                <a:spcPts val="0"/>
              </a:spcAft>
              <a:buClrTx/>
              <a:buSzTx/>
              <a:buFont typeface="Arial" panose="020B0604020202020204" pitchFamily="34" charset="0"/>
              <a:buAutoNum type="arabicPeriod"/>
              <a:tabLst/>
              <a:defRPr sz="3600">
                <a:solidFill>
                  <a:schemeClr val="bg1"/>
                </a:solidFill>
                <a:latin typeface="Helvetica" pitchFamily="2" charset="0"/>
              </a:defRPr>
            </a:lvl1pPr>
            <a:lvl2pPr>
              <a:defRPr/>
            </a:lvl2pPr>
            <a:lvl3pPr>
              <a:defRPr/>
            </a:lvl3pPr>
            <a:lvl4pPr>
              <a:defRPr/>
            </a:lvl4pPr>
            <a:lvl5pPr>
              <a:defRPr/>
            </a:lvl5pPr>
          </a:lstStyle>
          <a:p>
            <a:pPr lvl="0"/>
            <a:r>
              <a:rPr lang="en-AU" noProof="0"/>
              <a:t>First item in list</a:t>
            </a:r>
          </a:p>
          <a:p>
            <a:pPr lvl="0"/>
            <a:r>
              <a:rPr lang="en-AU" noProof="0"/>
              <a:t>Second item in list</a:t>
            </a:r>
          </a:p>
          <a:p>
            <a:pPr lvl="0"/>
            <a:r>
              <a:rPr lang="en-AU" noProof="0"/>
              <a:t>Third item in list</a:t>
            </a:r>
          </a:p>
          <a:p>
            <a:pPr lvl="0"/>
            <a:r>
              <a:rPr lang="en-AU" noProof="0"/>
              <a:t>Fourth item in list</a:t>
            </a:r>
          </a:p>
          <a:p>
            <a:pPr lvl="0"/>
            <a:r>
              <a:rPr lang="en-AU" noProof="0"/>
              <a:t>Fifth item in list</a:t>
            </a:r>
          </a:p>
        </p:txBody>
      </p:sp>
      <p:sp>
        <p:nvSpPr>
          <p:cNvPr id="5" name="Oval 4">
            <a:extLst>
              <a:ext uri="{FF2B5EF4-FFF2-40B4-BE49-F238E27FC236}">
                <a16:creationId xmlns:a16="http://schemas.microsoft.com/office/drawing/2014/main" id="{6E25DEDA-CBA5-8F4A-B549-C99DF9A6691C}"/>
              </a:ext>
            </a:extLst>
          </p:cNvPr>
          <p:cNvSpPr/>
          <p:nvPr userDrawn="1"/>
        </p:nvSpPr>
        <p:spPr>
          <a:xfrm>
            <a:off x="6020561" y="-177801"/>
            <a:ext cx="16478250" cy="16478250"/>
          </a:xfrm>
          <a:prstGeom prst="ellipse">
            <a:avLst/>
          </a:prstGeom>
          <a:solidFill>
            <a:schemeClr val="accent1">
              <a:alpha val="9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6E25DEDA-CBA5-8F4A-B549-C99DF9A6691C}"/>
              </a:ext>
            </a:extLst>
          </p:cNvPr>
          <p:cNvSpPr/>
          <p:nvPr userDrawn="1"/>
        </p:nvSpPr>
        <p:spPr>
          <a:xfrm>
            <a:off x="7757656" y="-177801"/>
            <a:ext cx="16478250" cy="16478250"/>
          </a:xfrm>
          <a:prstGeom prst="ellipse">
            <a:avLst/>
          </a:prstGeom>
          <a:solidFill>
            <a:schemeClr val="accent1">
              <a:alpha val="9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5916728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Bulleted list - dar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EB205D1-9CBC-004D-8682-ADEFB792C1C4}"/>
              </a:ext>
            </a:extLst>
          </p:cNvPr>
          <p:cNvSpPr/>
          <p:nvPr userDrawn="1"/>
        </p:nvSpPr>
        <p:spPr>
          <a:xfrm>
            <a:off x="-1" y="-1"/>
            <a:ext cx="12204001" cy="6858001"/>
          </a:xfrm>
          <a:prstGeom prst="rect">
            <a:avLst/>
          </a:prstGeom>
          <a:solidFill>
            <a:srgbClr val="229C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noProof="0"/>
          </a:p>
        </p:txBody>
      </p:sp>
      <p:sp>
        <p:nvSpPr>
          <p:cNvPr id="2" name="Title 1">
            <a:extLst>
              <a:ext uri="{FF2B5EF4-FFF2-40B4-BE49-F238E27FC236}">
                <a16:creationId xmlns:a16="http://schemas.microsoft.com/office/drawing/2014/main" id="{B9B1F917-01CE-4331-AB1E-74B962EECC12}"/>
              </a:ext>
            </a:extLst>
          </p:cNvPr>
          <p:cNvSpPr>
            <a:spLocks noGrp="1"/>
          </p:cNvSpPr>
          <p:nvPr>
            <p:ph type="title" hasCustomPrompt="1"/>
          </p:nvPr>
        </p:nvSpPr>
        <p:spPr>
          <a:xfrm>
            <a:off x="316357" y="631033"/>
            <a:ext cx="11408408" cy="1117907"/>
          </a:xfrm>
        </p:spPr>
        <p:txBody>
          <a:bodyPr anchor="ctr"/>
          <a:lstStyle>
            <a:lvl1pPr algn="ctr">
              <a:defRPr sz="5400" b="1" i="0">
                <a:solidFill>
                  <a:schemeClr val="bg1"/>
                </a:solidFill>
                <a:latin typeface="Helvetica" pitchFamily="2" charset="0"/>
              </a:defRPr>
            </a:lvl1pPr>
          </a:lstStyle>
          <a:p>
            <a:r>
              <a:rPr lang="en-AU" noProof="0"/>
              <a:t>Title of List</a:t>
            </a:r>
          </a:p>
        </p:txBody>
      </p:sp>
      <p:sp>
        <p:nvSpPr>
          <p:cNvPr id="8" name="Text Placeholder 7">
            <a:extLst>
              <a:ext uri="{FF2B5EF4-FFF2-40B4-BE49-F238E27FC236}">
                <a16:creationId xmlns:a16="http://schemas.microsoft.com/office/drawing/2014/main" id="{454D350D-E484-4913-8199-EB8C83FA4F63}"/>
              </a:ext>
            </a:extLst>
          </p:cNvPr>
          <p:cNvSpPr>
            <a:spLocks noGrp="1"/>
          </p:cNvSpPr>
          <p:nvPr>
            <p:ph type="body" sz="quarter" idx="13" hasCustomPrompt="1"/>
          </p:nvPr>
        </p:nvSpPr>
        <p:spPr>
          <a:xfrm>
            <a:off x="1041400" y="1748940"/>
            <a:ext cx="9976220" cy="4397860"/>
          </a:xfrm>
        </p:spPr>
        <p:txBody>
          <a:bodyPr numCol="1" spcCol="360000" anchor="ctr">
            <a:normAutofit/>
          </a:bodyPr>
          <a:lstStyle>
            <a:lvl1pPr marL="514350" marR="0" indent="-514350" algn="l" defTabSz="914400" rtl="0" eaLnBrk="1" fontAlgn="auto" latinLnBrk="0" hangingPunct="1">
              <a:lnSpc>
                <a:spcPct val="150000"/>
              </a:lnSpc>
              <a:spcBef>
                <a:spcPts val="500"/>
              </a:spcBef>
              <a:spcAft>
                <a:spcPts val="0"/>
              </a:spcAft>
              <a:buClrTx/>
              <a:buSzPct val="125000"/>
              <a:buFont typeface="Arial" charset="0"/>
              <a:buChar char="•"/>
              <a:tabLst/>
              <a:defRPr sz="3600">
                <a:solidFill>
                  <a:schemeClr val="bg1"/>
                </a:solidFill>
                <a:latin typeface="Helvetica" pitchFamily="2" charset="0"/>
              </a:defRPr>
            </a:lvl1pPr>
            <a:lvl2pPr>
              <a:defRPr/>
            </a:lvl2pPr>
            <a:lvl3pPr>
              <a:defRPr/>
            </a:lvl3pPr>
            <a:lvl4pPr>
              <a:defRPr/>
            </a:lvl4pPr>
            <a:lvl5pPr>
              <a:defRPr/>
            </a:lvl5pPr>
          </a:lstStyle>
          <a:p>
            <a:pPr lvl="0"/>
            <a:r>
              <a:rPr lang="en-AU" noProof="0"/>
              <a:t>First item in list</a:t>
            </a:r>
          </a:p>
          <a:p>
            <a:pPr lvl="0"/>
            <a:r>
              <a:rPr lang="en-AU" noProof="0"/>
              <a:t>Second item in list</a:t>
            </a:r>
          </a:p>
          <a:p>
            <a:pPr lvl="0"/>
            <a:r>
              <a:rPr lang="en-AU" noProof="0"/>
              <a:t>Third item in list</a:t>
            </a:r>
          </a:p>
          <a:p>
            <a:pPr lvl="0"/>
            <a:r>
              <a:rPr lang="en-AU" noProof="0"/>
              <a:t>Fourth item in list</a:t>
            </a:r>
          </a:p>
          <a:p>
            <a:pPr lvl="0"/>
            <a:r>
              <a:rPr lang="en-AU" noProof="0"/>
              <a:t>Fifth item in list</a:t>
            </a:r>
          </a:p>
        </p:txBody>
      </p:sp>
      <p:sp>
        <p:nvSpPr>
          <p:cNvPr id="5" name="Oval 4">
            <a:extLst>
              <a:ext uri="{FF2B5EF4-FFF2-40B4-BE49-F238E27FC236}">
                <a16:creationId xmlns:a16="http://schemas.microsoft.com/office/drawing/2014/main" id="{6E25DEDA-CBA5-8F4A-B549-C99DF9A6691C}"/>
              </a:ext>
            </a:extLst>
          </p:cNvPr>
          <p:cNvSpPr/>
          <p:nvPr userDrawn="1"/>
        </p:nvSpPr>
        <p:spPr>
          <a:xfrm>
            <a:off x="6020561" y="-177801"/>
            <a:ext cx="16478250" cy="16478250"/>
          </a:xfrm>
          <a:prstGeom prst="ellipse">
            <a:avLst/>
          </a:prstGeom>
          <a:solidFill>
            <a:schemeClr val="accent1">
              <a:alpha val="9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6E25DEDA-CBA5-8F4A-B549-C99DF9A6691C}"/>
              </a:ext>
            </a:extLst>
          </p:cNvPr>
          <p:cNvSpPr/>
          <p:nvPr userDrawn="1"/>
        </p:nvSpPr>
        <p:spPr>
          <a:xfrm>
            <a:off x="7757656" y="-177801"/>
            <a:ext cx="16478250" cy="16478250"/>
          </a:xfrm>
          <a:prstGeom prst="ellipse">
            <a:avLst/>
          </a:prstGeom>
          <a:solidFill>
            <a:schemeClr val="accent1">
              <a:alpha val="9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6994298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1F917-01CE-4331-AB1E-74B962EECC12}"/>
              </a:ext>
            </a:extLst>
          </p:cNvPr>
          <p:cNvSpPr>
            <a:spLocks noGrp="1"/>
          </p:cNvSpPr>
          <p:nvPr>
            <p:ph type="title" hasCustomPrompt="1"/>
          </p:nvPr>
        </p:nvSpPr>
        <p:spPr>
          <a:xfrm>
            <a:off x="576470" y="395066"/>
            <a:ext cx="10888182" cy="887360"/>
          </a:xfrm>
        </p:spPr>
        <p:txBody>
          <a:bodyPr/>
          <a:lstStyle>
            <a:lvl1pPr algn="ctr">
              <a:defRPr b="1" i="0">
                <a:solidFill>
                  <a:srgbClr val="229CD0"/>
                </a:solidFill>
                <a:latin typeface="Helvetica" pitchFamily="2" charset="0"/>
              </a:defRPr>
            </a:lvl1pPr>
          </a:lstStyle>
          <a:p>
            <a:r>
              <a:rPr lang="en-AU" noProof="0"/>
              <a:t>Slide With Two Sections</a:t>
            </a:r>
          </a:p>
        </p:txBody>
      </p:sp>
      <p:sp>
        <p:nvSpPr>
          <p:cNvPr id="3" name="Content Placeholder 2">
            <a:extLst>
              <a:ext uri="{FF2B5EF4-FFF2-40B4-BE49-F238E27FC236}">
                <a16:creationId xmlns:a16="http://schemas.microsoft.com/office/drawing/2014/main" id="{37A7AD5C-27FE-4927-A5C6-D642B489CA22}"/>
              </a:ext>
            </a:extLst>
          </p:cNvPr>
          <p:cNvSpPr>
            <a:spLocks noGrp="1"/>
          </p:cNvSpPr>
          <p:nvPr>
            <p:ph idx="1" hasCustomPrompt="1"/>
          </p:nvPr>
        </p:nvSpPr>
        <p:spPr>
          <a:xfrm>
            <a:off x="576469" y="1532415"/>
            <a:ext cx="5139887" cy="4376944"/>
          </a:xfrm>
        </p:spPr>
        <p:txBody>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800" b="0" i="0">
                <a:latin typeface="Helvetica" pitchFamily="2" charset="0"/>
              </a:defRPr>
            </a:lvl1pPr>
            <a:lvl2pPr>
              <a:defRPr sz="2400" b="0" i="0"/>
            </a:lvl2pPr>
            <a:lvl3pPr>
              <a:defRPr sz="2400" b="0" i="0"/>
            </a:lvl3pPr>
            <a:lvl4pPr>
              <a:defRPr sz="2400" b="0" i="0"/>
            </a:lvl4pPr>
            <a:lvl5pPr>
              <a:defRPr sz="2400" b="0" i="0"/>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AU" noProof="0"/>
              <a:t>Click to add text, or click on the relevant icon at the centre of the placeholder to add: Table / Chart / SmartArt / Image / Media. There are five type style levels. To access the type styles, click on the text and press the ‘Increase / Decrease List Level’ buttons in the Paragraph section of the Home ribbon.</a:t>
            </a:r>
          </a:p>
        </p:txBody>
      </p:sp>
      <p:sp>
        <p:nvSpPr>
          <p:cNvPr id="7" name="Content Placeholder 2">
            <a:extLst>
              <a:ext uri="{FF2B5EF4-FFF2-40B4-BE49-F238E27FC236}">
                <a16:creationId xmlns:a16="http://schemas.microsoft.com/office/drawing/2014/main" id="{67A73130-BD65-49F1-9021-B25378530968}"/>
              </a:ext>
            </a:extLst>
          </p:cNvPr>
          <p:cNvSpPr>
            <a:spLocks noGrp="1"/>
          </p:cNvSpPr>
          <p:nvPr>
            <p:ph idx="13" hasCustomPrompt="1"/>
          </p:nvPr>
        </p:nvSpPr>
        <p:spPr>
          <a:xfrm>
            <a:off x="6324765" y="1532415"/>
            <a:ext cx="5139887" cy="4376944"/>
          </a:xfrm>
        </p:spPr>
        <p:txBody>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800" b="0" i="0">
                <a:latin typeface="Helvetica" pitchFamily="2" charset="0"/>
              </a:defRPr>
            </a:lvl1pPr>
            <a:lvl2pPr>
              <a:defRPr b="0" i="0"/>
            </a:lvl2pPr>
            <a:lvl3pPr>
              <a:defRPr b="0" i="0"/>
            </a:lvl3pPr>
            <a:lvl4pPr>
              <a:defRPr b="0" i="0"/>
            </a:lvl4pPr>
            <a:lvl5pPr>
              <a:defRPr b="0" i="0"/>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AU" noProof="0"/>
              <a:t>Click to add text, or click on the relevant icon at the centre of the placeholder to add: Table / Chart / SmartArt / Image / Media. There are five type style levels. To access the type styles, click on the text and press the ‘Increase / Decrease List Level’ buttons in the Paragraph section of the Home ribbon.</a:t>
            </a:r>
          </a:p>
        </p:txBody>
      </p:sp>
    </p:spTree>
    <p:extLst>
      <p:ext uri="{BB962C8B-B14F-4D97-AF65-F5344CB8AC3E}">
        <p14:creationId xmlns:p14="http://schemas.microsoft.com/office/powerpoint/2010/main" val="202947696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wo column text">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54D350D-E484-4913-8199-EB8C83FA4F63}"/>
              </a:ext>
            </a:extLst>
          </p:cNvPr>
          <p:cNvSpPr>
            <a:spLocks noGrp="1"/>
          </p:cNvSpPr>
          <p:nvPr>
            <p:ph type="body" sz="quarter" idx="13" hasCustomPrompt="1"/>
          </p:nvPr>
        </p:nvSpPr>
        <p:spPr>
          <a:xfrm>
            <a:off x="935301" y="1532415"/>
            <a:ext cx="10296000" cy="4459190"/>
          </a:xfrm>
        </p:spPr>
        <p:txBody>
          <a:bodyPr numCol="2" spcCol="360000"/>
          <a:lstStyle>
            <a:lvl1pPr marL="342900" marR="0" indent="-3429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2800">
                <a:latin typeface="Helvetica" pitchFamily="2" charset="0"/>
              </a:defRPr>
            </a:lvl1pPr>
            <a:lvl2pPr>
              <a:defRPr/>
            </a:lvl2pPr>
            <a:lvl3pPr>
              <a:defRPr/>
            </a:lvl3pPr>
            <a:lvl4pPr>
              <a:defRPr/>
            </a:lvl4pPr>
            <a:lvl5pPr>
              <a:defRPr/>
            </a:lvl5pPr>
          </a:lstStyle>
          <a:p>
            <a:pPr lvl="0"/>
            <a:r>
              <a:rPr lang="en-AU" noProof="0"/>
              <a:t>If you keep adding bullet points, your text will automatically flow across two columns.</a:t>
            </a:r>
          </a:p>
          <a:p>
            <a:pPr marL="342900" marR="0" lvl="0" indent="-3429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lang="en-AU" noProof="0"/>
              <a:t>If you keep adding bullet points, your text will automatically flow across two columns.</a:t>
            </a:r>
          </a:p>
          <a:p>
            <a:pPr marL="342900" marR="0" lvl="0" indent="-3429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lang="en-AU" noProof="0"/>
              <a:t>If you keep adding bullet points, your text will automatically flow across two columns.</a:t>
            </a:r>
          </a:p>
          <a:p>
            <a:pPr marL="342900" marR="0" lvl="0" indent="-3429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lang="en-AU" noProof="0"/>
              <a:t>If you keep adding bullet points, your text will automatically flow across two columns.</a:t>
            </a:r>
          </a:p>
          <a:p>
            <a:pPr marL="342900" marR="0" lvl="0" indent="-3429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lang="en-AU" noProof="0"/>
              <a:t>If you keep adding bullet points, your text will automatically flow across two columns.</a:t>
            </a:r>
          </a:p>
          <a:p>
            <a:pPr lvl="0"/>
            <a:r>
              <a:rPr lang="en-AU" noProof="0"/>
              <a:t>If you keep adding bullet points, your text will automatically flow across two columns.</a:t>
            </a:r>
          </a:p>
        </p:txBody>
      </p:sp>
      <p:sp>
        <p:nvSpPr>
          <p:cNvPr id="3" name="Title 2"/>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3157769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hree column text">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54D350D-E484-4913-8199-EB8C83FA4F63}"/>
              </a:ext>
            </a:extLst>
          </p:cNvPr>
          <p:cNvSpPr>
            <a:spLocks noGrp="1"/>
          </p:cNvSpPr>
          <p:nvPr>
            <p:ph type="body" sz="quarter" idx="13"/>
          </p:nvPr>
        </p:nvSpPr>
        <p:spPr>
          <a:xfrm>
            <a:off x="935301" y="1532415"/>
            <a:ext cx="10296000" cy="4459189"/>
          </a:xfrm>
        </p:spPr>
        <p:txBody>
          <a:bodyPr numCol="3" spcCol="360000"/>
          <a:lstStyle>
            <a:lvl1pPr>
              <a:defRPr sz="2800" b="0" i="0">
                <a:latin typeface="Helvetica" pitchFamily="2" charset="0"/>
              </a:defRPr>
            </a:lvl1pPr>
            <a:lvl2pPr>
              <a:defRPr sz="2800" b="0" i="0">
                <a:latin typeface="Helvetica" pitchFamily="2" charset="0"/>
              </a:defRPr>
            </a:lvl2pPr>
            <a:lvl3pPr>
              <a:defRPr sz="2800" b="0" i="0">
                <a:latin typeface="Helvetica" pitchFamily="2" charset="0"/>
              </a:defRPr>
            </a:lvl3pPr>
            <a:lvl4pPr>
              <a:defRPr sz="2800" b="0" i="0">
                <a:latin typeface="Helvetica" pitchFamily="2" charset="0"/>
              </a:defRPr>
            </a:lvl4pPr>
            <a:lvl5pPr>
              <a:defRPr sz="2800" b="0" i="0">
                <a:latin typeface="Helvetica" pitchFamily="2" charset="0"/>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51122545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Slide C">
    <p:spTree>
      <p:nvGrpSpPr>
        <p:cNvPr id="1" name=""/>
        <p:cNvGrpSpPr/>
        <p:nvPr/>
      </p:nvGrpSpPr>
      <p:grpSpPr>
        <a:xfrm>
          <a:off x="0" y="0"/>
          <a:ext cx="0" cy="0"/>
          <a:chOff x="0" y="0"/>
          <a:chExt cx="0" cy="0"/>
        </a:xfrm>
      </p:grpSpPr>
      <p:sp>
        <p:nvSpPr>
          <p:cNvPr id="75" name="Picture Placeholder 74">
            <a:extLst>
              <a:ext uri="{FF2B5EF4-FFF2-40B4-BE49-F238E27FC236}">
                <a16:creationId xmlns:a16="http://schemas.microsoft.com/office/drawing/2014/main" id="{3E2304DD-D55D-458E-8153-0D330BDFEFF8}"/>
              </a:ext>
            </a:extLst>
          </p:cNvPr>
          <p:cNvSpPr>
            <a:spLocks noGrp="1"/>
          </p:cNvSpPr>
          <p:nvPr>
            <p:ph type="pic" sz="quarter" idx="13"/>
          </p:nvPr>
        </p:nvSpPr>
        <p:spPr>
          <a:xfrm>
            <a:off x="1" y="1"/>
            <a:ext cx="12204000" cy="6857998"/>
          </a:xfrm>
          <a:solidFill>
            <a:schemeClr val="bg1">
              <a:lumMod val="85000"/>
            </a:schemeClr>
          </a:solidFill>
        </p:spPr>
        <p:txBody>
          <a:bodyPr lIns="360000" tIns="360000" rIns="360000" bIns="360000">
            <a:normAutofit/>
          </a:bodyPr>
          <a:lstStyle>
            <a:lvl1pPr algn="r">
              <a:defRPr sz="1600">
                <a:solidFill>
                  <a:schemeClr val="tx1">
                    <a:lumMod val="50000"/>
                    <a:lumOff val="50000"/>
                  </a:schemeClr>
                </a:solidFill>
              </a:defRPr>
            </a:lvl1pPr>
          </a:lstStyle>
          <a:p>
            <a:r>
              <a:rPr lang="en-US" noProof="0"/>
              <a:t>Click icon to add picture</a:t>
            </a:r>
            <a:endParaRPr lang="en-AU" noProof="0"/>
          </a:p>
        </p:txBody>
      </p:sp>
      <p:sp>
        <p:nvSpPr>
          <p:cNvPr id="73" name="Subtitle 72">
            <a:extLst>
              <a:ext uri="{FF2B5EF4-FFF2-40B4-BE49-F238E27FC236}">
                <a16:creationId xmlns:a16="http://schemas.microsoft.com/office/drawing/2014/main" id="{2993D1DC-23D0-40CA-BA80-0CCA239AC610}"/>
              </a:ext>
            </a:extLst>
          </p:cNvPr>
          <p:cNvSpPr>
            <a:spLocks noGrp="1"/>
          </p:cNvSpPr>
          <p:nvPr>
            <p:ph type="subTitle" idx="1" hasCustomPrompt="1"/>
          </p:nvPr>
        </p:nvSpPr>
        <p:spPr>
          <a:xfrm>
            <a:off x="1" y="0"/>
            <a:ext cx="5910258" cy="6869505"/>
          </a:xfrm>
          <a:custGeom>
            <a:avLst/>
            <a:gdLst>
              <a:gd name="connsiteX0" fmla="*/ 0 w 5729283"/>
              <a:gd name="connsiteY0" fmla="*/ 0 h 6857998"/>
              <a:gd name="connsiteX1" fmla="*/ 4311112 w 5729283"/>
              <a:gd name="connsiteY1" fmla="*/ 0 h 6857998"/>
              <a:gd name="connsiteX2" fmla="*/ 5729283 w 5729283"/>
              <a:gd name="connsiteY2" fmla="*/ 5316930 h 6857998"/>
              <a:gd name="connsiteX3" fmla="*/ 0 w 5729283"/>
              <a:gd name="connsiteY3" fmla="*/ 6857998 h 6857998"/>
              <a:gd name="connsiteX0" fmla="*/ 0 w 5910258"/>
              <a:gd name="connsiteY0" fmla="*/ 0 h 6869505"/>
              <a:gd name="connsiteX1" fmla="*/ 4311112 w 5910258"/>
              <a:gd name="connsiteY1" fmla="*/ 0 h 6869505"/>
              <a:gd name="connsiteX2" fmla="*/ 5910258 w 5910258"/>
              <a:gd name="connsiteY2" fmla="*/ 6869505 h 6869505"/>
              <a:gd name="connsiteX3" fmla="*/ 0 w 5910258"/>
              <a:gd name="connsiteY3" fmla="*/ 6857998 h 6869505"/>
              <a:gd name="connsiteX4" fmla="*/ 0 w 5910258"/>
              <a:gd name="connsiteY4" fmla="*/ 0 h 68695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10258" h="6869505">
                <a:moveTo>
                  <a:pt x="0" y="0"/>
                </a:moveTo>
                <a:lnTo>
                  <a:pt x="4311112" y="0"/>
                </a:lnTo>
                <a:lnTo>
                  <a:pt x="5910258" y="6869505"/>
                </a:lnTo>
                <a:lnTo>
                  <a:pt x="0" y="6857998"/>
                </a:lnTo>
                <a:lnTo>
                  <a:pt x="0" y="0"/>
                </a:lnTo>
                <a:close/>
              </a:path>
            </a:pathLst>
          </a:custGeom>
          <a:solidFill>
            <a:schemeClr val="bg1">
              <a:alpha val="80000"/>
            </a:schemeClr>
          </a:solidFill>
        </p:spPr>
        <p:txBody>
          <a:bodyPr wrap="square" lIns="576000" tIns="2484000" rIns="1404000" anchor="t" anchorCtr="0">
            <a:noAutofit/>
          </a:bodyPr>
          <a:lstStyle>
            <a:lvl1pPr marL="0" indent="0" algn="l">
              <a:spcAft>
                <a:spcPts val="1200"/>
              </a:spcAft>
              <a:buNone/>
              <a:defRPr sz="3800" b="1" i="0">
                <a:solidFill>
                  <a:srgbClr val="229CD0"/>
                </a:solidFill>
                <a:latin typeface="Helvetica" pitchFamily="2" charset="0"/>
              </a:defRPr>
            </a:lvl1pPr>
            <a:lvl2pPr marL="0" indent="0" algn="l">
              <a:spcBef>
                <a:spcPts val="2400"/>
              </a:spcBef>
              <a:buNone/>
              <a:defRPr sz="2000" b="1" i="0">
                <a:solidFill>
                  <a:schemeClr val="tx1">
                    <a:lumMod val="65000"/>
                    <a:lumOff val="35000"/>
                  </a:schemeClr>
                </a:solidFill>
                <a:latin typeface="Helvetica" pitchFamily="2" charset="0"/>
              </a:defRPr>
            </a:lvl2pPr>
            <a:lvl3pPr marL="0" indent="0" algn="l">
              <a:buNone/>
              <a:defRPr sz="1800" b="1" i="0">
                <a:solidFill>
                  <a:schemeClr val="tx1">
                    <a:lumMod val="65000"/>
                    <a:lumOff val="35000"/>
                  </a:schemeClr>
                </a:solidFill>
                <a:latin typeface="Helvetica" pitchFamily="2" charset="0"/>
              </a:defRPr>
            </a:lvl3pPr>
            <a:lvl4pPr marL="0" indent="0" algn="l">
              <a:buNone/>
              <a:defRPr sz="1600" b="0"/>
            </a:lvl4pPr>
            <a:lvl5pPr marL="0" indent="0" algn="l">
              <a:buNone/>
              <a:defRPr sz="1600"/>
            </a:lvl5pPr>
            <a:lvl6pPr marL="0" indent="0" algn="l">
              <a:buNone/>
              <a:defRPr sz="1600"/>
            </a:lvl6pPr>
            <a:lvl7pPr marL="0" indent="0" algn="l">
              <a:buNone/>
              <a:defRPr sz="1600"/>
            </a:lvl7pPr>
            <a:lvl8pPr marL="0" indent="0" algn="l">
              <a:buNone/>
              <a:defRPr sz="1600"/>
            </a:lvl8pPr>
            <a:lvl9pPr marL="0" indent="0" algn="l">
              <a:buNone/>
              <a:defRPr sz="1600" b="1" i="0">
                <a:solidFill>
                  <a:schemeClr val="tx1">
                    <a:lumMod val="65000"/>
                    <a:lumOff val="35000"/>
                  </a:schemeClr>
                </a:solidFill>
                <a:latin typeface="Helvetica" pitchFamily="2" charset="0"/>
              </a:defRPr>
            </a:lvl9pPr>
          </a:lstStyle>
          <a:p>
            <a:r>
              <a:rPr lang="en-AU" noProof="0"/>
              <a:t>Click to add title</a:t>
            </a:r>
          </a:p>
        </p:txBody>
      </p:sp>
    </p:spTree>
    <p:extLst>
      <p:ext uri="{BB962C8B-B14F-4D97-AF65-F5344CB8AC3E}">
        <p14:creationId xmlns:p14="http://schemas.microsoft.com/office/powerpoint/2010/main" val="413055598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5" name="Picture Placeholder 74">
            <a:extLst>
              <a:ext uri="{FF2B5EF4-FFF2-40B4-BE49-F238E27FC236}">
                <a16:creationId xmlns:a16="http://schemas.microsoft.com/office/drawing/2014/main" id="{3E2304DD-D55D-458E-8153-0D330BDFEFF8}"/>
              </a:ext>
            </a:extLst>
          </p:cNvPr>
          <p:cNvSpPr>
            <a:spLocks noGrp="1"/>
          </p:cNvSpPr>
          <p:nvPr>
            <p:ph type="pic" sz="quarter" idx="13"/>
          </p:nvPr>
        </p:nvSpPr>
        <p:spPr>
          <a:xfrm>
            <a:off x="1" y="1"/>
            <a:ext cx="6538648" cy="6857998"/>
          </a:xfrm>
          <a:solidFill>
            <a:schemeClr val="bg1">
              <a:lumMod val="85000"/>
            </a:schemeClr>
          </a:solidFill>
        </p:spPr>
        <p:txBody>
          <a:bodyPr lIns="360000" tIns="360000" rIns="720000" bIns="360000">
            <a:normAutofit/>
          </a:bodyPr>
          <a:lstStyle>
            <a:lvl1pPr algn="r">
              <a:defRPr sz="1600">
                <a:solidFill>
                  <a:schemeClr val="tx1">
                    <a:lumMod val="50000"/>
                    <a:lumOff val="50000"/>
                  </a:schemeClr>
                </a:solidFill>
              </a:defRPr>
            </a:lvl1pPr>
          </a:lstStyle>
          <a:p>
            <a:r>
              <a:rPr lang="en-US" noProof="0"/>
              <a:t>Click icon to add picture</a:t>
            </a:r>
            <a:endParaRPr lang="en-AU" noProof="0"/>
          </a:p>
        </p:txBody>
      </p:sp>
      <p:sp>
        <p:nvSpPr>
          <p:cNvPr id="5" name="AutoShape 3">
            <a:extLst>
              <a:ext uri="{FF2B5EF4-FFF2-40B4-BE49-F238E27FC236}">
                <a16:creationId xmlns:a16="http://schemas.microsoft.com/office/drawing/2014/main" id="{1BB3B2C9-CFDB-4AF2-BE63-E2AF8B0E7505}"/>
              </a:ext>
            </a:extLst>
          </p:cNvPr>
          <p:cNvSpPr>
            <a:spLocks noChangeAspect="1" noChangeArrowheads="1" noTextEdit="1"/>
          </p:cNvSpPr>
          <p:nvPr userDrawn="1"/>
        </p:nvSpPr>
        <p:spPr bwMode="auto">
          <a:xfrm>
            <a:off x="4814888" y="0"/>
            <a:ext cx="7389812"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 name="Slide Number Placeholder 5">
            <a:extLst>
              <a:ext uri="{FF2B5EF4-FFF2-40B4-BE49-F238E27FC236}">
                <a16:creationId xmlns:a16="http://schemas.microsoft.com/office/drawing/2014/main" id="{0844EF96-63A5-4D4A-9682-3643FC1F92B4}"/>
              </a:ext>
            </a:extLst>
          </p:cNvPr>
          <p:cNvSpPr>
            <a:spLocks noGrp="1"/>
          </p:cNvSpPr>
          <p:nvPr>
            <p:ph type="sldNum" sz="quarter" idx="12"/>
          </p:nvPr>
        </p:nvSpPr>
        <p:spPr>
          <a:xfrm>
            <a:off x="10960059" y="6172501"/>
            <a:ext cx="846000" cy="365125"/>
          </a:xfrm>
          <a:prstGeom prst="rect">
            <a:avLst/>
          </a:prstGeom>
        </p:spPr>
        <p:txBody>
          <a:bodyPr/>
          <a:lstStyle>
            <a:lvl1pPr>
              <a:defRPr>
                <a:solidFill>
                  <a:schemeClr val="bg1"/>
                </a:solidFill>
              </a:defRPr>
            </a:lvl1pPr>
          </a:lstStyle>
          <a:p>
            <a:fld id="{DC22DD25-61AE-413C-B4D2-EF2365C9B2E1}" type="slidenum">
              <a:rPr lang="en-AU" noProof="0" smtClean="0"/>
              <a:pPr/>
              <a:t>‹#›</a:t>
            </a:fld>
            <a:endParaRPr lang="en-AU" noProof="0"/>
          </a:p>
        </p:txBody>
      </p:sp>
      <p:sp>
        <p:nvSpPr>
          <p:cNvPr id="10" name="AutoShape 7">
            <a:extLst>
              <a:ext uri="{FF2B5EF4-FFF2-40B4-BE49-F238E27FC236}">
                <a16:creationId xmlns:a16="http://schemas.microsoft.com/office/drawing/2014/main" id="{768AD39D-5774-4D47-839D-1B36BB540E37}"/>
              </a:ext>
            </a:extLst>
          </p:cNvPr>
          <p:cNvSpPr>
            <a:spLocks noChangeAspect="1" noChangeArrowheads="1" noTextEdit="1"/>
          </p:cNvSpPr>
          <p:nvPr userDrawn="1"/>
        </p:nvSpPr>
        <p:spPr bwMode="auto">
          <a:xfrm>
            <a:off x="4262967" y="1167579"/>
            <a:ext cx="4549775" cy="4219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2" name="Subtitle 21">
            <a:extLst>
              <a:ext uri="{FF2B5EF4-FFF2-40B4-BE49-F238E27FC236}">
                <a16:creationId xmlns:a16="http://schemas.microsoft.com/office/drawing/2014/main" id="{8342C053-5A99-403F-B0F2-E86B39C4B7D3}"/>
              </a:ext>
            </a:extLst>
          </p:cNvPr>
          <p:cNvSpPr>
            <a:spLocks noGrp="1"/>
          </p:cNvSpPr>
          <p:nvPr>
            <p:ph type="subTitle" idx="1" hasCustomPrompt="1"/>
          </p:nvPr>
        </p:nvSpPr>
        <p:spPr>
          <a:xfrm>
            <a:off x="5110132" y="-1564617"/>
            <a:ext cx="10290288" cy="10287762"/>
          </a:xfrm>
          <a:prstGeom prst="ellipse">
            <a:avLst/>
          </a:prstGeom>
          <a:solidFill>
            <a:srgbClr val="229CD0"/>
          </a:solidFill>
        </p:spPr>
        <p:txBody>
          <a:bodyPr vert="horz" wrap="square" lIns="720000" tIns="720000" rIns="2520000" bIns="720000" anchor="ctr" anchorCtr="1">
            <a:noAutofit/>
          </a:bodyPr>
          <a:lstStyle>
            <a:lvl1pPr marL="0" indent="0" algn="l">
              <a:spcAft>
                <a:spcPts val="1200"/>
              </a:spcAft>
              <a:buNone/>
              <a:defRPr sz="3800" b="1" i="0">
                <a:solidFill>
                  <a:schemeClr val="bg1"/>
                </a:solidFill>
                <a:latin typeface="Helvetica" pitchFamily="2" charset="0"/>
              </a:defRPr>
            </a:lvl1pPr>
            <a:lvl2pPr marL="0" indent="0" algn="l">
              <a:spcBef>
                <a:spcPts val="2400"/>
              </a:spcBef>
              <a:buNone/>
              <a:defRPr sz="2000" b="1">
                <a:solidFill>
                  <a:schemeClr val="accent2"/>
                </a:solidFill>
              </a:defRPr>
            </a:lvl2pPr>
            <a:lvl3pPr marL="0" indent="0" algn="l">
              <a:buNone/>
              <a:defRPr sz="1800">
                <a:solidFill>
                  <a:schemeClr val="accent2"/>
                </a:solidFill>
              </a:defRPr>
            </a:lvl3pPr>
            <a:lvl4pPr marL="0" indent="0" algn="l">
              <a:buNone/>
              <a:defRPr sz="1600" b="0"/>
            </a:lvl4pPr>
            <a:lvl5pPr marL="0" indent="0" algn="l">
              <a:buNone/>
              <a:defRPr sz="1600"/>
            </a:lvl5pPr>
            <a:lvl6pPr marL="0" indent="0" algn="l">
              <a:buNone/>
              <a:defRPr sz="1600"/>
            </a:lvl6pPr>
            <a:lvl7pPr marL="0" indent="0" algn="l">
              <a:buNone/>
              <a:defRPr sz="1600"/>
            </a:lvl7pPr>
            <a:lvl8pPr marL="0" indent="0" algn="l">
              <a:buNone/>
              <a:defRPr sz="1600"/>
            </a:lvl8pPr>
            <a:lvl9pPr marL="0" indent="0" algn="l">
              <a:buNone/>
              <a:defRPr sz="1600">
                <a:solidFill>
                  <a:schemeClr val="accent2"/>
                </a:solidFill>
              </a:defRPr>
            </a:lvl9pPr>
          </a:lstStyle>
          <a:p>
            <a:r>
              <a:rPr lang="en-AU" noProof="0"/>
              <a:t>Click to add divider slide title</a:t>
            </a:r>
          </a:p>
        </p:txBody>
      </p:sp>
    </p:spTree>
    <p:extLst>
      <p:ext uri="{BB962C8B-B14F-4D97-AF65-F5344CB8AC3E}">
        <p14:creationId xmlns:p14="http://schemas.microsoft.com/office/powerpoint/2010/main" val="299542541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ext and Image">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54D350D-E484-4913-8199-EB8C83FA4F63}"/>
              </a:ext>
            </a:extLst>
          </p:cNvPr>
          <p:cNvSpPr>
            <a:spLocks noGrp="1"/>
          </p:cNvSpPr>
          <p:nvPr>
            <p:ph type="body" sz="quarter" idx="13"/>
          </p:nvPr>
        </p:nvSpPr>
        <p:spPr>
          <a:xfrm>
            <a:off x="316357" y="1532415"/>
            <a:ext cx="6326669" cy="4459190"/>
          </a:xfrm>
        </p:spPr>
        <p:txBody>
          <a:bodyPr numCol="1" spcCol="36000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9" name="Picture Placeholder 8">
            <a:extLst>
              <a:ext uri="{FF2B5EF4-FFF2-40B4-BE49-F238E27FC236}">
                <a16:creationId xmlns:a16="http://schemas.microsoft.com/office/drawing/2014/main" id="{752293B1-CA6A-4F4E-91FF-99F08DA2149D}"/>
              </a:ext>
            </a:extLst>
          </p:cNvPr>
          <p:cNvSpPr>
            <a:spLocks noGrp="1"/>
          </p:cNvSpPr>
          <p:nvPr>
            <p:ph type="pic" sz="quarter" idx="14"/>
          </p:nvPr>
        </p:nvSpPr>
        <p:spPr>
          <a:xfrm>
            <a:off x="6929159" y="433469"/>
            <a:ext cx="4829371" cy="5739032"/>
          </a:xfrm>
          <a:solidFill>
            <a:schemeClr val="bg1">
              <a:lumMod val="85000"/>
            </a:schemeClr>
          </a:solidFill>
        </p:spPr>
        <p:txBody>
          <a:bodyPr>
            <a:normAutofit/>
          </a:bodyPr>
          <a:lstStyle>
            <a:lvl1pPr rtl="0">
              <a:defRPr sz="1600">
                <a:solidFill>
                  <a:schemeClr val="tx1">
                    <a:lumMod val="50000"/>
                    <a:lumOff val="50000"/>
                  </a:schemeClr>
                </a:solidFill>
              </a:defRPr>
            </a:lvl1pPr>
          </a:lstStyle>
          <a:p>
            <a:r>
              <a:rPr lang="en-US"/>
              <a:t>Click icon to add picture</a:t>
            </a:r>
            <a:endParaRPr lang="en-AU"/>
          </a:p>
        </p:txBody>
      </p:sp>
      <p:sp>
        <p:nvSpPr>
          <p:cNvPr id="4" name="Title 3">
            <a:extLst>
              <a:ext uri="{FF2B5EF4-FFF2-40B4-BE49-F238E27FC236}">
                <a16:creationId xmlns:a16="http://schemas.microsoft.com/office/drawing/2014/main" id="{9D51BC2A-07E6-4F57-A3D0-BC904E276AFE}"/>
              </a:ext>
            </a:extLst>
          </p:cNvPr>
          <p:cNvSpPr>
            <a:spLocks noGrp="1"/>
          </p:cNvSpPr>
          <p:nvPr>
            <p:ph type="title" hasCustomPrompt="1"/>
          </p:nvPr>
        </p:nvSpPr>
        <p:spPr>
          <a:xfrm>
            <a:off x="316357" y="395066"/>
            <a:ext cx="6326669" cy="887360"/>
          </a:xfrm>
        </p:spPr>
        <p:txBody>
          <a:bodyPr/>
          <a:lstStyle>
            <a:lvl1pPr>
              <a:defRPr/>
            </a:lvl1pPr>
          </a:lstStyle>
          <a:p>
            <a:r>
              <a:rPr lang="en-US"/>
              <a:t>Slide Title</a:t>
            </a:r>
            <a:endParaRPr lang="en-AU"/>
          </a:p>
        </p:txBody>
      </p:sp>
      <p:sp>
        <p:nvSpPr>
          <p:cNvPr id="5" name="Footer Placeholder 4">
            <a:extLst>
              <a:ext uri="{FF2B5EF4-FFF2-40B4-BE49-F238E27FC236}">
                <a16:creationId xmlns:a16="http://schemas.microsoft.com/office/drawing/2014/main" id="{83C0ED71-D102-4A47-8D49-527E513DAA18}"/>
              </a:ext>
            </a:extLst>
          </p:cNvPr>
          <p:cNvSpPr>
            <a:spLocks noGrp="1"/>
          </p:cNvSpPr>
          <p:nvPr>
            <p:ph type="ftr" sz="quarter" idx="16"/>
          </p:nvPr>
        </p:nvSpPr>
        <p:spPr>
          <a:xfrm>
            <a:off x="316357" y="6172501"/>
            <a:ext cx="8035422" cy="365125"/>
          </a:xfrm>
          <a:prstGeom prst="rect">
            <a:avLst/>
          </a:prstGeom>
        </p:spPr>
        <p:txBody>
          <a:bodyPr/>
          <a:lstStyle/>
          <a:p>
            <a:endParaRPr lang="en-AU" noProof="0"/>
          </a:p>
        </p:txBody>
      </p:sp>
      <p:sp>
        <p:nvSpPr>
          <p:cNvPr id="2" name="Date Placeholder 1">
            <a:extLst>
              <a:ext uri="{FF2B5EF4-FFF2-40B4-BE49-F238E27FC236}">
                <a16:creationId xmlns:a16="http://schemas.microsoft.com/office/drawing/2014/main" id="{DA6974CE-5775-4767-8B2D-E006DC5555FD}"/>
              </a:ext>
            </a:extLst>
          </p:cNvPr>
          <p:cNvSpPr>
            <a:spLocks noGrp="1"/>
          </p:cNvSpPr>
          <p:nvPr>
            <p:ph type="dt" sz="half" idx="17"/>
          </p:nvPr>
        </p:nvSpPr>
        <p:spPr>
          <a:xfrm>
            <a:off x="8412983" y="6172501"/>
            <a:ext cx="2484000" cy="365125"/>
          </a:xfrm>
          <a:prstGeom prst="rect">
            <a:avLst/>
          </a:prstGeom>
        </p:spPr>
        <p:txBody>
          <a:bodyPr/>
          <a:lstStyle/>
          <a:p>
            <a:fld id="{15C1EA3C-26E9-4B87-838B-C7B127160328}" type="datetime1">
              <a:rPr lang="en-AU" noProof="0" smtClean="0"/>
              <a:t>16/9/20</a:t>
            </a:fld>
            <a:endParaRPr lang="en-AU" noProof="0"/>
          </a:p>
        </p:txBody>
      </p:sp>
      <p:sp>
        <p:nvSpPr>
          <p:cNvPr id="6" name="Slide Number Placeholder 5">
            <a:extLst>
              <a:ext uri="{FF2B5EF4-FFF2-40B4-BE49-F238E27FC236}">
                <a16:creationId xmlns:a16="http://schemas.microsoft.com/office/drawing/2014/main" id="{B597E5B4-99B2-4696-8ED1-B7AB1747A2AF}"/>
              </a:ext>
            </a:extLst>
          </p:cNvPr>
          <p:cNvSpPr>
            <a:spLocks noGrp="1"/>
          </p:cNvSpPr>
          <p:nvPr>
            <p:ph type="sldNum" sz="quarter" idx="18"/>
          </p:nvPr>
        </p:nvSpPr>
        <p:spPr>
          <a:xfrm>
            <a:off x="10960059" y="6172501"/>
            <a:ext cx="846000" cy="365125"/>
          </a:xfrm>
          <a:prstGeom prst="rect">
            <a:avLst/>
          </a:prstGeom>
        </p:spPr>
        <p:txBody>
          <a:bodyPr/>
          <a:lstStyle/>
          <a:p>
            <a:fld id="{DC22DD25-61AE-413C-B4D2-EF2365C9B2E1}" type="slidenum">
              <a:rPr lang="en-AU" noProof="0" smtClean="0"/>
              <a:pPr/>
              <a:t>‹#›</a:t>
            </a:fld>
            <a:endParaRPr lang="en-AU" noProof="0"/>
          </a:p>
        </p:txBody>
      </p:sp>
    </p:spTree>
    <p:extLst>
      <p:ext uri="{BB962C8B-B14F-4D97-AF65-F5344CB8AC3E}">
        <p14:creationId xmlns:p14="http://schemas.microsoft.com/office/powerpoint/2010/main" val="261904500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ext and two images">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54D350D-E484-4913-8199-EB8C83FA4F63}"/>
              </a:ext>
            </a:extLst>
          </p:cNvPr>
          <p:cNvSpPr>
            <a:spLocks noGrp="1"/>
          </p:cNvSpPr>
          <p:nvPr>
            <p:ph type="body" sz="quarter" idx="13"/>
          </p:nvPr>
        </p:nvSpPr>
        <p:spPr>
          <a:xfrm>
            <a:off x="316357" y="1532415"/>
            <a:ext cx="6326669" cy="4459190"/>
          </a:xfrm>
        </p:spPr>
        <p:txBody>
          <a:bodyPr numCol="1" spcCol="36000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9" name="Picture Placeholder 8">
            <a:extLst>
              <a:ext uri="{FF2B5EF4-FFF2-40B4-BE49-F238E27FC236}">
                <a16:creationId xmlns:a16="http://schemas.microsoft.com/office/drawing/2014/main" id="{752293B1-CA6A-4F4E-91FF-99F08DA2149D}"/>
              </a:ext>
            </a:extLst>
          </p:cNvPr>
          <p:cNvSpPr>
            <a:spLocks noGrp="1"/>
          </p:cNvSpPr>
          <p:nvPr>
            <p:ph type="pic" sz="quarter" idx="14"/>
          </p:nvPr>
        </p:nvSpPr>
        <p:spPr>
          <a:xfrm>
            <a:off x="6929160" y="433470"/>
            <a:ext cx="4829370" cy="2789708"/>
          </a:xfrm>
          <a:solidFill>
            <a:schemeClr val="bg1">
              <a:lumMod val="85000"/>
            </a:schemeClr>
          </a:solidFill>
        </p:spPr>
        <p:txBody>
          <a:bodyPr>
            <a:normAutofit/>
          </a:bodyPr>
          <a:lstStyle>
            <a:lvl1pPr rtl="0">
              <a:defRPr sz="1600">
                <a:solidFill>
                  <a:schemeClr val="tx1">
                    <a:lumMod val="50000"/>
                    <a:lumOff val="50000"/>
                  </a:schemeClr>
                </a:solidFill>
              </a:defRPr>
            </a:lvl1pPr>
          </a:lstStyle>
          <a:p>
            <a:r>
              <a:rPr lang="en-US"/>
              <a:t>Click icon to add picture</a:t>
            </a:r>
            <a:endParaRPr lang="en-AU"/>
          </a:p>
        </p:txBody>
      </p:sp>
      <p:sp>
        <p:nvSpPr>
          <p:cNvPr id="68" name="Picture Placeholder 8">
            <a:extLst>
              <a:ext uri="{FF2B5EF4-FFF2-40B4-BE49-F238E27FC236}">
                <a16:creationId xmlns:a16="http://schemas.microsoft.com/office/drawing/2014/main" id="{7F567229-93F4-4028-9012-070DD0F840A5}"/>
              </a:ext>
            </a:extLst>
          </p:cNvPr>
          <p:cNvSpPr>
            <a:spLocks noGrp="1"/>
          </p:cNvSpPr>
          <p:nvPr>
            <p:ph type="pic" sz="quarter" idx="15"/>
          </p:nvPr>
        </p:nvSpPr>
        <p:spPr>
          <a:xfrm>
            <a:off x="6929159" y="3385373"/>
            <a:ext cx="4829371" cy="2787128"/>
          </a:xfrm>
          <a:solidFill>
            <a:schemeClr val="bg1">
              <a:lumMod val="85000"/>
            </a:schemeClr>
          </a:solidFill>
        </p:spPr>
        <p:txBody>
          <a:bodyPr>
            <a:normAutofit/>
          </a:bodyPr>
          <a:lstStyle>
            <a:lvl1pPr rtl="0">
              <a:defRPr sz="1600">
                <a:solidFill>
                  <a:schemeClr val="tx1">
                    <a:lumMod val="50000"/>
                    <a:lumOff val="50000"/>
                  </a:schemeClr>
                </a:solidFill>
              </a:defRPr>
            </a:lvl1pPr>
          </a:lstStyle>
          <a:p>
            <a:r>
              <a:rPr lang="en-US"/>
              <a:t>Click icon to add picture</a:t>
            </a:r>
            <a:endParaRPr lang="en-AU"/>
          </a:p>
        </p:txBody>
      </p:sp>
      <p:sp>
        <p:nvSpPr>
          <p:cNvPr id="4" name="Title 3">
            <a:extLst>
              <a:ext uri="{FF2B5EF4-FFF2-40B4-BE49-F238E27FC236}">
                <a16:creationId xmlns:a16="http://schemas.microsoft.com/office/drawing/2014/main" id="{6CEFDF54-79BF-4A62-9A89-30BB4DEA2CC2}"/>
              </a:ext>
            </a:extLst>
          </p:cNvPr>
          <p:cNvSpPr>
            <a:spLocks noGrp="1"/>
          </p:cNvSpPr>
          <p:nvPr>
            <p:ph type="title" hasCustomPrompt="1"/>
          </p:nvPr>
        </p:nvSpPr>
        <p:spPr>
          <a:xfrm>
            <a:off x="316357" y="395066"/>
            <a:ext cx="6326669" cy="887360"/>
          </a:xfrm>
        </p:spPr>
        <p:txBody>
          <a:bodyPr/>
          <a:lstStyle/>
          <a:p>
            <a:r>
              <a:rPr lang="en-US"/>
              <a:t>Slide Title</a:t>
            </a:r>
            <a:endParaRPr lang="en-AU"/>
          </a:p>
        </p:txBody>
      </p:sp>
      <p:sp>
        <p:nvSpPr>
          <p:cNvPr id="5" name="Footer Placeholder 4">
            <a:extLst>
              <a:ext uri="{FF2B5EF4-FFF2-40B4-BE49-F238E27FC236}">
                <a16:creationId xmlns:a16="http://schemas.microsoft.com/office/drawing/2014/main" id="{11136EA4-84ED-4506-A242-5F0C906222BB}"/>
              </a:ext>
            </a:extLst>
          </p:cNvPr>
          <p:cNvSpPr>
            <a:spLocks noGrp="1"/>
          </p:cNvSpPr>
          <p:nvPr>
            <p:ph type="ftr" sz="quarter" idx="17"/>
          </p:nvPr>
        </p:nvSpPr>
        <p:spPr>
          <a:xfrm>
            <a:off x="316357" y="6172501"/>
            <a:ext cx="8035422" cy="365125"/>
          </a:xfrm>
          <a:prstGeom prst="rect">
            <a:avLst/>
          </a:prstGeom>
        </p:spPr>
        <p:txBody>
          <a:bodyPr/>
          <a:lstStyle/>
          <a:p>
            <a:endParaRPr lang="en-AU" noProof="0"/>
          </a:p>
        </p:txBody>
      </p:sp>
      <p:sp>
        <p:nvSpPr>
          <p:cNvPr id="2" name="Date Placeholder 1">
            <a:extLst>
              <a:ext uri="{FF2B5EF4-FFF2-40B4-BE49-F238E27FC236}">
                <a16:creationId xmlns:a16="http://schemas.microsoft.com/office/drawing/2014/main" id="{87D72EC5-4F70-48F3-89D4-91D2D67BE51B}"/>
              </a:ext>
            </a:extLst>
          </p:cNvPr>
          <p:cNvSpPr>
            <a:spLocks noGrp="1"/>
          </p:cNvSpPr>
          <p:nvPr>
            <p:ph type="dt" sz="half" idx="18"/>
          </p:nvPr>
        </p:nvSpPr>
        <p:spPr>
          <a:xfrm>
            <a:off x="8412983" y="6172501"/>
            <a:ext cx="2484000" cy="365125"/>
          </a:xfrm>
          <a:prstGeom prst="rect">
            <a:avLst/>
          </a:prstGeom>
        </p:spPr>
        <p:txBody>
          <a:bodyPr/>
          <a:lstStyle/>
          <a:p>
            <a:fld id="{15C1EA3C-26E9-4B87-838B-C7B127160328}" type="datetime1">
              <a:rPr lang="en-AU" noProof="0" smtClean="0"/>
              <a:t>16/9/20</a:t>
            </a:fld>
            <a:endParaRPr lang="en-AU" noProof="0"/>
          </a:p>
        </p:txBody>
      </p:sp>
      <p:sp>
        <p:nvSpPr>
          <p:cNvPr id="6" name="Slide Number Placeholder 5">
            <a:extLst>
              <a:ext uri="{FF2B5EF4-FFF2-40B4-BE49-F238E27FC236}">
                <a16:creationId xmlns:a16="http://schemas.microsoft.com/office/drawing/2014/main" id="{2610718A-D70B-4A4B-A26A-0BF5E34D0069}"/>
              </a:ext>
            </a:extLst>
          </p:cNvPr>
          <p:cNvSpPr>
            <a:spLocks noGrp="1"/>
          </p:cNvSpPr>
          <p:nvPr>
            <p:ph type="sldNum" sz="quarter" idx="19"/>
          </p:nvPr>
        </p:nvSpPr>
        <p:spPr>
          <a:xfrm>
            <a:off x="10960059" y="6172501"/>
            <a:ext cx="846000" cy="365125"/>
          </a:xfrm>
          <a:prstGeom prst="rect">
            <a:avLst/>
          </a:prstGeom>
        </p:spPr>
        <p:txBody>
          <a:bodyPr/>
          <a:lstStyle/>
          <a:p>
            <a:fld id="{DC22DD25-61AE-413C-B4D2-EF2365C9B2E1}" type="slidenum">
              <a:rPr lang="en-AU" noProof="0" smtClean="0"/>
              <a:pPr/>
              <a:t>‹#›</a:t>
            </a:fld>
            <a:endParaRPr lang="en-AU" noProof="0"/>
          </a:p>
        </p:txBody>
      </p:sp>
    </p:spTree>
    <p:extLst>
      <p:ext uri="{BB962C8B-B14F-4D97-AF65-F5344CB8AC3E}">
        <p14:creationId xmlns:p14="http://schemas.microsoft.com/office/powerpoint/2010/main" val="429089548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ext and three images">
    <p:spTree>
      <p:nvGrpSpPr>
        <p:cNvPr id="1" name=""/>
        <p:cNvGrpSpPr/>
        <p:nvPr/>
      </p:nvGrpSpPr>
      <p:grpSpPr>
        <a:xfrm>
          <a:off x="0" y="0"/>
          <a:ext cx="0" cy="0"/>
          <a:chOff x="0" y="0"/>
          <a:chExt cx="0" cy="0"/>
        </a:xfrm>
      </p:grpSpPr>
      <p:sp>
        <p:nvSpPr>
          <p:cNvPr id="16" name="Picture Placeholder 8">
            <a:extLst>
              <a:ext uri="{FF2B5EF4-FFF2-40B4-BE49-F238E27FC236}">
                <a16:creationId xmlns:a16="http://schemas.microsoft.com/office/drawing/2014/main" id="{2A85445C-DF4B-4BAF-BA3E-2C7E13C69663}"/>
              </a:ext>
            </a:extLst>
          </p:cNvPr>
          <p:cNvSpPr>
            <a:spLocks noGrp="1"/>
          </p:cNvSpPr>
          <p:nvPr>
            <p:ph type="pic" sz="quarter" idx="22"/>
          </p:nvPr>
        </p:nvSpPr>
        <p:spPr>
          <a:xfrm>
            <a:off x="6929159" y="3385373"/>
            <a:ext cx="4829371" cy="2787128"/>
          </a:xfrm>
          <a:solidFill>
            <a:schemeClr val="bg1">
              <a:lumMod val="85000"/>
            </a:schemeClr>
          </a:solidFill>
        </p:spPr>
        <p:txBody>
          <a:bodyPr>
            <a:normAutofit/>
          </a:bodyPr>
          <a:lstStyle>
            <a:lvl1pPr rtl="0">
              <a:defRPr sz="1600">
                <a:solidFill>
                  <a:schemeClr val="tx1">
                    <a:lumMod val="50000"/>
                    <a:lumOff val="50000"/>
                  </a:schemeClr>
                </a:solidFill>
              </a:defRPr>
            </a:lvl1pPr>
          </a:lstStyle>
          <a:p>
            <a:r>
              <a:rPr lang="en-US"/>
              <a:t>Click icon to add picture</a:t>
            </a:r>
            <a:endParaRPr lang="en-AU"/>
          </a:p>
        </p:txBody>
      </p:sp>
      <p:sp>
        <p:nvSpPr>
          <p:cNvPr id="8" name="Text Placeholder 7">
            <a:extLst>
              <a:ext uri="{FF2B5EF4-FFF2-40B4-BE49-F238E27FC236}">
                <a16:creationId xmlns:a16="http://schemas.microsoft.com/office/drawing/2014/main" id="{454D350D-E484-4913-8199-EB8C83FA4F63}"/>
              </a:ext>
            </a:extLst>
          </p:cNvPr>
          <p:cNvSpPr>
            <a:spLocks noGrp="1"/>
          </p:cNvSpPr>
          <p:nvPr>
            <p:ph type="body" sz="quarter" idx="13"/>
          </p:nvPr>
        </p:nvSpPr>
        <p:spPr>
          <a:xfrm>
            <a:off x="316357" y="1532415"/>
            <a:ext cx="6326669" cy="4459190"/>
          </a:xfrm>
        </p:spPr>
        <p:txBody>
          <a:bodyPr numCol="1" spcCol="36000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9" name="Picture Placeholder 8">
            <a:extLst>
              <a:ext uri="{FF2B5EF4-FFF2-40B4-BE49-F238E27FC236}">
                <a16:creationId xmlns:a16="http://schemas.microsoft.com/office/drawing/2014/main" id="{752293B1-CA6A-4F4E-91FF-99F08DA2149D}"/>
              </a:ext>
            </a:extLst>
          </p:cNvPr>
          <p:cNvSpPr>
            <a:spLocks noGrp="1"/>
          </p:cNvSpPr>
          <p:nvPr>
            <p:ph type="pic" sz="quarter" idx="14"/>
          </p:nvPr>
        </p:nvSpPr>
        <p:spPr>
          <a:xfrm>
            <a:off x="6929160" y="433469"/>
            <a:ext cx="2340000" cy="2789709"/>
          </a:xfrm>
          <a:solidFill>
            <a:schemeClr val="bg1">
              <a:lumMod val="85000"/>
            </a:schemeClr>
          </a:solidFill>
        </p:spPr>
        <p:txBody>
          <a:bodyPr>
            <a:normAutofit/>
          </a:bodyPr>
          <a:lstStyle>
            <a:lvl1pPr rtl="0">
              <a:defRPr sz="1600">
                <a:solidFill>
                  <a:schemeClr val="tx1">
                    <a:lumMod val="50000"/>
                    <a:lumOff val="50000"/>
                  </a:schemeClr>
                </a:solidFill>
              </a:defRPr>
            </a:lvl1pPr>
          </a:lstStyle>
          <a:p>
            <a:r>
              <a:rPr lang="en-US"/>
              <a:t>Click icon to add picture</a:t>
            </a:r>
            <a:endParaRPr lang="en-AU"/>
          </a:p>
        </p:txBody>
      </p:sp>
      <p:sp>
        <p:nvSpPr>
          <p:cNvPr id="69" name="Picture Placeholder 8">
            <a:extLst>
              <a:ext uri="{FF2B5EF4-FFF2-40B4-BE49-F238E27FC236}">
                <a16:creationId xmlns:a16="http://schemas.microsoft.com/office/drawing/2014/main" id="{6216071A-78A2-4FC2-B4B9-1FB87C0B3056}"/>
              </a:ext>
            </a:extLst>
          </p:cNvPr>
          <p:cNvSpPr>
            <a:spLocks noGrp="1"/>
          </p:cNvSpPr>
          <p:nvPr>
            <p:ph type="pic" sz="quarter" idx="16"/>
          </p:nvPr>
        </p:nvSpPr>
        <p:spPr>
          <a:xfrm>
            <a:off x="9465648" y="433469"/>
            <a:ext cx="2292882" cy="2789709"/>
          </a:xfrm>
          <a:solidFill>
            <a:schemeClr val="bg1">
              <a:lumMod val="85000"/>
            </a:schemeClr>
          </a:solidFill>
        </p:spPr>
        <p:txBody>
          <a:bodyPr>
            <a:normAutofit/>
          </a:bodyPr>
          <a:lstStyle>
            <a:lvl1pPr rtl="0">
              <a:defRPr sz="1600">
                <a:solidFill>
                  <a:schemeClr val="tx1">
                    <a:lumMod val="50000"/>
                    <a:lumOff val="50000"/>
                  </a:schemeClr>
                </a:solidFill>
              </a:defRPr>
            </a:lvl1pPr>
          </a:lstStyle>
          <a:p>
            <a:r>
              <a:rPr lang="en-US"/>
              <a:t>Click icon to add picture</a:t>
            </a:r>
            <a:endParaRPr lang="en-AU"/>
          </a:p>
        </p:txBody>
      </p:sp>
      <p:sp>
        <p:nvSpPr>
          <p:cNvPr id="4" name="Title 3">
            <a:extLst>
              <a:ext uri="{FF2B5EF4-FFF2-40B4-BE49-F238E27FC236}">
                <a16:creationId xmlns:a16="http://schemas.microsoft.com/office/drawing/2014/main" id="{2A715146-2554-48EE-B19F-EB08682D4D75}"/>
              </a:ext>
            </a:extLst>
          </p:cNvPr>
          <p:cNvSpPr>
            <a:spLocks noGrp="1"/>
          </p:cNvSpPr>
          <p:nvPr>
            <p:ph type="title" hasCustomPrompt="1"/>
          </p:nvPr>
        </p:nvSpPr>
        <p:spPr>
          <a:xfrm>
            <a:off x="316357" y="395066"/>
            <a:ext cx="6326669" cy="887360"/>
          </a:xfrm>
        </p:spPr>
        <p:txBody>
          <a:bodyPr/>
          <a:lstStyle/>
          <a:p>
            <a:r>
              <a:rPr lang="en-US"/>
              <a:t>Slide Title</a:t>
            </a:r>
            <a:endParaRPr lang="en-AU"/>
          </a:p>
        </p:txBody>
      </p:sp>
      <p:sp>
        <p:nvSpPr>
          <p:cNvPr id="5" name="Footer Placeholder 4">
            <a:extLst>
              <a:ext uri="{FF2B5EF4-FFF2-40B4-BE49-F238E27FC236}">
                <a16:creationId xmlns:a16="http://schemas.microsoft.com/office/drawing/2014/main" id="{FA7FBC23-2E1D-42B9-B06F-441D2E530D67}"/>
              </a:ext>
            </a:extLst>
          </p:cNvPr>
          <p:cNvSpPr>
            <a:spLocks noGrp="1"/>
          </p:cNvSpPr>
          <p:nvPr>
            <p:ph type="ftr" sz="quarter" idx="18"/>
          </p:nvPr>
        </p:nvSpPr>
        <p:spPr>
          <a:xfrm>
            <a:off x="316357" y="6172501"/>
            <a:ext cx="8035422" cy="365125"/>
          </a:xfrm>
          <a:prstGeom prst="rect">
            <a:avLst/>
          </a:prstGeom>
        </p:spPr>
        <p:txBody>
          <a:bodyPr/>
          <a:lstStyle/>
          <a:p>
            <a:endParaRPr lang="en-AU" noProof="0"/>
          </a:p>
        </p:txBody>
      </p:sp>
      <p:sp>
        <p:nvSpPr>
          <p:cNvPr id="2" name="Date Placeholder 1">
            <a:extLst>
              <a:ext uri="{FF2B5EF4-FFF2-40B4-BE49-F238E27FC236}">
                <a16:creationId xmlns:a16="http://schemas.microsoft.com/office/drawing/2014/main" id="{BFBB8C37-F6A7-408B-AED7-05A293BD9B5C}"/>
              </a:ext>
            </a:extLst>
          </p:cNvPr>
          <p:cNvSpPr>
            <a:spLocks noGrp="1"/>
          </p:cNvSpPr>
          <p:nvPr>
            <p:ph type="dt" sz="half" idx="19"/>
          </p:nvPr>
        </p:nvSpPr>
        <p:spPr>
          <a:xfrm>
            <a:off x="8412983" y="6172501"/>
            <a:ext cx="2484000" cy="365125"/>
          </a:xfrm>
          <a:prstGeom prst="rect">
            <a:avLst/>
          </a:prstGeom>
        </p:spPr>
        <p:txBody>
          <a:bodyPr/>
          <a:lstStyle/>
          <a:p>
            <a:fld id="{15C1EA3C-26E9-4B87-838B-C7B127160328}" type="datetime1">
              <a:rPr lang="en-AU" noProof="0" smtClean="0"/>
              <a:t>16/9/20</a:t>
            </a:fld>
            <a:endParaRPr lang="en-AU" noProof="0"/>
          </a:p>
        </p:txBody>
      </p:sp>
      <p:sp>
        <p:nvSpPr>
          <p:cNvPr id="6" name="Slide Number Placeholder 5">
            <a:extLst>
              <a:ext uri="{FF2B5EF4-FFF2-40B4-BE49-F238E27FC236}">
                <a16:creationId xmlns:a16="http://schemas.microsoft.com/office/drawing/2014/main" id="{D217EB9A-C91F-4B28-8363-238C69D8FF42}"/>
              </a:ext>
            </a:extLst>
          </p:cNvPr>
          <p:cNvSpPr>
            <a:spLocks noGrp="1"/>
          </p:cNvSpPr>
          <p:nvPr>
            <p:ph type="sldNum" sz="quarter" idx="20"/>
          </p:nvPr>
        </p:nvSpPr>
        <p:spPr>
          <a:xfrm>
            <a:off x="10960059" y="6172501"/>
            <a:ext cx="846000" cy="365125"/>
          </a:xfrm>
          <a:prstGeom prst="rect">
            <a:avLst/>
          </a:prstGeom>
        </p:spPr>
        <p:txBody>
          <a:bodyPr/>
          <a:lstStyle/>
          <a:p>
            <a:fld id="{DC22DD25-61AE-413C-B4D2-EF2365C9B2E1}" type="slidenum">
              <a:rPr lang="en-AU" noProof="0" smtClean="0"/>
              <a:pPr/>
              <a:t>‹#›</a:t>
            </a:fld>
            <a:endParaRPr lang="en-AU" noProof="0"/>
          </a:p>
        </p:txBody>
      </p:sp>
    </p:spTree>
    <p:extLst>
      <p:ext uri="{BB962C8B-B14F-4D97-AF65-F5344CB8AC3E}">
        <p14:creationId xmlns:p14="http://schemas.microsoft.com/office/powerpoint/2010/main" val="4176502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5E2EB-EC72-974D-A180-F2B1638BD2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34445F6-A5A3-BF4B-ACD1-D070B2D147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9661D35-56C4-2045-A4B5-577DDCD77D3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B3E3973-B403-FF4E-ADF2-238A89972F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9D475FF-9192-4B4B-8853-642CBE93E65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7376713-FDB5-9C49-B3D9-C25BBA98F2C1}"/>
              </a:ext>
            </a:extLst>
          </p:cNvPr>
          <p:cNvSpPr>
            <a:spLocks noGrp="1"/>
          </p:cNvSpPr>
          <p:nvPr>
            <p:ph type="dt" sz="half" idx="10"/>
          </p:nvPr>
        </p:nvSpPr>
        <p:spPr/>
        <p:txBody>
          <a:bodyPr/>
          <a:lstStyle/>
          <a:p>
            <a:fld id="{6122662E-597D-9749-A6CA-4982C8278E36}" type="datetimeFigureOut">
              <a:rPr lang="en-US" smtClean="0"/>
              <a:t>9/16/20</a:t>
            </a:fld>
            <a:endParaRPr lang="en-US"/>
          </a:p>
        </p:txBody>
      </p:sp>
      <p:sp>
        <p:nvSpPr>
          <p:cNvPr id="8" name="Footer Placeholder 7">
            <a:extLst>
              <a:ext uri="{FF2B5EF4-FFF2-40B4-BE49-F238E27FC236}">
                <a16:creationId xmlns:a16="http://schemas.microsoft.com/office/drawing/2014/main" id="{1B5571C2-3940-FC42-ADA0-E331E2789FD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AB2B91A-FBFE-9449-81A1-CE5B5BA540E7}"/>
              </a:ext>
            </a:extLst>
          </p:cNvPr>
          <p:cNvSpPr>
            <a:spLocks noGrp="1"/>
          </p:cNvSpPr>
          <p:nvPr>
            <p:ph type="sldNum" sz="quarter" idx="12"/>
          </p:nvPr>
        </p:nvSpPr>
        <p:spPr/>
        <p:txBody>
          <a:bodyPr/>
          <a:lstStyle/>
          <a:p>
            <a:fld id="{BC6D35E8-EACA-D74B-A171-E8DA9C228F6C}" type="slidenum">
              <a:rPr lang="en-US" smtClean="0"/>
              <a:t>‹#›</a:t>
            </a:fld>
            <a:endParaRPr lang="en-US"/>
          </a:p>
        </p:txBody>
      </p:sp>
    </p:spTree>
    <p:extLst>
      <p:ext uri="{BB962C8B-B14F-4D97-AF65-F5344CB8AC3E}">
        <p14:creationId xmlns:p14="http://schemas.microsoft.com/office/powerpoint/2010/main" val="229704420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ext and four images">
    <p:spTree>
      <p:nvGrpSpPr>
        <p:cNvPr id="1" name=""/>
        <p:cNvGrpSpPr/>
        <p:nvPr/>
      </p:nvGrpSpPr>
      <p:grpSpPr>
        <a:xfrm>
          <a:off x="0" y="0"/>
          <a:ext cx="0" cy="0"/>
          <a:chOff x="0" y="0"/>
          <a:chExt cx="0" cy="0"/>
        </a:xfrm>
      </p:grpSpPr>
      <p:sp>
        <p:nvSpPr>
          <p:cNvPr id="15" name="Picture Placeholder 8">
            <a:extLst>
              <a:ext uri="{FF2B5EF4-FFF2-40B4-BE49-F238E27FC236}">
                <a16:creationId xmlns:a16="http://schemas.microsoft.com/office/drawing/2014/main" id="{E0A0B3FD-4538-4369-83B6-70C4DFCECFF6}"/>
              </a:ext>
            </a:extLst>
          </p:cNvPr>
          <p:cNvSpPr>
            <a:spLocks noGrp="1"/>
          </p:cNvSpPr>
          <p:nvPr>
            <p:ph type="pic" sz="quarter" idx="24"/>
          </p:nvPr>
        </p:nvSpPr>
        <p:spPr>
          <a:xfrm>
            <a:off x="6929159" y="3385373"/>
            <a:ext cx="4829371" cy="2787128"/>
          </a:xfrm>
          <a:solidFill>
            <a:schemeClr val="bg1">
              <a:lumMod val="85000"/>
            </a:schemeClr>
          </a:solidFill>
        </p:spPr>
        <p:txBody>
          <a:bodyPr>
            <a:normAutofit/>
          </a:bodyPr>
          <a:lstStyle>
            <a:lvl1pPr rtl="0">
              <a:defRPr sz="1600">
                <a:solidFill>
                  <a:schemeClr val="tx1">
                    <a:lumMod val="50000"/>
                    <a:lumOff val="50000"/>
                  </a:schemeClr>
                </a:solidFill>
              </a:defRPr>
            </a:lvl1pPr>
          </a:lstStyle>
          <a:p>
            <a:r>
              <a:rPr lang="en-US"/>
              <a:t>Click icon to add picture</a:t>
            </a:r>
            <a:endParaRPr lang="en-AU"/>
          </a:p>
        </p:txBody>
      </p:sp>
      <p:sp>
        <p:nvSpPr>
          <p:cNvPr id="16" name="Picture Placeholder 8">
            <a:extLst>
              <a:ext uri="{FF2B5EF4-FFF2-40B4-BE49-F238E27FC236}">
                <a16:creationId xmlns:a16="http://schemas.microsoft.com/office/drawing/2014/main" id="{B2A43BD1-0F4A-4FE6-96C0-15FBFE85BD1F}"/>
              </a:ext>
            </a:extLst>
          </p:cNvPr>
          <p:cNvSpPr>
            <a:spLocks noGrp="1"/>
          </p:cNvSpPr>
          <p:nvPr>
            <p:ph type="pic" sz="quarter" idx="25"/>
          </p:nvPr>
        </p:nvSpPr>
        <p:spPr>
          <a:xfrm>
            <a:off x="6929160" y="433469"/>
            <a:ext cx="2340000" cy="2789709"/>
          </a:xfrm>
          <a:solidFill>
            <a:schemeClr val="bg1">
              <a:lumMod val="85000"/>
            </a:schemeClr>
          </a:solidFill>
        </p:spPr>
        <p:txBody>
          <a:bodyPr>
            <a:normAutofit/>
          </a:bodyPr>
          <a:lstStyle>
            <a:lvl1pPr rtl="0">
              <a:defRPr sz="1600">
                <a:solidFill>
                  <a:schemeClr val="tx1">
                    <a:lumMod val="50000"/>
                    <a:lumOff val="50000"/>
                  </a:schemeClr>
                </a:solidFill>
              </a:defRPr>
            </a:lvl1pPr>
          </a:lstStyle>
          <a:p>
            <a:r>
              <a:rPr lang="en-US"/>
              <a:t>Click icon to add picture</a:t>
            </a:r>
            <a:endParaRPr lang="en-AU"/>
          </a:p>
        </p:txBody>
      </p:sp>
      <p:sp>
        <p:nvSpPr>
          <p:cNvPr id="8" name="Text Placeholder 7">
            <a:extLst>
              <a:ext uri="{FF2B5EF4-FFF2-40B4-BE49-F238E27FC236}">
                <a16:creationId xmlns:a16="http://schemas.microsoft.com/office/drawing/2014/main" id="{454D350D-E484-4913-8199-EB8C83FA4F63}"/>
              </a:ext>
            </a:extLst>
          </p:cNvPr>
          <p:cNvSpPr>
            <a:spLocks noGrp="1"/>
          </p:cNvSpPr>
          <p:nvPr>
            <p:ph type="body" sz="quarter" idx="13"/>
          </p:nvPr>
        </p:nvSpPr>
        <p:spPr>
          <a:xfrm>
            <a:off x="316357" y="1532415"/>
            <a:ext cx="6326669" cy="4459190"/>
          </a:xfrm>
        </p:spPr>
        <p:txBody>
          <a:bodyPr numCol="1" spcCol="36000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9" name="Picture Placeholder 8">
            <a:extLst>
              <a:ext uri="{FF2B5EF4-FFF2-40B4-BE49-F238E27FC236}">
                <a16:creationId xmlns:a16="http://schemas.microsoft.com/office/drawing/2014/main" id="{6216071A-78A2-4FC2-B4B9-1FB87C0B3056}"/>
              </a:ext>
            </a:extLst>
          </p:cNvPr>
          <p:cNvSpPr>
            <a:spLocks noGrp="1"/>
          </p:cNvSpPr>
          <p:nvPr>
            <p:ph type="pic" sz="quarter" idx="16"/>
          </p:nvPr>
        </p:nvSpPr>
        <p:spPr>
          <a:xfrm>
            <a:off x="9456458" y="433469"/>
            <a:ext cx="2302072" cy="1331839"/>
          </a:xfrm>
          <a:solidFill>
            <a:schemeClr val="bg1">
              <a:lumMod val="85000"/>
            </a:schemeClr>
          </a:solidFill>
        </p:spPr>
        <p:txBody>
          <a:bodyPr>
            <a:normAutofit/>
          </a:bodyPr>
          <a:lstStyle>
            <a:lvl1pPr rtl="0">
              <a:defRPr sz="1600">
                <a:solidFill>
                  <a:schemeClr val="tx1">
                    <a:lumMod val="50000"/>
                    <a:lumOff val="50000"/>
                  </a:schemeClr>
                </a:solidFill>
              </a:defRPr>
            </a:lvl1pPr>
          </a:lstStyle>
          <a:p>
            <a:r>
              <a:rPr lang="en-US"/>
              <a:t>Click icon to add picture</a:t>
            </a:r>
            <a:endParaRPr lang="en-AU"/>
          </a:p>
        </p:txBody>
      </p:sp>
      <p:sp>
        <p:nvSpPr>
          <p:cNvPr id="70" name="Picture Placeholder 8">
            <a:extLst>
              <a:ext uri="{FF2B5EF4-FFF2-40B4-BE49-F238E27FC236}">
                <a16:creationId xmlns:a16="http://schemas.microsoft.com/office/drawing/2014/main" id="{FA4A79D4-E349-4EBC-AEB1-516796BF6A3A}"/>
              </a:ext>
            </a:extLst>
          </p:cNvPr>
          <p:cNvSpPr>
            <a:spLocks noGrp="1"/>
          </p:cNvSpPr>
          <p:nvPr>
            <p:ph type="pic" sz="quarter" idx="17"/>
          </p:nvPr>
        </p:nvSpPr>
        <p:spPr>
          <a:xfrm>
            <a:off x="9456458" y="1953366"/>
            <a:ext cx="2302072" cy="1273502"/>
          </a:xfrm>
          <a:solidFill>
            <a:schemeClr val="bg1">
              <a:lumMod val="85000"/>
            </a:schemeClr>
          </a:solidFill>
        </p:spPr>
        <p:txBody>
          <a:bodyPr>
            <a:normAutofit/>
          </a:bodyPr>
          <a:lstStyle>
            <a:lvl1pPr rtl="0">
              <a:defRPr sz="1600">
                <a:solidFill>
                  <a:schemeClr val="tx1">
                    <a:lumMod val="50000"/>
                    <a:lumOff val="50000"/>
                  </a:schemeClr>
                </a:solidFill>
              </a:defRPr>
            </a:lvl1pPr>
          </a:lstStyle>
          <a:p>
            <a:r>
              <a:rPr lang="en-US"/>
              <a:t>Click icon to add picture</a:t>
            </a:r>
            <a:endParaRPr lang="en-AU"/>
          </a:p>
        </p:txBody>
      </p:sp>
      <p:sp>
        <p:nvSpPr>
          <p:cNvPr id="4" name="Title 3">
            <a:extLst>
              <a:ext uri="{FF2B5EF4-FFF2-40B4-BE49-F238E27FC236}">
                <a16:creationId xmlns:a16="http://schemas.microsoft.com/office/drawing/2014/main" id="{AB543F44-FB67-4998-BE74-154B2E107900}"/>
              </a:ext>
            </a:extLst>
          </p:cNvPr>
          <p:cNvSpPr>
            <a:spLocks noGrp="1"/>
          </p:cNvSpPr>
          <p:nvPr>
            <p:ph type="title" hasCustomPrompt="1"/>
          </p:nvPr>
        </p:nvSpPr>
        <p:spPr>
          <a:xfrm>
            <a:off x="316357" y="395066"/>
            <a:ext cx="6326669" cy="887360"/>
          </a:xfrm>
        </p:spPr>
        <p:txBody>
          <a:bodyPr/>
          <a:lstStyle/>
          <a:p>
            <a:r>
              <a:rPr lang="en-US"/>
              <a:t>Slide Title</a:t>
            </a:r>
            <a:endParaRPr lang="en-AU"/>
          </a:p>
        </p:txBody>
      </p:sp>
      <p:sp>
        <p:nvSpPr>
          <p:cNvPr id="5" name="Footer Placeholder 4">
            <a:extLst>
              <a:ext uri="{FF2B5EF4-FFF2-40B4-BE49-F238E27FC236}">
                <a16:creationId xmlns:a16="http://schemas.microsoft.com/office/drawing/2014/main" id="{D612DDF1-862D-4D1D-A8F8-0AA91E60F74F}"/>
              </a:ext>
            </a:extLst>
          </p:cNvPr>
          <p:cNvSpPr>
            <a:spLocks noGrp="1"/>
          </p:cNvSpPr>
          <p:nvPr>
            <p:ph type="ftr" sz="quarter" idx="19"/>
          </p:nvPr>
        </p:nvSpPr>
        <p:spPr>
          <a:xfrm>
            <a:off x="316357" y="6172501"/>
            <a:ext cx="8035422" cy="365125"/>
          </a:xfrm>
          <a:prstGeom prst="rect">
            <a:avLst/>
          </a:prstGeom>
        </p:spPr>
        <p:txBody>
          <a:bodyPr/>
          <a:lstStyle/>
          <a:p>
            <a:endParaRPr lang="en-AU" noProof="0"/>
          </a:p>
        </p:txBody>
      </p:sp>
      <p:sp>
        <p:nvSpPr>
          <p:cNvPr id="2" name="Date Placeholder 1">
            <a:extLst>
              <a:ext uri="{FF2B5EF4-FFF2-40B4-BE49-F238E27FC236}">
                <a16:creationId xmlns:a16="http://schemas.microsoft.com/office/drawing/2014/main" id="{3895DF14-2515-429C-B3CC-7063B560D420}"/>
              </a:ext>
            </a:extLst>
          </p:cNvPr>
          <p:cNvSpPr>
            <a:spLocks noGrp="1"/>
          </p:cNvSpPr>
          <p:nvPr>
            <p:ph type="dt" sz="half" idx="22"/>
          </p:nvPr>
        </p:nvSpPr>
        <p:spPr>
          <a:xfrm>
            <a:off x="8412983" y="6172501"/>
            <a:ext cx="2484000" cy="365125"/>
          </a:xfrm>
          <a:prstGeom prst="rect">
            <a:avLst/>
          </a:prstGeom>
        </p:spPr>
        <p:txBody>
          <a:bodyPr/>
          <a:lstStyle/>
          <a:p>
            <a:fld id="{15C1EA3C-26E9-4B87-838B-C7B127160328}" type="datetime1">
              <a:rPr lang="en-AU" noProof="0" smtClean="0"/>
              <a:t>16/9/20</a:t>
            </a:fld>
            <a:endParaRPr lang="en-AU" noProof="0"/>
          </a:p>
        </p:txBody>
      </p:sp>
      <p:sp>
        <p:nvSpPr>
          <p:cNvPr id="6" name="Slide Number Placeholder 5">
            <a:extLst>
              <a:ext uri="{FF2B5EF4-FFF2-40B4-BE49-F238E27FC236}">
                <a16:creationId xmlns:a16="http://schemas.microsoft.com/office/drawing/2014/main" id="{6B923CC6-05EA-4B5E-8619-45B5D426CFF2}"/>
              </a:ext>
            </a:extLst>
          </p:cNvPr>
          <p:cNvSpPr>
            <a:spLocks noGrp="1"/>
          </p:cNvSpPr>
          <p:nvPr>
            <p:ph type="sldNum" sz="quarter" idx="23"/>
          </p:nvPr>
        </p:nvSpPr>
        <p:spPr>
          <a:xfrm>
            <a:off x="10960059" y="6172501"/>
            <a:ext cx="846000" cy="365125"/>
          </a:xfrm>
          <a:prstGeom prst="rect">
            <a:avLst/>
          </a:prstGeom>
        </p:spPr>
        <p:txBody>
          <a:bodyPr/>
          <a:lstStyle/>
          <a:p>
            <a:fld id="{DC22DD25-61AE-413C-B4D2-EF2365C9B2E1}" type="slidenum">
              <a:rPr lang="en-AU" noProof="0" smtClean="0"/>
              <a:pPr/>
              <a:t>‹#›</a:t>
            </a:fld>
            <a:endParaRPr lang="en-AU" noProof="0"/>
          </a:p>
        </p:txBody>
      </p:sp>
    </p:spTree>
    <p:extLst>
      <p:ext uri="{BB962C8B-B14F-4D97-AF65-F5344CB8AC3E}">
        <p14:creationId xmlns:p14="http://schemas.microsoft.com/office/powerpoint/2010/main" val="256741551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One imag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F749F30-B44D-43F1-B0D5-603E1F271B81}"/>
              </a:ext>
            </a:extLst>
          </p:cNvPr>
          <p:cNvSpPr/>
          <p:nvPr userDrawn="1"/>
        </p:nvSpPr>
        <p:spPr>
          <a:xfrm>
            <a:off x="10839546" y="101089"/>
            <a:ext cx="1245238" cy="13647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Picture Placeholder 8">
            <a:extLst>
              <a:ext uri="{FF2B5EF4-FFF2-40B4-BE49-F238E27FC236}">
                <a16:creationId xmlns:a16="http://schemas.microsoft.com/office/drawing/2014/main" id="{752293B1-CA6A-4F4E-91FF-99F08DA2149D}"/>
              </a:ext>
            </a:extLst>
          </p:cNvPr>
          <p:cNvSpPr>
            <a:spLocks noGrp="1"/>
          </p:cNvSpPr>
          <p:nvPr>
            <p:ph type="pic" sz="quarter" idx="14"/>
          </p:nvPr>
        </p:nvSpPr>
        <p:spPr>
          <a:xfrm>
            <a:off x="433470" y="433470"/>
            <a:ext cx="11325062" cy="5991061"/>
          </a:xfrm>
          <a:solidFill>
            <a:schemeClr val="bg1">
              <a:lumMod val="85000"/>
            </a:schemeClr>
          </a:solidFill>
        </p:spPr>
        <p:txBody>
          <a:bodyPr lIns="936000" tIns="180000" rIns="180000" bIns="180000">
            <a:normAutofit/>
          </a:bodyPr>
          <a:lstStyle>
            <a:lvl1pPr algn="l" rtl="0">
              <a:defRPr sz="1600">
                <a:solidFill>
                  <a:schemeClr val="tx1">
                    <a:lumMod val="50000"/>
                    <a:lumOff val="50000"/>
                  </a:schemeClr>
                </a:solidFill>
              </a:defRPr>
            </a:lvl1pPr>
          </a:lstStyle>
          <a:p>
            <a:r>
              <a:rPr lang="en-US"/>
              <a:t>Click icon to add picture</a:t>
            </a:r>
            <a:endParaRPr lang="en-AU"/>
          </a:p>
        </p:txBody>
      </p:sp>
      <p:sp>
        <p:nvSpPr>
          <p:cNvPr id="129" name="Text Placeholder 140">
            <a:extLst>
              <a:ext uri="{FF2B5EF4-FFF2-40B4-BE49-F238E27FC236}">
                <a16:creationId xmlns:a16="http://schemas.microsoft.com/office/drawing/2014/main" id="{74E4AFED-1C0E-4349-B4D8-5619735862FA}"/>
              </a:ext>
            </a:extLst>
          </p:cNvPr>
          <p:cNvSpPr>
            <a:spLocks noGrp="1"/>
          </p:cNvSpPr>
          <p:nvPr>
            <p:ph type="body" sz="quarter" idx="16" hasCustomPrompt="1"/>
          </p:nvPr>
        </p:nvSpPr>
        <p:spPr>
          <a:xfrm>
            <a:off x="2313784" y="2007045"/>
            <a:ext cx="2965787" cy="826466"/>
          </a:xfrm>
        </p:spPr>
        <p:txBody>
          <a:bodyPr/>
          <a:lstStyle>
            <a:lvl1pPr>
              <a:spcBef>
                <a:spcPts val="500"/>
              </a:spcBef>
              <a:defRPr b="1">
                <a:solidFill>
                  <a:schemeClr val="bg1"/>
                </a:solidFill>
              </a:defRPr>
            </a:lvl1pPr>
            <a:lvl2pPr marL="0" indent="0">
              <a:buNone/>
              <a:defRPr sz="2000">
                <a:solidFill>
                  <a:schemeClr val="bg1"/>
                </a:solidFill>
              </a:defRPr>
            </a:lvl2pPr>
            <a:lvl3pPr marL="0" indent="0">
              <a:buNone/>
              <a:defRPr sz="2000" b="0">
                <a:solidFill>
                  <a:schemeClr val="bg1"/>
                </a:solidFill>
              </a:defRPr>
            </a:lvl3pPr>
            <a:lvl4pPr>
              <a:defRPr sz="2000" b="0">
                <a:solidFill>
                  <a:schemeClr val="bg1"/>
                </a:solidFill>
              </a:defRPr>
            </a:lvl4pPr>
            <a:lvl5pPr>
              <a:defRPr sz="2000" b="0">
                <a:solidFill>
                  <a:schemeClr val="bg1"/>
                </a:solidFill>
              </a:defRPr>
            </a:lvl5pPr>
            <a:lvl6pPr>
              <a:defRPr sz="2000" b="0">
                <a:solidFill>
                  <a:schemeClr val="bg1"/>
                </a:solidFill>
              </a:defRPr>
            </a:lvl6pPr>
            <a:lvl7pPr>
              <a:defRPr sz="2000" b="0">
                <a:solidFill>
                  <a:schemeClr val="bg1"/>
                </a:solidFill>
              </a:defRPr>
            </a:lvl7pPr>
            <a:lvl8pPr>
              <a:defRPr sz="2000">
                <a:solidFill>
                  <a:schemeClr val="bg1"/>
                </a:solidFill>
              </a:defRPr>
            </a:lvl8pPr>
            <a:lvl9pPr>
              <a:defRPr sz="2000">
                <a:solidFill>
                  <a:schemeClr val="bg1"/>
                </a:solidFill>
              </a:defRPr>
            </a:lvl9pPr>
          </a:lstStyle>
          <a:p>
            <a:pPr lvl="0"/>
            <a:r>
              <a:rPr lang="en-AU" noProof="0"/>
              <a:t>Use this for dark images</a:t>
            </a:r>
          </a:p>
          <a:p>
            <a:pPr lvl="0"/>
            <a:r>
              <a:rPr lang="en-AU" noProof="0"/>
              <a:t>Edit Master text styles</a:t>
            </a:r>
          </a:p>
          <a:p>
            <a:pPr lvl="1"/>
            <a:r>
              <a:rPr lang="en-AU" noProof="0"/>
              <a:t>Second level</a:t>
            </a:r>
          </a:p>
          <a:p>
            <a:pPr lvl="2"/>
            <a:r>
              <a:rPr lang="en-AU" noProof="0"/>
              <a:t>Third level</a:t>
            </a:r>
          </a:p>
          <a:p>
            <a:pPr lvl="3"/>
            <a:r>
              <a:rPr lang="en-AU" noProof="0"/>
              <a:t>Fourth level</a:t>
            </a:r>
          </a:p>
          <a:p>
            <a:pPr lvl="4"/>
            <a:r>
              <a:rPr lang="en-AU" noProof="0"/>
              <a:t>5</a:t>
            </a:r>
          </a:p>
          <a:p>
            <a:pPr lvl="5"/>
            <a:r>
              <a:rPr lang="en-AU" noProof="0"/>
              <a:t>6</a:t>
            </a:r>
          </a:p>
          <a:p>
            <a:pPr lvl="6"/>
            <a:r>
              <a:rPr lang="en-AU" noProof="0"/>
              <a:t>7</a:t>
            </a:r>
          </a:p>
          <a:p>
            <a:pPr lvl="7"/>
            <a:r>
              <a:rPr lang="en-AU" noProof="0"/>
              <a:t>8</a:t>
            </a:r>
          </a:p>
          <a:p>
            <a:pPr lvl="8"/>
            <a:r>
              <a:rPr lang="en-AU" noProof="0"/>
              <a:t>9</a:t>
            </a:r>
          </a:p>
          <a:p>
            <a:pPr lvl="8"/>
            <a:r>
              <a:rPr lang="en-AU" noProof="0"/>
              <a:t>Fifth level</a:t>
            </a:r>
          </a:p>
        </p:txBody>
      </p:sp>
      <p:sp>
        <p:nvSpPr>
          <p:cNvPr id="131" name="Text Placeholder 140">
            <a:extLst>
              <a:ext uri="{FF2B5EF4-FFF2-40B4-BE49-F238E27FC236}">
                <a16:creationId xmlns:a16="http://schemas.microsoft.com/office/drawing/2014/main" id="{3990CB9E-67EF-4DD1-AF68-044AF2AC02B8}"/>
              </a:ext>
            </a:extLst>
          </p:cNvPr>
          <p:cNvSpPr>
            <a:spLocks noGrp="1"/>
          </p:cNvSpPr>
          <p:nvPr>
            <p:ph type="body" sz="quarter" idx="17" hasCustomPrompt="1"/>
          </p:nvPr>
        </p:nvSpPr>
        <p:spPr>
          <a:xfrm>
            <a:off x="6945656" y="2007045"/>
            <a:ext cx="2965787" cy="826466"/>
          </a:xfrm>
        </p:spPr>
        <p:txBody>
          <a:bodyPr/>
          <a:lstStyle>
            <a:lvl1pPr>
              <a:spcBef>
                <a:spcPts val="500"/>
              </a:spcBef>
              <a:defRPr b="1">
                <a:solidFill>
                  <a:schemeClr val="tx2"/>
                </a:solidFill>
              </a:defRPr>
            </a:lvl1pPr>
            <a:lvl2pPr marL="0" indent="0">
              <a:buNone/>
              <a:defRPr sz="2000">
                <a:solidFill>
                  <a:schemeClr val="tx2"/>
                </a:solidFill>
              </a:defRPr>
            </a:lvl2pPr>
            <a:lvl3pPr marL="0" indent="0">
              <a:buNone/>
              <a:defRPr sz="2000" b="0">
                <a:solidFill>
                  <a:schemeClr val="tx2"/>
                </a:solidFill>
              </a:defRPr>
            </a:lvl3pPr>
            <a:lvl4pPr>
              <a:defRPr sz="2000" b="0">
                <a:solidFill>
                  <a:schemeClr val="tx2"/>
                </a:solidFill>
              </a:defRPr>
            </a:lvl4pPr>
            <a:lvl5pPr>
              <a:defRPr sz="2000" b="0">
                <a:solidFill>
                  <a:schemeClr val="tx2"/>
                </a:solidFill>
              </a:defRPr>
            </a:lvl5pPr>
            <a:lvl6pPr>
              <a:defRPr sz="2000" b="0">
                <a:solidFill>
                  <a:schemeClr val="tx2"/>
                </a:solidFill>
              </a:defRPr>
            </a:lvl6pPr>
            <a:lvl7pPr>
              <a:defRPr sz="2000" b="0">
                <a:solidFill>
                  <a:schemeClr val="tx2"/>
                </a:solidFill>
              </a:defRPr>
            </a:lvl7pPr>
            <a:lvl8pPr>
              <a:defRPr sz="2000">
                <a:solidFill>
                  <a:schemeClr val="tx2"/>
                </a:solidFill>
              </a:defRPr>
            </a:lvl8pPr>
            <a:lvl9pPr>
              <a:defRPr sz="2000">
                <a:solidFill>
                  <a:schemeClr val="tx2"/>
                </a:solidFill>
              </a:defRPr>
            </a:lvl9pPr>
          </a:lstStyle>
          <a:p>
            <a:pPr lvl="0"/>
            <a:r>
              <a:rPr lang="en-AU" noProof="0"/>
              <a:t>Use this for light images</a:t>
            </a:r>
            <a:br>
              <a:rPr lang="en-AU" noProof="0"/>
            </a:br>
            <a:r>
              <a:rPr lang="en-AU" noProof="0"/>
              <a:t>Edit Master text styles</a:t>
            </a:r>
          </a:p>
          <a:p>
            <a:pPr lvl="1"/>
            <a:r>
              <a:rPr lang="en-AU" noProof="0"/>
              <a:t>Second level</a:t>
            </a:r>
          </a:p>
          <a:p>
            <a:pPr lvl="2"/>
            <a:r>
              <a:rPr lang="en-AU" noProof="0"/>
              <a:t>Third level</a:t>
            </a:r>
          </a:p>
          <a:p>
            <a:pPr lvl="3"/>
            <a:r>
              <a:rPr lang="en-AU" noProof="0"/>
              <a:t>Fourth level</a:t>
            </a:r>
          </a:p>
          <a:p>
            <a:pPr lvl="4"/>
            <a:r>
              <a:rPr lang="en-AU" noProof="0"/>
              <a:t>5</a:t>
            </a:r>
          </a:p>
          <a:p>
            <a:pPr lvl="5"/>
            <a:r>
              <a:rPr lang="en-AU" noProof="0"/>
              <a:t>6</a:t>
            </a:r>
          </a:p>
          <a:p>
            <a:pPr lvl="6"/>
            <a:r>
              <a:rPr lang="en-AU" noProof="0"/>
              <a:t>7</a:t>
            </a:r>
          </a:p>
          <a:p>
            <a:pPr lvl="7"/>
            <a:r>
              <a:rPr lang="en-AU" noProof="0"/>
              <a:t>8</a:t>
            </a:r>
          </a:p>
          <a:p>
            <a:pPr lvl="8"/>
            <a:r>
              <a:rPr lang="en-AU" noProof="0"/>
              <a:t>9</a:t>
            </a:r>
          </a:p>
          <a:p>
            <a:pPr lvl="8"/>
            <a:r>
              <a:rPr lang="en-AU" noProof="0"/>
              <a:t>Fifth level</a:t>
            </a:r>
          </a:p>
        </p:txBody>
      </p:sp>
    </p:spTree>
    <p:extLst>
      <p:ext uri="{BB962C8B-B14F-4D97-AF65-F5344CB8AC3E}">
        <p14:creationId xmlns:p14="http://schemas.microsoft.com/office/powerpoint/2010/main" val="3382559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559FF-22B9-6748-A5CF-C8E436ACA8B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0BDCD9A-1F51-9249-87AE-BCCA71438BC8}"/>
              </a:ext>
            </a:extLst>
          </p:cNvPr>
          <p:cNvSpPr>
            <a:spLocks noGrp="1"/>
          </p:cNvSpPr>
          <p:nvPr>
            <p:ph type="dt" sz="half" idx="10"/>
          </p:nvPr>
        </p:nvSpPr>
        <p:spPr/>
        <p:txBody>
          <a:bodyPr/>
          <a:lstStyle/>
          <a:p>
            <a:fld id="{6122662E-597D-9749-A6CA-4982C8278E36}" type="datetimeFigureOut">
              <a:rPr lang="en-US" smtClean="0"/>
              <a:t>9/16/20</a:t>
            </a:fld>
            <a:endParaRPr lang="en-US"/>
          </a:p>
        </p:txBody>
      </p:sp>
      <p:sp>
        <p:nvSpPr>
          <p:cNvPr id="4" name="Footer Placeholder 3">
            <a:extLst>
              <a:ext uri="{FF2B5EF4-FFF2-40B4-BE49-F238E27FC236}">
                <a16:creationId xmlns:a16="http://schemas.microsoft.com/office/drawing/2014/main" id="{0FFB62A4-725E-E343-999F-A352E0A1F6C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71979BF-B85E-B54D-95A5-C5C171C50333}"/>
              </a:ext>
            </a:extLst>
          </p:cNvPr>
          <p:cNvSpPr>
            <a:spLocks noGrp="1"/>
          </p:cNvSpPr>
          <p:nvPr>
            <p:ph type="sldNum" sz="quarter" idx="12"/>
          </p:nvPr>
        </p:nvSpPr>
        <p:spPr/>
        <p:txBody>
          <a:bodyPr/>
          <a:lstStyle/>
          <a:p>
            <a:fld id="{BC6D35E8-EACA-D74B-A171-E8DA9C228F6C}" type="slidenum">
              <a:rPr lang="en-US" smtClean="0"/>
              <a:t>‹#›</a:t>
            </a:fld>
            <a:endParaRPr lang="en-US"/>
          </a:p>
        </p:txBody>
      </p:sp>
    </p:spTree>
    <p:extLst>
      <p:ext uri="{BB962C8B-B14F-4D97-AF65-F5344CB8AC3E}">
        <p14:creationId xmlns:p14="http://schemas.microsoft.com/office/powerpoint/2010/main" val="4104378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535312-B4F1-9249-A0B4-EC8057D0F383}"/>
              </a:ext>
            </a:extLst>
          </p:cNvPr>
          <p:cNvSpPr>
            <a:spLocks noGrp="1"/>
          </p:cNvSpPr>
          <p:nvPr>
            <p:ph type="dt" sz="half" idx="10"/>
          </p:nvPr>
        </p:nvSpPr>
        <p:spPr/>
        <p:txBody>
          <a:bodyPr/>
          <a:lstStyle/>
          <a:p>
            <a:fld id="{6122662E-597D-9749-A6CA-4982C8278E36}" type="datetimeFigureOut">
              <a:rPr lang="en-US" smtClean="0"/>
              <a:t>9/16/20</a:t>
            </a:fld>
            <a:endParaRPr lang="en-US"/>
          </a:p>
        </p:txBody>
      </p:sp>
      <p:sp>
        <p:nvSpPr>
          <p:cNvPr id="3" name="Footer Placeholder 2">
            <a:extLst>
              <a:ext uri="{FF2B5EF4-FFF2-40B4-BE49-F238E27FC236}">
                <a16:creationId xmlns:a16="http://schemas.microsoft.com/office/drawing/2014/main" id="{2254BFC8-F28E-674D-907A-429AE2E72C3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C696203-0B55-814B-8A44-120A0BF34E03}"/>
              </a:ext>
            </a:extLst>
          </p:cNvPr>
          <p:cNvSpPr>
            <a:spLocks noGrp="1"/>
          </p:cNvSpPr>
          <p:nvPr>
            <p:ph type="sldNum" sz="quarter" idx="12"/>
          </p:nvPr>
        </p:nvSpPr>
        <p:spPr/>
        <p:txBody>
          <a:bodyPr/>
          <a:lstStyle/>
          <a:p>
            <a:fld id="{BC6D35E8-EACA-D74B-A171-E8DA9C228F6C}" type="slidenum">
              <a:rPr lang="en-US" smtClean="0"/>
              <a:t>‹#›</a:t>
            </a:fld>
            <a:endParaRPr lang="en-US"/>
          </a:p>
        </p:txBody>
      </p:sp>
    </p:spTree>
    <p:extLst>
      <p:ext uri="{BB962C8B-B14F-4D97-AF65-F5344CB8AC3E}">
        <p14:creationId xmlns:p14="http://schemas.microsoft.com/office/powerpoint/2010/main" val="166833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869BE-8B1D-CE45-8050-DCEAC7E83F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41F4586-675B-8145-BF55-0B3E50CF21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FD93753-F283-644E-8F2A-B2E38CDBAE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30CC18-19D1-BD45-84FF-E6E15C58EC8B}"/>
              </a:ext>
            </a:extLst>
          </p:cNvPr>
          <p:cNvSpPr>
            <a:spLocks noGrp="1"/>
          </p:cNvSpPr>
          <p:nvPr>
            <p:ph type="dt" sz="half" idx="10"/>
          </p:nvPr>
        </p:nvSpPr>
        <p:spPr/>
        <p:txBody>
          <a:bodyPr/>
          <a:lstStyle/>
          <a:p>
            <a:fld id="{6122662E-597D-9749-A6CA-4982C8278E36}" type="datetimeFigureOut">
              <a:rPr lang="en-US" smtClean="0"/>
              <a:t>9/16/20</a:t>
            </a:fld>
            <a:endParaRPr lang="en-US"/>
          </a:p>
        </p:txBody>
      </p:sp>
      <p:sp>
        <p:nvSpPr>
          <p:cNvPr id="6" name="Footer Placeholder 5">
            <a:extLst>
              <a:ext uri="{FF2B5EF4-FFF2-40B4-BE49-F238E27FC236}">
                <a16:creationId xmlns:a16="http://schemas.microsoft.com/office/drawing/2014/main" id="{30969123-4FED-6546-886A-6189D65CE2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77191B-CDA9-D844-9D25-A432D15BB0A4}"/>
              </a:ext>
            </a:extLst>
          </p:cNvPr>
          <p:cNvSpPr>
            <a:spLocks noGrp="1"/>
          </p:cNvSpPr>
          <p:nvPr>
            <p:ph type="sldNum" sz="quarter" idx="12"/>
          </p:nvPr>
        </p:nvSpPr>
        <p:spPr/>
        <p:txBody>
          <a:bodyPr/>
          <a:lstStyle/>
          <a:p>
            <a:fld id="{BC6D35E8-EACA-D74B-A171-E8DA9C228F6C}" type="slidenum">
              <a:rPr lang="en-US" smtClean="0"/>
              <a:t>‹#›</a:t>
            </a:fld>
            <a:endParaRPr lang="en-US"/>
          </a:p>
        </p:txBody>
      </p:sp>
    </p:spTree>
    <p:extLst>
      <p:ext uri="{BB962C8B-B14F-4D97-AF65-F5344CB8AC3E}">
        <p14:creationId xmlns:p14="http://schemas.microsoft.com/office/powerpoint/2010/main" val="3985469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AD816-E7AA-B54F-9A36-2DB9790680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6DA2860-3115-784D-8D41-A7A03F51EA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8B1D0BB-720B-0342-9A10-1DBD7EE725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EA28010-5659-9D49-A8E1-B371D4EDE3D4}"/>
              </a:ext>
            </a:extLst>
          </p:cNvPr>
          <p:cNvSpPr>
            <a:spLocks noGrp="1"/>
          </p:cNvSpPr>
          <p:nvPr>
            <p:ph type="dt" sz="half" idx="10"/>
          </p:nvPr>
        </p:nvSpPr>
        <p:spPr/>
        <p:txBody>
          <a:bodyPr/>
          <a:lstStyle/>
          <a:p>
            <a:fld id="{6122662E-597D-9749-A6CA-4982C8278E36}" type="datetimeFigureOut">
              <a:rPr lang="en-US" smtClean="0"/>
              <a:t>9/16/20</a:t>
            </a:fld>
            <a:endParaRPr lang="en-US"/>
          </a:p>
        </p:txBody>
      </p:sp>
      <p:sp>
        <p:nvSpPr>
          <p:cNvPr id="6" name="Footer Placeholder 5">
            <a:extLst>
              <a:ext uri="{FF2B5EF4-FFF2-40B4-BE49-F238E27FC236}">
                <a16:creationId xmlns:a16="http://schemas.microsoft.com/office/drawing/2014/main" id="{4BC8AD64-2E40-0840-8CC9-4AA39C62C3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B92AEA-5E58-664B-984D-4972D4D073DE}"/>
              </a:ext>
            </a:extLst>
          </p:cNvPr>
          <p:cNvSpPr>
            <a:spLocks noGrp="1"/>
          </p:cNvSpPr>
          <p:nvPr>
            <p:ph type="sldNum" sz="quarter" idx="12"/>
          </p:nvPr>
        </p:nvSpPr>
        <p:spPr/>
        <p:txBody>
          <a:bodyPr/>
          <a:lstStyle/>
          <a:p>
            <a:fld id="{BC6D35E8-EACA-D74B-A171-E8DA9C228F6C}" type="slidenum">
              <a:rPr lang="en-US" smtClean="0"/>
              <a:t>‹#›</a:t>
            </a:fld>
            <a:endParaRPr lang="en-US"/>
          </a:p>
        </p:txBody>
      </p:sp>
    </p:spTree>
    <p:extLst>
      <p:ext uri="{BB962C8B-B14F-4D97-AF65-F5344CB8AC3E}">
        <p14:creationId xmlns:p14="http://schemas.microsoft.com/office/powerpoint/2010/main" val="4239073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slideLayout" Target="../slideLayouts/slideLayout34.xml"/><Relationship Id="rId18" Type="http://schemas.openxmlformats.org/officeDocument/2006/relationships/slideLayout" Target="../slideLayouts/slideLayout39.xml"/><Relationship Id="rId26" Type="http://schemas.openxmlformats.org/officeDocument/2006/relationships/slideLayout" Target="../slideLayouts/slideLayout47.xml"/><Relationship Id="rId3" Type="http://schemas.openxmlformats.org/officeDocument/2006/relationships/slideLayout" Target="../slideLayouts/slideLayout24.xml"/><Relationship Id="rId21" Type="http://schemas.openxmlformats.org/officeDocument/2006/relationships/slideLayout" Target="../slideLayouts/slideLayout42.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17" Type="http://schemas.openxmlformats.org/officeDocument/2006/relationships/slideLayout" Target="../slideLayouts/slideLayout38.xml"/><Relationship Id="rId25" Type="http://schemas.openxmlformats.org/officeDocument/2006/relationships/slideLayout" Target="../slideLayouts/slideLayout46.xml"/><Relationship Id="rId2" Type="http://schemas.openxmlformats.org/officeDocument/2006/relationships/slideLayout" Target="../slideLayouts/slideLayout23.xml"/><Relationship Id="rId16" Type="http://schemas.openxmlformats.org/officeDocument/2006/relationships/slideLayout" Target="../slideLayouts/slideLayout37.xml"/><Relationship Id="rId20" Type="http://schemas.openxmlformats.org/officeDocument/2006/relationships/slideLayout" Target="../slideLayouts/slideLayout41.xml"/><Relationship Id="rId29" Type="http://schemas.openxmlformats.org/officeDocument/2006/relationships/slideLayout" Target="../slideLayouts/slideLayout50.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24" Type="http://schemas.openxmlformats.org/officeDocument/2006/relationships/slideLayout" Target="../slideLayouts/slideLayout45.xml"/><Relationship Id="rId5" Type="http://schemas.openxmlformats.org/officeDocument/2006/relationships/slideLayout" Target="../slideLayouts/slideLayout26.xml"/><Relationship Id="rId15" Type="http://schemas.openxmlformats.org/officeDocument/2006/relationships/slideLayout" Target="../slideLayouts/slideLayout36.xml"/><Relationship Id="rId23" Type="http://schemas.openxmlformats.org/officeDocument/2006/relationships/slideLayout" Target="../slideLayouts/slideLayout44.xml"/><Relationship Id="rId28" Type="http://schemas.openxmlformats.org/officeDocument/2006/relationships/slideLayout" Target="../slideLayouts/slideLayout49.xml"/><Relationship Id="rId10" Type="http://schemas.openxmlformats.org/officeDocument/2006/relationships/slideLayout" Target="../slideLayouts/slideLayout31.xml"/><Relationship Id="rId19" Type="http://schemas.openxmlformats.org/officeDocument/2006/relationships/slideLayout" Target="../slideLayouts/slideLayout40.xml"/><Relationship Id="rId31" Type="http://schemas.openxmlformats.org/officeDocument/2006/relationships/theme" Target="../theme/theme2.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slideLayout" Target="../slideLayouts/slideLayout35.xml"/><Relationship Id="rId22" Type="http://schemas.openxmlformats.org/officeDocument/2006/relationships/slideLayout" Target="../slideLayouts/slideLayout43.xml"/><Relationship Id="rId27" Type="http://schemas.openxmlformats.org/officeDocument/2006/relationships/slideLayout" Target="../slideLayouts/slideLayout48.xml"/><Relationship Id="rId30" Type="http://schemas.openxmlformats.org/officeDocument/2006/relationships/slideLayout" Target="../slideLayouts/slideLayout5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164865-48B6-F146-8ABA-DE76E70DB3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870DF49-D0F9-7548-B3A6-84F23FF7DF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CB885D-616A-4C40-BCAB-BC0B4EF4C1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22662E-597D-9749-A6CA-4982C8278E36}" type="datetimeFigureOut">
              <a:rPr lang="en-US" smtClean="0"/>
              <a:t>9/16/20</a:t>
            </a:fld>
            <a:endParaRPr lang="en-US"/>
          </a:p>
        </p:txBody>
      </p:sp>
      <p:sp>
        <p:nvSpPr>
          <p:cNvPr id="5" name="Footer Placeholder 4">
            <a:extLst>
              <a:ext uri="{FF2B5EF4-FFF2-40B4-BE49-F238E27FC236}">
                <a16:creationId xmlns:a16="http://schemas.microsoft.com/office/drawing/2014/main" id="{728DD851-26E3-A040-8867-AFEB04323B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74BF638-FEF0-3F45-AE44-8A32D1D740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6D35E8-EACA-D74B-A171-E8DA9C228F6C}" type="slidenum">
              <a:rPr lang="en-US" smtClean="0"/>
              <a:t>‹#›</a:t>
            </a:fld>
            <a:endParaRPr lang="en-US"/>
          </a:p>
        </p:txBody>
      </p:sp>
    </p:spTree>
    <p:extLst>
      <p:ext uri="{BB962C8B-B14F-4D97-AF65-F5344CB8AC3E}">
        <p14:creationId xmlns:p14="http://schemas.microsoft.com/office/powerpoint/2010/main" val="1935142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6" r:id="rId17"/>
    <p:sldLayoutId id="2147483667" r:id="rId18"/>
    <p:sldLayoutId id="2147483668" r:id="rId19"/>
    <p:sldLayoutId id="2147483671" r:id="rId20"/>
    <p:sldLayoutId id="2147483673" r:id="rId2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A9561C-11B4-4CC4-B271-3E59C981A78C}"/>
              </a:ext>
            </a:extLst>
          </p:cNvPr>
          <p:cNvSpPr>
            <a:spLocks noGrp="1"/>
          </p:cNvSpPr>
          <p:nvPr>
            <p:ph type="title"/>
          </p:nvPr>
        </p:nvSpPr>
        <p:spPr>
          <a:xfrm>
            <a:off x="935301" y="445866"/>
            <a:ext cx="10296000" cy="887360"/>
          </a:xfrm>
          <a:prstGeom prst="rect">
            <a:avLst/>
          </a:prstGeom>
        </p:spPr>
        <p:txBody>
          <a:bodyPr vert="horz" lIns="91440" tIns="45720" rIns="91440" bIns="45720" rtlCol="0" anchor="t" anchorCtr="0">
            <a:normAutofit/>
          </a:bodyPr>
          <a:lstStyle/>
          <a:p>
            <a:r>
              <a:rPr lang="en-US" noProof="0"/>
              <a:t>Click to edit Master title style</a:t>
            </a:r>
            <a:endParaRPr lang="en-AU" noProof="0"/>
          </a:p>
        </p:txBody>
      </p:sp>
      <p:sp>
        <p:nvSpPr>
          <p:cNvPr id="3" name="Text Placeholder 2">
            <a:extLst>
              <a:ext uri="{FF2B5EF4-FFF2-40B4-BE49-F238E27FC236}">
                <a16:creationId xmlns:a16="http://schemas.microsoft.com/office/drawing/2014/main" id="{03A81F4D-4B89-424A-BC66-199E1E666FD1}"/>
              </a:ext>
            </a:extLst>
          </p:cNvPr>
          <p:cNvSpPr>
            <a:spLocks noGrp="1"/>
          </p:cNvSpPr>
          <p:nvPr>
            <p:ph type="body" idx="1"/>
          </p:nvPr>
        </p:nvSpPr>
        <p:spPr>
          <a:xfrm>
            <a:off x="935301" y="1557815"/>
            <a:ext cx="10300501" cy="4376944"/>
          </a:xfrm>
          <a:prstGeom prst="rect">
            <a:avLst/>
          </a:prstGeom>
        </p:spPr>
        <p:txBody>
          <a:bodyPr vert="horz" lIns="91440" tIns="45720" rIns="91440" bIns="45720" rtlCol="0">
            <a:noAutofit/>
          </a:bodyPr>
          <a:lstStyle/>
          <a:p>
            <a:pPr lvl="1"/>
            <a:r>
              <a:rPr lang="en-AU" noProof="0"/>
              <a:t>Second level</a:t>
            </a:r>
          </a:p>
          <a:p>
            <a:pPr lvl="2"/>
            <a:r>
              <a:rPr lang="en-AU" noProof="0"/>
              <a:t>Third level</a:t>
            </a:r>
          </a:p>
          <a:p>
            <a:pPr lvl="3"/>
            <a:r>
              <a:rPr lang="en-AU" noProof="0"/>
              <a:t>Fourth level</a:t>
            </a:r>
          </a:p>
          <a:p>
            <a:pPr lvl="4"/>
            <a:r>
              <a:rPr lang="en-AU" noProof="0"/>
              <a:t>Fifth level</a:t>
            </a:r>
          </a:p>
        </p:txBody>
      </p:sp>
    </p:spTree>
    <p:extLst>
      <p:ext uri="{BB962C8B-B14F-4D97-AF65-F5344CB8AC3E}">
        <p14:creationId xmlns:p14="http://schemas.microsoft.com/office/powerpoint/2010/main" val="2950816094"/>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 id="2147483691" r:id="rId17"/>
    <p:sldLayoutId id="2147483692" r:id="rId18"/>
    <p:sldLayoutId id="2147483693" r:id="rId19"/>
    <p:sldLayoutId id="2147483694" r:id="rId20"/>
    <p:sldLayoutId id="2147483695" r:id="rId21"/>
    <p:sldLayoutId id="2147483696" r:id="rId22"/>
    <p:sldLayoutId id="2147483697" r:id="rId23"/>
    <p:sldLayoutId id="2147483698" r:id="rId24"/>
    <p:sldLayoutId id="2147483699" r:id="rId25"/>
    <p:sldLayoutId id="2147483700" r:id="rId26"/>
    <p:sldLayoutId id="2147483701" r:id="rId27"/>
    <p:sldLayoutId id="2147483702" r:id="rId28"/>
    <p:sldLayoutId id="2147483703" r:id="rId29"/>
    <p:sldLayoutId id="2147483704" r:id="rId30"/>
  </p:sldLayoutIdLst>
  <p:hf hdr="0" ftr="0" dt="0"/>
  <p:txStyles>
    <p:titleStyle>
      <a:lvl1pPr algn="ctr" defTabSz="914400" rtl="0" eaLnBrk="1" latinLnBrk="0" hangingPunct="1">
        <a:lnSpc>
          <a:spcPct val="90000"/>
        </a:lnSpc>
        <a:spcBef>
          <a:spcPct val="0"/>
        </a:spcBef>
        <a:buNone/>
        <a:defRPr sz="5400" b="1" i="0" kern="1200">
          <a:solidFill>
            <a:srgbClr val="229CD0"/>
          </a:solidFill>
          <a:latin typeface="Helvetica" charset="0"/>
          <a:ea typeface="Helvetica" charset="0"/>
          <a:cs typeface="Helvetica" charset="0"/>
        </a:defRPr>
      </a:lvl1pPr>
    </p:titleStyle>
    <p:bodyStyle>
      <a:lvl1pPr marL="0" indent="0" algn="l" defTabSz="914400" rtl="0" eaLnBrk="1" latinLnBrk="0" hangingPunct="1">
        <a:lnSpc>
          <a:spcPct val="100000"/>
        </a:lnSpc>
        <a:spcBef>
          <a:spcPts val="500"/>
        </a:spcBef>
        <a:buFont typeface="Arial" panose="020B0604020202020204" pitchFamily="34" charset="0"/>
        <a:buNone/>
        <a:defRPr sz="2000" b="0" i="0" kern="1200">
          <a:solidFill>
            <a:schemeClr val="tx1"/>
          </a:solidFill>
          <a:latin typeface="Helvetica" charset="0"/>
          <a:ea typeface="Helvetica" charset="0"/>
          <a:cs typeface="Helvetica" charset="0"/>
        </a:defRPr>
      </a:lvl1pPr>
      <a:lvl2pPr marL="216000" indent="-216000" algn="l" defTabSz="914400" rtl="0" eaLnBrk="1" latinLnBrk="0" hangingPunct="1">
        <a:lnSpc>
          <a:spcPct val="100000"/>
        </a:lnSpc>
        <a:spcBef>
          <a:spcPts val="0"/>
        </a:spcBef>
        <a:spcAft>
          <a:spcPts val="1200"/>
        </a:spcAft>
        <a:buSzPct val="125000"/>
        <a:buFont typeface="Arial" panose="020B0604020202020204" pitchFamily="34" charset="0"/>
        <a:buChar char="•"/>
        <a:defRPr sz="2000" b="0" i="0" kern="1200">
          <a:solidFill>
            <a:schemeClr val="tx1"/>
          </a:solidFill>
          <a:latin typeface="Helvetica" charset="0"/>
          <a:ea typeface="Helvetica" charset="0"/>
          <a:cs typeface="Helvetica" charset="0"/>
        </a:defRPr>
      </a:lvl2pPr>
      <a:lvl3pPr marL="432000" indent="-216000" algn="l" defTabSz="914400" rtl="0" eaLnBrk="1" latinLnBrk="0" hangingPunct="1">
        <a:lnSpc>
          <a:spcPct val="100000"/>
        </a:lnSpc>
        <a:spcBef>
          <a:spcPts val="0"/>
        </a:spcBef>
        <a:spcAft>
          <a:spcPts val="1200"/>
        </a:spcAft>
        <a:buFont typeface="Arial" charset="0"/>
        <a:buChar char="•"/>
        <a:defRPr sz="2000" b="0" i="0" kern="1200">
          <a:solidFill>
            <a:schemeClr val="tx1"/>
          </a:solidFill>
          <a:latin typeface="Helvetica" charset="0"/>
          <a:ea typeface="Helvetica" charset="0"/>
          <a:cs typeface="Helvetica" charset="0"/>
        </a:defRPr>
      </a:lvl3pPr>
      <a:lvl4pPr marL="0" indent="0" algn="l" defTabSz="914400" rtl="0" eaLnBrk="1" latinLnBrk="0" hangingPunct="1">
        <a:lnSpc>
          <a:spcPct val="100000"/>
        </a:lnSpc>
        <a:spcBef>
          <a:spcPts val="0"/>
        </a:spcBef>
        <a:spcAft>
          <a:spcPts val="1200"/>
        </a:spcAft>
        <a:buFont typeface="Arial" panose="020B0604020202020204" pitchFamily="34" charset="0"/>
        <a:buNone/>
        <a:defRPr sz="2000" b="0" i="0" kern="1200">
          <a:solidFill>
            <a:schemeClr val="tx1"/>
          </a:solidFill>
          <a:latin typeface="Helvetica" charset="0"/>
          <a:ea typeface="Helvetica" charset="0"/>
          <a:cs typeface="Helvetica" charset="0"/>
        </a:defRPr>
      </a:lvl4pPr>
      <a:lvl5pPr marL="0" indent="0" algn="l" defTabSz="914400" rtl="0" eaLnBrk="1" latinLnBrk="0" hangingPunct="1">
        <a:lnSpc>
          <a:spcPct val="100000"/>
        </a:lnSpc>
        <a:spcBef>
          <a:spcPts val="0"/>
        </a:spcBef>
        <a:spcAft>
          <a:spcPts val="1200"/>
        </a:spcAft>
        <a:buFont typeface="Arial" panose="020B0604020202020204" pitchFamily="34" charset="0"/>
        <a:buNone/>
        <a:defRPr sz="2000" b="0" i="0" kern="1200">
          <a:solidFill>
            <a:schemeClr val="tx2"/>
          </a:solidFill>
          <a:latin typeface="Helvetica" charset="0"/>
          <a:ea typeface="Helvetica" charset="0"/>
          <a:cs typeface="Helvetica" charset="0"/>
        </a:defRPr>
      </a:lvl5pPr>
      <a:lvl6pPr marL="0" indent="0" algn="l" defTabSz="914400" rtl="0" eaLnBrk="1" latinLnBrk="0" hangingPunct="1">
        <a:lnSpc>
          <a:spcPct val="100000"/>
        </a:lnSpc>
        <a:spcBef>
          <a:spcPts val="0"/>
        </a:spcBef>
        <a:spcAft>
          <a:spcPts val="1200"/>
        </a:spcAft>
        <a:buFont typeface="Arial" panose="020B0604020202020204" pitchFamily="34" charset="0"/>
        <a:buNone/>
        <a:defRPr sz="1800" b="0" i="0" kern="1200">
          <a:solidFill>
            <a:schemeClr val="tx1"/>
          </a:solidFill>
          <a:latin typeface="Helvetica" charset="0"/>
          <a:ea typeface="Helvetica" charset="0"/>
          <a:cs typeface="Helvetica" charset="0"/>
        </a:defRPr>
      </a:lvl6pPr>
      <a:lvl7pPr marL="0" indent="0" algn="l" defTabSz="914400" rtl="0" eaLnBrk="1" latinLnBrk="0" hangingPunct="1">
        <a:lnSpc>
          <a:spcPct val="100000"/>
        </a:lnSpc>
        <a:spcBef>
          <a:spcPts val="0"/>
        </a:spcBef>
        <a:spcAft>
          <a:spcPts val="1200"/>
        </a:spcAft>
        <a:buFont typeface="Arial" panose="020B0604020202020204" pitchFamily="34" charset="0"/>
        <a:buNone/>
        <a:defRPr sz="1800" b="0" i="0" kern="1200">
          <a:solidFill>
            <a:schemeClr val="tx1"/>
          </a:solidFill>
          <a:latin typeface="Helvetica" charset="0"/>
          <a:ea typeface="Helvetica" charset="0"/>
          <a:cs typeface="Helvetica" charset="0"/>
        </a:defRPr>
      </a:lvl7pPr>
      <a:lvl8pPr marL="0" indent="0" algn="l" defTabSz="914400" rtl="0" eaLnBrk="1" latinLnBrk="0" hangingPunct="1">
        <a:lnSpc>
          <a:spcPct val="100000"/>
        </a:lnSpc>
        <a:spcBef>
          <a:spcPts val="0"/>
        </a:spcBef>
        <a:spcAft>
          <a:spcPts val="1200"/>
        </a:spcAft>
        <a:buFont typeface="Arial" panose="020B0604020202020204" pitchFamily="34" charset="0"/>
        <a:buNone/>
        <a:defRPr sz="1800" b="0" i="0" kern="1200">
          <a:solidFill>
            <a:schemeClr val="tx1"/>
          </a:solidFill>
          <a:latin typeface="Helvetica" charset="0"/>
          <a:ea typeface="Helvetica" charset="0"/>
          <a:cs typeface="Helvetica" charset="0"/>
        </a:defRPr>
      </a:lvl8pPr>
      <a:lvl9pPr marL="0" indent="0" algn="l" defTabSz="914400" rtl="0" eaLnBrk="1" latinLnBrk="0" hangingPunct="1">
        <a:lnSpc>
          <a:spcPct val="100000"/>
        </a:lnSpc>
        <a:spcBef>
          <a:spcPts val="500"/>
        </a:spcBef>
        <a:buFont typeface="Arial" panose="020B0604020202020204" pitchFamily="34" charset="0"/>
        <a:buNone/>
        <a:defRPr sz="1800" b="0" i="0" kern="1200">
          <a:solidFill>
            <a:schemeClr val="tx1"/>
          </a:solidFill>
          <a:latin typeface="Helvetica" charset="0"/>
          <a:ea typeface="Helvetica" charset="0"/>
          <a:cs typeface="Helvetic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2.em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0.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5.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0.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6.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9.xml"/></Relationships>
</file>

<file path=ppt/slides/_rels/slide63.xml.rels><?xml version="1.0" encoding="UTF-8" standalone="yes"?>
<Relationships xmlns="http://schemas.openxmlformats.org/package/2006/relationships"><Relationship Id="rId3" Type="http://schemas.openxmlformats.org/officeDocument/2006/relationships/hyperlink" Target="https://rlc.org.au/fals" TargetMode="External"/><Relationship Id="rId2" Type="http://schemas.openxmlformats.org/officeDocument/2006/relationships/notesSlide" Target="../notesSlides/notesSlide49.xml"/><Relationship Id="rId1" Type="http://schemas.openxmlformats.org/officeDocument/2006/relationships/slideLayout" Target="../slideLayouts/slideLayout16.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6.xml"/></Relationships>
</file>

<file path=ppt/slides/_rels/slide6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1.xml"/><Relationship Id="rId1" Type="http://schemas.openxmlformats.org/officeDocument/2006/relationships/slideLayout" Target="../slideLayouts/slideLayout20.xml"/><Relationship Id="rId5" Type="http://schemas.openxmlformats.org/officeDocument/2006/relationships/hyperlink" Target="http://www.rlc.org.au/training/resources/financial-abuse" TargetMode="External"/><Relationship Id="rId4" Type="http://schemas.openxmlformats.org/officeDocument/2006/relationships/image" Target="../media/image2.emf"/></Relationships>
</file>

<file path=ppt/slides/_rels/slide66.xml.rels><?xml version="1.0" encoding="UTF-8" standalone="yes"?>
<Relationships xmlns="http://schemas.openxmlformats.org/package/2006/relationships"><Relationship Id="rId3" Type="http://schemas.openxmlformats.org/officeDocument/2006/relationships/hyperlink" Target="http://rlc.org.au/training" TargetMode="External"/><Relationship Id="rId2" Type="http://schemas.openxmlformats.org/officeDocument/2006/relationships/image" Target="../media/image7.png"/><Relationship Id="rId1" Type="http://schemas.openxmlformats.org/officeDocument/2006/relationships/slideLayout" Target="../slideLayouts/slideLayout37.xml"/><Relationship Id="rId4" Type="http://schemas.openxmlformats.org/officeDocument/2006/relationships/hyperlink" Target="mailto:education@rlc.org.au" TargetMode="Externa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931DBEED-DD08-EF44-8C8D-81F1056BBFC2}"/>
              </a:ext>
            </a:extLst>
          </p:cNvPr>
          <p:cNvSpPr>
            <a:spLocks noGrp="1"/>
          </p:cNvSpPr>
          <p:nvPr>
            <p:ph type="subTitle" idx="1"/>
          </p:nvPr>
        </p:nvSpPr>
        <p:spPr/>
        <p:txBody>
          <a:bodyPr/>
          <a:lstStyle/>
          <a:p>
            <a:r>
              <a:rPr lang="en-AU" sz="4800" b="0" dirty="0">
                <a:latin typeface="Arial"/>
                <a:cs typeface="Arial"/>
              </a:rPr>
              <a:t>Resolving financial abuse legal issues</a:t>
            </a:r>
          </a:p>
        </p:txBody>
      </p:sp>
    </p:spTree>
    <p:extLst>
      <p:ext uri="{BB962C8B-B14F-4D97-AF65-F5344CB8AC3E}">
        <p14:creationId xmlns:p14="http://schemas.microsoft.com/office/powerpoint/2010/main" val="2325091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F89EA-69E2-2142-AF78-E69A6555165E}"/>
              </a:ext>
            </a:extLst>
          </p:cNvPr>
          <p:cNvSpPr>
            <a:spLocks noGrp="1"/>
          </p:cNvSpPr>
          <p:nvPr>
            <p:ph type="title"/>
          </p:nvPr>
        </p:nvSpPr>
        <p:spPr/>
        <p:txBody>
          <a:bodyPr/>
          <a:lstStyle/>
          <a:p>
            <a:r>
              <a:rPr lang="en-US"/>
              <a:t>When might this be relevant?</a:t>
            </a:r>
          </a:p>
        </p:txBody>
      </p:sp>
      <p:sp>
        <p:nvSpPr>
          <p:cNvPr id="3" name="Text Placeholder 2">
            <a:extLst>
              <a:ext uri="{FF2B5EF4-FFF2-40B4-BE49-F238E27FC236}">
                <a16:creationId xmlns:a16="http://schemas.microsoft.com/office/drawing/2014/main" id="{94DC403A-E764-BB4D-BCCF-460DE12E86CA}"/>
              </a:ext>
            </a:extLst>
          </p:cNvPr>
          <p:cNvSpPr>
            <a:spLocks noGrp="1"/>
          </p:cNvSpPr>
          <p:nvPr>
            <p:ph type="body" sz="quarter" idx="13"/>
          </p:nvPr>
        </p:nvSpPr>
        <p:spPr/>
        <p:txBody>
          <a:bodyPr>
            <a:normAutofit fontScale="70000" lnSpcReduction="20000"/>
          </a:bodyPr>
          <a:lstStyle/>
          <a:p>
            <a:pPr marL="457200" indent="-457200">
              <a:buFont typeface="Arial" panose="020B0604020202020204" pitchFamily="34" charset="0"/>
              <a:buChar char="•"/>
            </a:pPr>
            <a:r>
              <a:rPr lang="en-US"/>
              <a:t>Your client was coerced into signing a credit contract (e.g. credit card, personal loan, car loan etc.) – could be joint or in their name only</a:t>
            </a:r>
          </a:p>
          <a:p>
            <a:pPr marL="457200" indent="-457200">
              <a:buFont typeface="Arial" panose="020B0604020202020204" pitchFamily="34" charset="0"/>
              <a:buChar char="•"/>
            </a:pPr>
            <a:r>
              <a:rPr lang="en-US"/>
              <a:t>Your client’s signature was forged on loan documents</a:t>
            </a:r>
          </a:p>
          <a:p>
            <a:pPr marL="457200" indent="-457200">
              <a:buFont typeface="Arial" panose="020B0604020202020204" pitchFamily="34" charset="0"/>
              <a:buChar char="•"/>
            </a:pPr>
            <a:r>
              <a:rPr lang="en-US">
                <a:latin typeface="Helvetica"/>
                <a:cs typeface="Helvetica"/>
              </a:rPr>
              <a:t>Your client got no benefit from the credit contract (e.g. a car loan is in their name but their partner had the full benefit of the car)</a:t>
            </a:r>
            <a:endParaRPr lang="en-US"/>
          </a:p>
          <a:p>
            <a:pPr marL="457200" indent="-457200">
              <a:buFont typeface="Arial" panose="020B0604020202020204" pitchFamily="34" charset="0"/>
              <a:buChar char="•"/>
            </a:pPr>
            <a:r>
              <a:rPr lang="en-US"/>
              <a:t>Your client didn’t understand the terms of the contract</a:t>
            </a:r>
          </a:p>
          <a:p>
            <a:pPr marL="457200" indent="-457200">
              <a:buFont typeface="Arial" panose="020B0604020202020204" pitchFamily="34" charset="0"/>
              <a:buChar char="•"/>
            </a:pPr>
            <a:r>
              <a:rPr lang="en-US">
                <a:latin typeface="Helvetica"/>
                <a:cs typeface="Helvetica"/>
              </a:rPr>
              <a:t>Your client couldn't afford the contract at the time it was approved</a:t>
            </a:r>
            <a:endParaRPr lang="en-US"/>
          </a:p>
        </p:txBody>
      </p:sp>
    </p:spTree>
    <p:extLst>
      <p:ext uri="{BB962C8B-B14F-4D97-AF65-F5344CB8AC3E}">
        <p14:creationId xmlns:p14="http://schemas.microsoft.com/office/powerpoint/2010/main" val="951878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DE8D4-1CD0-1349-B8B0-5C7280353E18}"/>
              </a:ext>
            </a:extLst>
          </p:cNvPr>
          <p:cNvSpPr>
            <a:spLocks noGrp="1"/>
          </p:cNvSpPr>
          <p:nvPr>
            <p:ph type="title"/>
          </p:nvPr>
        </p:nvSpPr>
        <p:spPr/>
        <p:txBody>
          <a:bodyPr/>
          <a:lstStyle/>
          <a:p>
            <a:r>
              <a:rPr lang="en-US"/>
              <a:t>Responsible lending conduct</a:t>
            </a:r>
          </a:p>
        </p:txBody>
      </p:sp>
      <p:sp>
        <p:nvSpPr>
          <p:cNvPr id="3" name="Text Placeholder 2">
            <a:extLst>
              <a:ext uri="{FF2B5EF4-FFF2-40B4-BE49-F238E27FC236}">
                <a16:creationId xmlns:a16="http://schemas.microsoft.com/office/drawing/2014/main" id="{CD718BE0-947D-A146-969D-DEC1F0AC4836}"/>
              </a:ext>
            </a:extLst>
          </p:cNvPr>
          <p:cNvSpPr>
            <a:spLocks noGrp="1"/>
          </p:cNvSpPr>
          <p:nvPr>
            <p:ph type="body" sz="quarter" idx="13"/>
          </p:nvPr>
        </p:nvSpPr>
        <p:spPr/>
        <p:txBody>
          <a:bodyPr>
            <a:normAutofit fontScale="92500" lnSpcReduction="10000"/>
          </a:bodyPr>
          <a:lstStyle/>
          <a:p>
            <a:r>
              <a:rPr lang="en-AU" sz="2400"/>
              <a:t>Credit providers must not enter unsuitable credit contracts (s 133) and must assess the unsuitability of the contract before entering into it (s 128).</a:t>
            </a:r>
          </a:p>
          <a:p>
            <a:r>
              <a:rPr lang="en-AU" sz="2400"/>
              <a:t>In order to assess whether a loan is unsuitable a credit provider must (s 130): </a:t>
            </a:r>
          </a:p>
          <a:p>
            <a:pPr marL="457200" indent="-457200">
              <a:buFont typeface="Arial" panose="020B0604020202020204" pitchFamily="34" charset="0"/>
              <a:buChar char="•"/>
            </a:pPr>
            <a:r>
              <a:rPr lang="en-AU" sz="2400">
                <a:latin typeface="Helvetica"/>
                <a:cs typeface="Helvetica"/>
              </a:rPr>
              <a:t>Make </a:t>
            </a:r>
            <a:r>
              <a:rPr lang="en-AU" sz="2400" b="1">
                <a:solidFill>
                  <a:schemeClr val="accent1"/>
                </a:solidFill>
                <a:latin typeface="Helvetica"/>
                <a:cs typeface="Helvetica"/>
              </a:rPr>
              <a:t>reasonable enquiries </a:t>
            </a:r>
            <a:r>
              <a:rPr lang="en-AU" sz="2400">
                <a:latin typeface="Helvetica"/>
                <a:cs typeface="Helvetica"/>
              </a:rPr>
              <a:t>about the consumer’s financial situation;</a:t>
            </a:r>
            <a:endParaRPr lang="en-AU" sz="2400"/>
          </a:p>
          <a:p>
            <a:pPr marL="457200" indent="-457200">
              <a:buFont typeface="Arial" panose="020B0604020202020204" pitchFamily="34" charset="0"/>
              <a:buChar char="•"/>
            </a:pPr>
            <a:r>
              <a:rPr lang="en-AU" sz="2400">
                <a:latin typeface="Helvetica"/>
                <a:cs typeface="Helvetica"/>
              </a:rPr>
              <a:t>Make </a:t>
            </a:r>
            <a:r>
              <a:rPr lang="en-AU" sz="2400">
                <a:solidFill>
                  <a:schemeClr val="tx1"/>
                </a:solidFill>
                <a:latin typeface="Helvetica"/>
                <a:cs typeface="Helvetica"/>
              </a:rPr>
              <a:t>reasonable enquiries </a:t>
            </a:r>
            <a:r>
              <a:rPr lang="en-AU" sz="2400">
                <a:latin typeface="Helvetica"/>
                <a:cs typeface="Helvetica"/>
              </a:rPr>
              <a:t>about the consumer’s </a:t>
            </a:r>
            <a:r>
              <a:rPr lang="en-AU" sz="2400" b="1">
                <a:solidFill>
                  <a:schemeClr val="accent1"/>
                </a:solidFill>
                <a:latin typeface="Helvetica"/>
                <a:cs typeface="Helvetica"/>
              </a:rPr>
              <a:t>requirements and objectives </a:t>
            </a:r>
            <a:r>
              <a:rPr lang="en-AU" sz="2400">
                <a:latin typeface="Helvetica"/>
                <a:cs typeface="Helvetica"/>
              </a:rPr>
              <a:t>in seeking the loan; and</a:t>
            </a:r>
            <a:endParaRPr lang="en-AU" sz="2400"/>
          </a:p>
          <a:p>
            <a:pPr marL="457200" indent="-457200">
              <a:buFont typeface="Arial" panose="020B0604020202020204" pitchFamily="34" charset="0"/>
              <a:buChar char="•"/>
            </a:pPr>
            <a:r>
              <a:rPr lang="en-AU" sz="2400"/>
              <a:t>Take </a:t>
            </a:r>
            <a:r>
              <a:rPr lang="en-AU" sz="2400">
                <a:solidFill>
                  <a:schemeClr val="tx1"/>
                </a:solidFill>
              </a:rPr>
              <a:t>reasonable steps </a:t>
            </a:r>
            <a:r>
              <a:rPr lang="en-AU" sz="2400"/>
              <a:t>to verify the consumer’s financial situation.</a:t>
            </a:r>
          </a:p>
        </p:txBody>
      </p:sp>
    </p:spTree>
    <p:extLst>
      <p:ext uri="{BB962C8B-B14F-4D97-AF65-F5344CB8AC3E}">
        <p14:creationId xmlns:p14="http://schemas.microsoft.com/office/powerpoint/2010/main" val="3416474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DE8D4-1CD0-1349-B8B0-5C7280353E18}"/>
              </a:ext>
            </a:extLst>
          </p:cNvPr>
          <p:cNvSpPr>
            <a:spLocks noGrp="1"/>
          </p:cNvSpPr>
          <p:nvPr>
            <p:ph type="title"/>
          </p:nvPr>
        </p:nvSpPr>
        <p:spPr/>
        <p:txBody>
          <a:bodyPr>
            <a:normAutofit fontScale="90000"/>
          </a:bodyPr>
          <a:lstStyle/>
          <a:p>
            <a:r>
              <a:rPr lang="en-US"/>
              <a:t>Responsible lending conduct (cont.)</a:t>
            </a:r>
          </a:p>
        </p:txBody>
      </p:sp>
      <p:sp>
        <p:nvSpPr>
          <p:cNvPr id="3" name="Text Placeholder 2">
            <a:extLst>
              <a:ext uri="{FF2B5EF4-FFF2-40B4-BE49-F238E27FC236}">
                <a16:creationId xmlns:a16="http://schemas.microsoft.com/office/drawing/2014/main" id="{CD718BE0-947D-A146-969D-DEC1F0AC4836}"/>
              </a:ext>
            </a:extLst>
          </p:cNvPr>
          <p:cNvSpPr>
            <a:spLocks noGrp="1"/>
          </p:cNvSpPr>
          <p:nvPr>
            <p:ph type="body" sz="quarter" idx="13"/>
          </p:nvPr>
        </p:nvSpPr>
        <p:spPr/>
        <p:txBody>
          <a:bodyPr>
            <a:normAutofit lnSpcReduction="10000"/>
          </a:bodyPr>
          <a:lstStyle/>
          <a:p>
            <a:r>
              <a:rPr lang="en-AU" sz="2400"/>
              <a:t>A loan will be </a:t>
            </a:r>
            <a:r>
              <a:rPr lang="en-AU" sz="2400" b="1">
                <a:solidFill>
                  <a:schemeClr val="accent1"/>
                </a:solidFill>
              </a:rPr>
              <a:t>unsuitable</a:t>
            </a:r>
            <a:r>
              <a:rPr lang="en-AU" sz="2400"/>
              <a:t> if (s 131): </a:t>
            </a:r>
          </a:p>
          <a:p>
            <a:pPr marL="457200" indent="-457200">
              <a:buFont typeface="Arial" panose="020B0604020202020204" pitchFamily="34" charset="0"/>
              <a:buChar char="•"/>
            </a:pPr>
            <a:r>
              <a:rPr lang="en-AU" sz="2400"/>
              <a:t>The consumer cannot meet the financial obligations under the contract, or not without </a:t>
            </a:r>
            <a:r>
              <a:rPr lang="en-AU" sz="2400" b="1">
                <a:solidFill>
                  <a:schemeClr val="accent1"/>
                </a:solidFill>
              </a:rPr>
              <a:t>substantial hardship</a:t>
            </a:r>
          </a:p>
          <a:p>
            <a:pPr marL="457200" indent="-457200">
              <a:buFont typeface="Arial" panose="020B0604020202020204" pitchFamily="34" charset="0"/>
              <a:buChar char="•"/>
            </a:pPr>
            <a:r>
              <a:rPr lang="en-AU" sz="2400"/>
              <a:t>The loan does not meet the consumer’s objectives and requirements.</a:t>
            </a:r>
          </a:p>
          <a:p>
            <a:r>
              <a:rPr lang="en-AU" sz="2400"/>
              <a:t>Consumers can apply for remedies including changes to the contract and compensation if credit providers breach these provisions (</a:t>
            </a:r>
            <a:r>
              <a:rPr lang="en-AU" sz="2400" err="1"/>
              <a:t>ss</a:t>
            </a:r>
            <a:r>
              <a:rPr lang="en-AU" sz="2400"/>
              <a:t> 178-9).</a:t>
            </a:r>
            <a:endParaRPr lang="en-US" sz="2400"/>
          </a:p>
        </p:txBody>
      </p:sp>
    </p:spTree>
    <p:extLst>
      <p:ext uri="{BB962C8B-B14F-4D97-AF65-F5344CB8AC3E}">
        <p14:creationId xmlns:p14="http://schemas.microsoft.com/office/powerpoint/2010/main" val="2774050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43B6-2154-2746-8EB1-A7BB3BA37A21}"/>
              </a:ext>
            </a:extLst>
          </p:cNvPr>
          <p:cNvSpPr>
            <a:spLocks noGrp="1"/>
          </p:cNvSpPr>
          <p:nvPr>
            <p:ph type="title"/>
          </p:nvPr>
        </p:nvSpPr>
        <p:spPr/>
        <p:txBody>
          <a:bodyPr/>
          <a:lstStyle/>
          <a:p>
            <a:r>
              <a:rPr lang="en-US"/>
              <a:t>What are ‘reasonable enquiries’?</a:t>
            </a:r>
          </a:p>
        </p:txBody>
      </p:sp>
      <p:sp>
        <p:nvSpPr>
          <p:cNvPr id="3" name="Text Placeholder 2">
            <a:extLst>
              <a:ext uri="{FF2B5EF4-FFF2-40B4-BE49-F238E27FC236}">
                <a16:creationId xmlns:a16="http://schemas.microsoft.com/office/drawing/2014/main" id="{759C068C-3483-BF4E-9D5C-4D43B2B273D6}"/>
              </a:ext>
            </a:extLst>
          </p:cNvPr>
          <p:cNvSpPr>
            <a:spLocks noGrp="1"/>
          </p:cNvSpPr>
          <p:nvPr>
            <p:ph type="body" sz="quarter" idx="13"/>
          </p:nvPr>
        </p:nvSpPr>
        <p:spPr/>
        <p:txBody>
          <a:bodyPr>
            <a:normAutofit fontScale="62500" lnSpcReduction="20000"/>
          </a:bodyPr>
          <a:lstStyle/>
          <a:p>
            <a:pPr marL="457200" indent="-457200">
              <a:buFont typeface="Arial" panose="020B0604020202020204" pitchFamily="34" charset="0"/>
              <a:buChar char="•"/>
            </a:pPr>
            <a:r>
              <a:rPr lang="en-US"/>
              <a:t>Not defined in the legislation but ASIC has given some guidance on what these obligations require lenders to do (RG 209)</a:t>
            </a:r>
          </a:p>
          <a:p>
            <a:pPr marL="457200" indent="-457200">
              <a:buFont typeface="Arial" panose="020B0604020202020204" pitchFamily="34" charset="0"/>
              <a:buChar char="•"/>
            </a:pPr>
            <a:r>
              <a:rPr lang="en-US"/>
              <a:t>Law is still developing – often decided on a case by case basis</a:t>
            </a:r>
          </a:p>
          <a:p>
            <a:pPr marL="457200" indent="-457200">
              <a:buFont typeface="Arial" panose="020B0604020202020204" pitchFamily="34" charset="0"/>
              <a:buChar char="•"/>
            </a:pPr>
            <a:r>
              <a:rPr lang="en-US"/>
              <a:t>There needs to be some attempt to verify income and living expenses by requesting documentary evidence, for example:</a:t>
            </a:r>
          </a:p>
          <a:p>
            <a:pPr marL="914400" lvl="1">
              <a:buFont typeface="Arial" panose="020B0604020202020204" pitchFamily="34" charset="0"/>
              <a:buChar char="•"/>
            </a:pPr>
            <a:r>
              <a:rPr lang="en-US">
                <a:latin typeface="Helvetica" pitchFamily="2" charset="0"/>
              </a:rPr>
              <a:t>Pay slips</a:t>
            </a:r>
          </a:p>
          <a:p>
            <a:pPr marL="914400" lvl="1">
              <a:buFont typeface="Arial" panose="020B0604020202020204" pitchFamily="34" charset="0"/>
              <a:buChar char="•"/>
            </a:pPr>
            <a:r>
              <a:rPr lang="en-US">
                <a:latin typeface="Helvetica" pitchFamily="2" charset="0"/>
              </a:rPr>
              <a:t>Account statements</a:t>
            </a:r>
          </a:p>
          <a:p>
            <a:pPr marL="914400" lvl="1">
              <a:buFont typeface="Arial" panose="020B0604020202020204" pitchFamily="34" charset="0"/>
              <a:buChar char="•"/>
            </a:pPr>
            <a:r>
              <a:rPr lang="en-US">
                <a:latin typeface="Helvetica" pitchFamily="2" charset="0"/>
              </a:rPr>
              <a:t>Rental leases</a:t>
            </a:r>
          </a:p>
          <a:p>
            <a:pPr marL="914400" lvl="1">
              <a:buFont typeface="Arial" panose="020B0604020202020204" pitchFamily="34" charset="0"/>
              <a:buChar char="•"/>
            </a:pPr>
            <a:r>
              <a:rPr lang="en-US">
                <a:latin typeface="Helvetica" pitchFamily="2" charset="0"/>
              </a:rPr>
              <a:t>Credit card statements</a:t>
            </a:r>
          </a:p>
        </p:txBody>
      </p:sp>
    </p:spTree>
    <p:extLst>
      <p:ext uri="{BB962C8B-B14F-4D97-AF65-F5344CB8AC3E}">
        <p14:creationId xmlns:p14="http://schemas.microsoft.com/office/powerpoint/2010/main" val="4201991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43B6-2154-2746-8EB1-A7BB3BA37A21}"/>
              </a:ext>
            </a:extLst>
          </p:cNvPr>
          <p:cNvSpPr>
            <a:spLocks noGrp="1"/>
          </p:cNvSpPr>
          <p:nvPr>
            <p:ph type="title"/>
          </p:nvPr>
        </p:nvSpPr>
        <p:spPr/>
        <p:txBody>
          <a:bodyPr>
            <a:normAutofit fontScale="90000"/>
          </a:bodyPr>
          <a:lstStyle/>
          <a:p>
            <a:r>
              <a:rPr lang="en-US"/>
              <a:t>What are the consumer’s ‘requirements and objectives’?</a:t>
            </a:r>
          </a:p>
        </p:txBody>
      </p:sp>
      <p:sp>
        <p:nvSpPr>
          <p:cNvPr id="3" name="Text Placeholder 2">
            <a:extLst>
              <a:ext uri="{FF2B5EF4-FFF2-40B4-BE49-F238E27FC236}">
                <a16:creationId xmlns:a16="http://schemas.microsoft.com/office/drawing/2014/main" id="{759C068C-3483-BF4E-9D5C-4D43B2B273D6}"/>
              </a:ext>
            </a:extLst>
          </p:cNvPr>
          <p:cNvSpPr>
            <a:spLocks noGrp="1"/>
          </p:cNvSpPr>
          <p:nvPr>
            <p:ph type="body" sz="quarter" idx="13"/>
          </p:nvPr>
        </p:nvSpPr>
        <p:spPr>
          <a:xfrm>
            <a:off x="1041400" y="2091690"/>
            <a:ext cx="9976220" cy="4055110"/>
          </a:xfrm>
        </p:spPr>
        <p:txBody>
          <a:bodyPr>
            <a:normAutofit/>
          </a:bodyPr>
          <a:lstStyle/>
          <a:p>
            <a:pPr marL="457200" indent="-457200">
              <a:buFont typeface="Arial" panose="020B0604020202020204" pitchFamily="34" charset="0"/>
              <a:buChar char="•"/>
            </a:pPr>
            <a:r>
              <a:rPr lang="en-US" sz="2500"/>
              <a:t>Again, lender needs to make ‘reasonable enquiries’</a:t>
            </a:r>
          </a:p>
          <a:p>
            <a:pPr marL="457200" indent="-457200">
              <a:buFont typeface="Arial" panose="020B0604020202020204" pitchFamily="34" charset="0"/>
              <a:buChar char="•"/>
            </a:pPr>
            <a:r>
              <a:rPr lang="en-US" sz="2500"/>
              <a:t>Examples of credit contracts that do not meet the consumer’s requirements and objectives:</a:t>
            </a:r>
          </a:p>
          <a:p>
            <a:pPr marL="914400" lvl="1">
              <a:buFont typeface="Arial" panose="020B0604020202020204" pitchFamily="34" charset="0"/>
              <a:buChar char="•"/>
            </a:pPr>
            <a:r>
              <a:rPr lang="en-US" sz="2500">
                <a:latin typeface="Helvetica" pitchFamily="2" charset="0"/>
              </a:rPr>
              <a:t>A car loan for someone who doesn’t have a driver’s licence</a:t>
            </a:r>
          </a:p>
          <a:p>
            <a:pPr marL="914400" lvl="1">
              <a:buFont typeface="Arial" panose="020B0604020202020204" pitchFamily="34" charset="0"/>
              <a:buChar char="•"/>
            </a:pPr>
            <a:r>
              <a:rPr lang="en-US" sz="2500">
                <a:latin typeface="Helvetica" pitchFamily="2" charset="0"/>
              </a:rPr>
              <a:t>A credit card with a limit of $10,000 for someone who only wanted a $1,000 limit</a:t>
            </a:r>
          </a:p>
        </p:txBody>
      </p:sp>
    </p:spTree>
    <p:extLst>
      <p:ext uri="{BB962C8B-B14F-4D97-AF65-F5344CB8AC3E}">
        <p14:creationId xmlns:p14="http://schemas.microsoft.com/office/powerpoint/2010/main" val="1530209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0367-B475-CB43-AC15-76C18B804919}"/>
              </a:ext>
            </a:extLst>
          </p:cNvPr>
          <p:cNvSpPr>
            <a:spLocks noGrp="1"/>
          </p:cNvSpPr>
          <p:nvPr>
            <p:ph type="title"/>
          </p:nvPr>
        </p:nvSpPr>
        <p:spPr/>
        <p:txBody>
          <a:bodyPr>
            <a:noAutofit/>
          </a:bodyPr>
          <a:lstStyle/>
          <a:p>
            <a:r>
              <a:rPr lang="en-US" sz="4800"/>
              <a:t>What is an ‘unsuitability assessment’?</a:t>
            </a:r>
          </a:p>
        </p:txBody>
      </p:sp>
      <p:sp>
        <p:nvSpPr>
          <p:cNvPr id="3" name="Text Placeholder 2">
            <a:extLst>
              <a:ext uri="{FF2B5EF4-FFF2-40B4-BE49-F238E27FC236}">
                <a16:creationId xmlns:a16="http://schemas.microsoft.com/office/drawing/2014/main" id="{736A15E1-E518-1948-9841-0830ACE1F4AB}"/>
              </a:ext>
            </a:extLst>
          </p:cNvPr>
          <p:cNvSpPr>
            <a:spLocks noGrp="1"/>
          </p:cNvSpPr>
          <p:nvPr>
            <p:ph type="body" sz="quarter" idx="13"/>
          </p:nvPr>
        </p:nvSpPr>
        <p:spPr>
          <a:xfrm>
            <a:off x="1041399" y="1748940"/>
            <a:ext cx="10683366" cy="4397860"/>
          </a:xfrm>
        </p:spPr>
        <p:txBody>
          <a:bodyPr>
            <a:normAutofit/>
          </a:bodyPr>
          <a:lstStyle/>
          <a:p>
            <a:pPr marL="457200" indent="-457200">
              <a:buFont typeface="Arial" panose="020B0604020202020204" pitchFamily="34" charset="0"/>
              <a:buChar char="•"/>
            </a:pPr>
            <a:r>
              <a:rPr lang="en-US" sz="2800"/>
              <a:t>Starting point = consumer is unsuitable for a credit contract, until lender assesses they are </a:t>
            </a:r>
            <a:r>
              <a:rPr lang="en-US" sz="2800" u="sng"/>
              <a:t>NOT</a:t>
            </a:r>
            <a:r>
              <a:rPr lang="en-US" sz="2800"/>
              <a:t> unsuitable (s 128)</a:t>
            </a:r>
          </a:p>
          <a:p>
            <a:pPr marL="457200" indent="-457200">
              <a:buFont typeface="Arial" panose="020B0604020202020204" pitchFamily="34" charset="0"/>
              <a:buChar char="•"/>
            </a:pPr>
            <a:r>
              <a:rPr lang="en-US" sz="2800"/>
              <a:t>Credit provider must provide a copy of the unsuitability assessment to the consumer on request (for free) up to 7 years after the contract is entered into (s 132)</a:t>
            </a:r>
          </a:p>
        </p:txBody>
      </p:sp>
    </p:spTree>
    <p:extLst>
      <p:ext uri="{BB962C8B-B14F-4D97-AF65-F5344CB8AC3E}">
        <p14:creationId xmlns:p14="http://schemas.microsoft.com/office/powerpoint/2010/main" val="1270412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9D24C-832D-934A-A73E-42F676940536}"/>
              </a:ext>
            </a:extLst>
          </p:cNvPr>
          <p:cNvSpPr>
            <a:spLocks noGrp="1"/>
          </p:cNvSpPr>
          <p:nvPr>
            <p:ph type="title"/>
          </p:nvPr>
        </p:nvSpPr>
        <p:spPr/>
        <p:txBody>
          <a:bodyPr/>
          <a:lstStyle/>
          <a:p>
            <a:r>
              <a:rPr lang="en-US"/>
              <a:t>What is ‘substantial hardship’?</a:t>
            </a:r>
          </a:p>
        </p:txBody>
      </p:sp>
      <p:sp>
        <p:nvSpPr>
          <p:cNvPr id="3" name="Text Placeholder 2">
            <a:extLst>
              <a:ext uri="{FF2B5EF4-FFF2-40B4-BE49-F238E27FC236}">
                <a16:creationId xmlns:a16="http://schemas.microsoft.com/office/drawing/2014/main" id="{EA59BA68-F83D-4647-B515-5AC7170A133D}"/>
              </a:ext>
            </a:extLst>
          </p:cNvPr>
          <p:cNvSpPr>
            <a:spLocks noGrp="1"/>
          </p:cNvSpPr>
          <p:nvPr>
            <p:ph type="body" sz="quarter" idx="13"/>
          </p:nvPr>
        </p:nvSpPr>
        <p:spPr/>
        <p:txBody>
          <a:bodyPr>
            <a:normAutofit/>
          </a:bodyPr>
          <a:lstStyle/>
          <a:p>
            <a:pPr marL="457200" indent="-457200">
              <a:buFont typeface="Arial" panose="020B0604020202020204" pitchFamily="34" charset="0"/>
              <a:buChar char="•"/>
            </a:pPr>
            <a:r>
              <a:rPr lang="en-US" sz="3000"/>
              <a:t>Not defined in the legislation, but for example:</a:t>
            </a:r>
          </a:p>
          <a:p>
            <a:pPr marL="914400" lvl="1">
              <a:buFont typeface="Arial" panose="020B0604020202020204" pitchFamily="34" charset="0"/>
              <a:buChar char="•"/>
            </a:pPr>
            <a:r>
              <a:rPr lang="en-US" sz="3000">
                <a:latin typeface="Helvetica" pitchFamily="2" charset="0"/>
              </a:rPr>
              <a:t>If the person can’t afford to keep up mortgage repayments without selling their family home</a:t>
            </a:r>
          </a:p>
          <a:p>
            <a:pPr marL="914400" lvl="1">
              <a:buFont typeface="Arial" panose="020B0604020202020204" pitchFamily="34" charset="0"/>
              <a:buChar char="•"/>
            </a:pPr>
            <a:r>
              <a:rPr lang="en-US" sz="3000">
                <a:latin typeface="Helvetica" pitchFamily="2" charset="0"/>
              </a:rPr>
              <a:t>As of 1 January 2019, if the person cannot pay off the credit card limit (at the highest applicable interest rate) within </a:t>
            </a:r>
            <a:r>
              <a:rPr lang="en-US" sz="3000" b="1">
                <a:latin typeface="Helvetica" pitchFamily="2" charset="0"/>
              </a:rPr>
              <a:t>3 years </a:t>
            </a:r>
            <a:r>
              <a:rPr lang="en-US" sz="3000">
                <a:latin typeface="Helvetica" pitchFamily="2" charset="0"/>
              </a:rPr>
              <a:t>based on their income</a:t>
            </a:r>
          </a:p>
        </p:txBody>
      </p:sp>
    </p:spTree>
    <p:extLst>
      <p:ext uri="{BB962C8B-B14F-4D97-AF65-F5344CB8AC3E}">
        <p14:creationId xmlns:p14="http://schemas.microsoft.com/office/powerpoint/2010/main" val="16706655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9D24C-832D-934A-A73E-42F676940536}"/>
              </a:ext>
            </a:extLst>
          </p:cNvPr>
          <p:cNvSpPr>
            <a:spLocks noGrp="1"/>
          </p:cNvSpPr>
          <p:nvPr>
            <p:ph type="title"/>
          </p:nvPr>
        </p:nvSpPr>
        <p:spPr/>
        <p:txBody>
          <a:bodyPr/>
          <a:lstStyle/>
          <a:p>
            <a:r>
              <a:rPr lang="en-US"/>
              <a:t>Obtaining documents</a:t>
            </a:r>
          </a:p>
        </p:txBody>
      </p:sp>
      <p:sp>
        <p:nvSpPr>
          <p:cNvPr id="3" name="Text Placeholder 2">
            <a:extLst>
              <a:ext uri="{FF2B5EF4-FFF2-40B4-BE49-F238E27FC236}">
                <a16:creationId xmlns:a16="http://schemas.microsoft.com/office/drawing/2014/main" id="{EA59BA68-F83D-4647-B515-5AC7170A133D}"/>
              </a:ext>
            </a:extLst>
          </p:cNvPr>
          <p:cNvSpPr>
            <a:spLocks noGrp="1"/>
          </p:cNvSpPr>
          <p:nvPr>
            <p:ph type="body" sz="quarter" idx="13"/>
          </p:nvPr>
        </p:nvSpPr>
        <p:spPr>
          <a:xfrm>
            <a:off x="1041399" y="1748940"/>
            <a:ext cx="10683365" cy="4397860"/>
          </a:xfrm>
        </p:spPr>
        <p:txBody>
          <a:bodyPr>
            <a:noAutofit/>
          </a:bodyPr>
          <a:lstStyle/>
          <a:p>
            <a:pPr marL="457200" indent="-457200">
              <a:buFont typeface="Arial" panose="020B0604020202020204" pitchFamily="34" charset="0"/>
              <a:buChar char="•"/>
            </a:pPr>
            <a:r>
              <a:rPr lang="en-US" sz="2400"/>
              <a:t>Your client may not have all the documents you need</a:t>
            </a:r>
            <a:endParaRPr lang="en-US" sz="2400">
              <a:latin typeface="Helvetica" pitchFamily="2" charset="0"/>
            </a:endParaRPr>
          </a:p>
          <a:p>
            <a:pPr marL="457200" indent="-457200">
              <a:buFont typeface="Arial" panose="020B0604020202020204" pitchFamily="34" charset="0"/>
              <a:buChar char="•"/>
            </a:pPr>
            <a:r>
              <a:rPr lang="en-US" sz="2400"/>
              <a:t>Your client can request copies of loan documents and account information under the National Credit Code or you can request them on your client’s behalf with their consent (usually written authority is required)</a:t>
            </a:r>
          </a:p>
          <a:p>
            <a:pPr marL="457200" indent="-457200">
              <a:buFont typeface="Arial" panose="020B0604020202020204" pitchFamily="34" charset="0"/>
              <a:buChar char="•"/>
            </a:pPr>
            <a:r>
              <a:rPr lang="en-US" sz="2400"/>
              <a:t>Always include a request for a </a:t>
            </a:r>
            <a:r>
              <a:rPr lang="en-US" sz="2400" b="1"/>
              <a:t>hold on any collections action </a:t>
            </a:r>
            <a:r>
              <a:rPr lang="en-US" sz="2400"/>
              <a:t>to allow time for the client to get advice after the documents are produced</a:t>
            </a:r>
          </a:p>
        </p:txBody>
      </p:sp>
    </p:spTree>
    <p:extLst>
      <p:ext uri="{BB962C8B-B14F-4D97-AF65-F5344CB8AC3E}">
        <p14:creationId xmlns:p14="http://schemas.microsoft.com/office/powerpoint/2010/main" val="34050971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3C8F9-5EE7-0A4E-87D4-F5A358D85D80}"/>
              </a:ext>
            </a:extLst>
          </p:cNvPr>
          <p:cNvSpPr>
            <a:spLocks noGrp="1"/>
          </p:cNvSpPr>
          <p:nvPr>
            <p:ph type="title"/>
          </p:nvPr>
        </p:nvSpPr>
        <p:spPr/>
        <p:txBody>
          <a:bodyPr/>
          <a:lstStyle/>
          <a:p>
            <a:r>
              <a:rPr lang="en-US"/>
              <a:t>Acknowledging debts</a:t>
            </a:r>
          </a:p>
        </p:txBody>
      </p:sp>
      <p:sp>
        <p:nvSpPr>
          <p:cNvPr id="3" name="Text Placeholder 2">
            <a:extLst>
              <a:ext uri="{FF2B5EF4-FFF2-40B4-BE49-F238E27FC236}">
                <a16:creationId xmlns:a16="http://schemas.microsoft.com/office/drawing/2014/main" id="{4DB13744-BD54-E141-8566-1BCACC4D6812}"/>
              </a:ext>
            </a:extLst>
          </p:cNvPr>
          <p:cNvSpPr>
            <a:spLocks noGrp="1"/>
          </p:cNvSpPr>
          <p:nvPr>
            <p:ph type="body" sz="quarter" idx="13"/>
          </p:nvPr>
        </p:nvSpPr>
        <p:spPr/>
        <p:txBody>
          <a:bodyPr>
            <a:normAutofit fontScale="92500" lnSpcReduction="20000"/>
          </a:bodyPr>
          <a:lstStyle/>
          <a:p>
            <a:pPr marL="0" indent="0">
              <a:buNone/>
            </a:pPr>
            <a:r>
              <a:rPr lang="en-AU" sz="2400"/>
              <a:t>In most cases, court action to recover a debt must be commenced within</a:t>
            </a:r>
          </a:p>
          <a:p>
            <a:pPr marL="0" indent="0">
              <a:buNone/>
            </a:pPr>
            <a:r>
              <a:rPr lang="en-AU" sz="2400" b="1"/>
              <a:t>6 years </a:t>
            </a:r>
            <a:r>
              <a:rPr lang="en-AU" sz="2400"/>
              <a:t>of:</a:t>
            </a:r>
          </a:p>
          <a:p>
            <a:r>
              <a:rPr lang="en-AU" sz="2400"/>
              <a:t>the date on which the debt first arose; or</a:t>
            </a:r>
          </a:p>
          <a:p>
            <a:r>
              <a:rPr lang="en-AU" sz="2400"/>
              <a:t>the date the debtor last made a payment; or</a:t>
            </a:r>
          </a:p>
          <a:p>
            <a:r>
              <a:rPr lang="en-AU" sz="2400"/>
              <a:t>the date the debtor last acknowledged the debt in writing</a:t>
            </a:r>
          </a:p>
          <a:p>
            <a:pPr marL="0" indent="0">
              <a:buNone/>
            </a:pPr>
            <a:endParaRPr lang="en-AU" sz="2400"/>
          </a:p>
          <a:p>
            <a:pPr marL="0" indent="0">
              <a:buNone/>
            </a:pPr>
            <a:r>
              <a:rPr lang="en-AU" sz="2400"/>
              <a:t>The 6 years runs from whichever event from the above list occurs </a:t>
            </a:r>
            <a:r>
              <a:rPr lang="en-AU" sz="2400" u="sng"/>
              <a:t>last</a:t>
            </a:r>
            <a:r>
              <a:rPr lang="en-AU" sz="2400"/>
              <a:t>. This means the time limit can re-set, so be careful when advising clients to seek information or request a waiver from a creditor.</a:t>
            </a:r>
          </a:p>
        </p:txBody>
      </p:sp>
    </p:spTree>
    <p:extLst>
      <p:ext uri="{BB962C8B-B14F-4D97-AF65-F5344CB8AC3E}">
        <p14:creationId xmlns:p14="http://schemas.microsoft.com/office/powerpoint/2010/main" val="3242262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BF82F-6148-7C45-AACA-655C619C90CC}"/>
              </a:ext>
            </a:extLst>
          </p:cNvPr>
          <p:cNvSpPr>
            <a:spLocks noGrp="1"/>
          </p:cNvSpPr>
          <p:nvPr>
            <p:ph type="title"/>
          </p:nvPr>
        </p:nvSpPr>
        <p:spPr/>
        <p:txBody>
          <a:bodyPr>
            <a:normAutofit/>
          </a:bodyPr>
          <a:lstStyle/>
          <a:p>
            <a:r>
              <a:rPr lang="en-US"/>
              <a:t>Documents you will need</a:t>
            </a:r>
          </a:p>
        </p:txBody>
      </p:sp>
      <p:graphicFrame>
        <p:nvGraphicFramePr>
          <p:cNvPr id="7" name="Content Placeholder 3">
            <a:extLst>
              <a:ext uri="{FF2B5EF4-FFF2-40B4-BE49-F238E27FC236}">
                <a16:creationId xmlns:a16="http://schemas.microsoft.com/office/drawing/2014/main" id="{8076B2AB-5E27-7A46-93A3-8519E0C276F4}"/>
              </a:ext>
            </a:extLst>
          </p:cNvPr>
          <p:cNvGraphicFramePr>
            <a:graphicFrameLocks/>
          </p:cNvGraphicFramePr>
          <p:nvPr>
            <p:extLst>
              <p:ext uri="{D42A27DB-BD31-4B8C-83A1-F6EECF244321}">
                <p14:modId xmlns:p14="http://schemas.microsoft.com/office/powerpoint/2010/main" val="1794446321"/>
              </p:ext>
            </p:extLst>
          </p:nvPr>
        </p:nvGraphicFramePr>
        <p:xfrm>
          <a:off x="706438" y="1591056"/>
          <a:ext cx="10628313" cy="4663440"/>
        </p:xfrm>
        <a:graphic>
          <a:graphicData uri="http://schemas.openxmlformats.org/drawingml/2006/table">
            <a:tbl>
              <a:tblPr firstRow="1" bandRow="1">
                <a:tableStyleId>{5DA37D80-6434-44D0-A028-1B22A696006F}</a:tableStyleId>
              </a:tblPr>
              <a:tblGrid>
                <a:gridCol w="4999418">
                  <a:extLst>
                    <a:ext uri="{9D8B030D-6E8A-4147-A177-3AD203B41FA5}">
                      <a16:colId xmlns:a16="http://schemas.microsoft.com/office/drawing/2014/main" val="2677496546"/>
                    </a:ext>
                  </a:extLst>
                </a:gridCol>
                <a:gridCol w="2505456">
                  <a:extLst>
                    <a:ext uri="{9D8B030D-6E8A-4147-A177-3AD203B41FA5}">
                      <a16:colId xmlns:a16="http://schemas.microsoft.com/office/drawing/2014/main" val="796524849"/>
                    </a:ext>
                  </a:extLst>
                </a:gridCol>
                <a:gridCol w="3123439">
                  <a:extLst>
                    <a:ext uri="{9D8B030D-6E8A-4147-A177-3AD203B41FA5}">
                      <a16:colId xmlns:a16="http://schemas.microsoft.com/office/drawing/2014/main" val="2668370456"/>
                    </a:ext>
                  </a:extLst>
                </a:gridCol>
              </a:tblGrid>
              <a:tr h="262509">
                <a:tc>
                  <a:txBody>
                    <a:bodyPr/>
                    <a:lstStyle/>
                    <a:p>
                      <a:r>
                        <a:rPr lang="en-US" sz="2400">
                          <a:latin typeface="Helvetica" pitchFamily="2" charset="0"/>
                        </a:rPr>
                        <a:t>Documents</a:t>
                      </a:r>
                    </a:p>
                  </a:txBody>
                  <a:tcPr/>
                </a:tc>
                <a:tc>
                  <a:txBody>
                    <a:bodyPr/>
                    <a:lstStyle/>
                    <a:p>
                      <a:r>
                        <a:rPr lang="en-US" sz="2400">
                          <a:latin typeface="Helvetica" pitchFamily="2" charset="0"/>
                        </a:rPr>
                        <a:t>Relevant section</a:t>
                      </a:r>
                    </a:p>
                  </a:txBody>
                  <a:tcPr/>
                </a:tc>
                <a:tc>
                  <a:txBody>
                    <a:bodyPr/>
                    <a:lstStyle/>
                    <a:p>
                      <a:r>
                        <a:rPr lang="en-US" sz="2400">
                          <a:latin typeface="Helvetica" pitchFamily="2" charset="0"/>
                        </a:rPr>
                        <a:t>When the lender must provide</a:t>
                      </a:r>
                    </a:p>
                  </a:txBody>
                  <a:tcPr/>
                </a:tc>
                <a:extLst>
                  <a:ext uri="{0D108BD9-81ED-4DB2-BD59-A6C34878D82A}">
                    <a16:rowId xmlns:a16="http://schemas.microsoft.com/office/drawing/2014/main" val="1127201932"/>
                  </a:ext>
                </a:extLst>
              </a:tr>
              <a:tr h="370840">
                <a:tc>
                  <a:txBody>
                    <a:bodyPr/>
                    <a:lstStyle/>
                    <a:p>
                      <a:r>
                        <a:rPr lang="en-US" sz="2400">
                          <a:latin typeface="Helvetica" pitchFamily="2" charset="0"/>
                        </a:rPr>
                        <a:t>Application form, unsuitability assessment &amp; supporting information that was relied on</a:t>
                      </a:r>
                    </a:p>
                  </a:txBody>
                  <a:tcPr/>
                </a:tc>
                <a:tc>
                  <a:txBody>
                    <a:bodyPr/>
                    <a:lstStyle/>
                    <a:p>
                      <a:pPr marL="0" indent="0">
                        <a:buFont typeface="Wingdings" pitchFamily="2" charset="2"/>
                        <a:buNone/>
                      </a:pPr>
                      <a:r>
                        <a:rPr lang="en-US" sz="2400">
                          <a:latin typeface="Helvetica" pitchFamily="2" charset="0"/>
                        </a:rPr>
                        <a:t>s 132 NCCP</a:t>
                      </a:r>
                    </a:p>
                  </a:txBody>
                  <a:tcPr/>
                </a:tc>
                <a:tc>
                  <a:txBody>
                    <a:bodyPr/>
                    <a:lstStyle/>
                    <a:p>
                      <a:pPr marL="0" indent="0">
                        <a:buFont typeface="Wingdings" pitchFamily="2" charset="2"/>
                        <a:buNone/>
                      </a:pPr>
                      <a:r>
                        <a:rPr lang="en-US" sz="2400">
                          <a:latin typeface="Helvetica" pitchFamily="2" charset="0"/>
                        </a:rPr>
                        <a:t>Within 21 business days (until 7 years after date of contract)</a:t>
                      </a:r>
                    </a:p>
                  </a:txBody>
                  <a:tcPr/>
                </a:tc>
                <a:extLst>
                  <a:ext uri="{0D108BD9-81ED-4DB2-BD59-A6C34878D82A}">
                    <a16:rowId xmlns:a16="http://schemas.microsoft.com/office/drawing/2014/main" val="246661160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a:latin typeface="Helvetica" pitchFamily="2" charset="0"/>
                        </a:rPr>
                        <a:t>Signed credit contract</a:t>
                      </a:r>
                    </a:p>
                  </a:txBody>
                  <a:tcPr/>
                </a:tc>
                <a:tc>
                  <a:txBody>
                    <a:bodyPr/>
                    <a:lstStyle/>
                    <a:p>
                      <a:r>
                        <a:rPr lang="en-US" sz="2400">
                          <a:latin typeface="Helvetica" pitchFamily="2" charset="0"/>
                        </a:rPr>
                        <a:t>s 185(1) NCC</a:t>
                      </a:r>
                    </a:p>
                  </a:txBody>
                  <a:tcPr/>
                </a:tc>
                <a:tc>
                  <a:txBody>
                    <a:bodyPr/>
                    <a:lstStyle/>
                    <a:p>
                      <a:r>
                        <a:rPr lang="en-US" sz="2400">
                          <a:latin typeface="Helvetica" pitchFamily="2" charset="0"/>
                        </a:rPr>
                        <a:t>Within 30 days</a:t>
                      </a:r>
                    </a:p>
                  </a:txBody>
                  <a:tcPr/>
                </a:tc>
                <a:extLst>
                  <a:ext uri="{0D108BD9-81ED-4DB2-BD59-A6C34878D82A}">
                    <a16:rowId xmlns:a16="http://schemas.microsoft.com/office/drawing/2014/main" val="27181208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a:latin typeface="Helvetica" pitchFamily="2" charset="0"/>
                        </a:rPr>
                        <a:t>Credit related insurance contracts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a:latin typeface="Helvetica" pitchFamily="2" charset="0"/>
                        </a:rPr>
                        <a:t>s 185(1) NCC</a:t>
                      </a:r>
                    </a:p>
                  </a:txBody>
                  <a:tcPr/>
                </a:tc>
                <a:tc>
                  <a:txBody>
                    <a:bodyPr/>
                    <a:lstStyle/>
                    <a:p>
                      <a:r>
                        <a:rPr lang="en-US" sz="2400">
                          <a:latin typeface="Helvetica" pitchFamily="2" charset="0"/>
                        </a:rPr>
                        <a:t>Within 30 days</a:t>
                      </a:r>
                    </a:p>
                  </a:txBody>
                  <a:tcPr/>
                </a:tc>
                <a:extLst>
                  <a:ext uri="{0D108BD9-81ED-4DB2-BD59-A6C34878D82A}">
                    <a16:rowId xmlns:a16="http://schemas.microsoft.com/office/drawing/2014/main" val="319438604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a:latin typeface="Helvetica" pitchFamily="2" charset="0"/>
                        </a:rPr>
                        <a:t>Any notices given under the NCC e.g. default notices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a:latin typeface="Helvetica" pitchFamily="2" charset="0"/>
                        </a:rPr>
                        <a:t>s 185(1) NCC</a:t>
                      </a:r>
                    </a:p>
                  </a:txBody>
                  <a:tcPr/>
                </a:tc>
                <a:tc>
                  <a:txBody>
                    <a:bodyPr/>
                    <a:lstStyle/>
                    <a:p>
                      <a:r>
                        <a:rPr lang="en-US" sz="2400">
                          <a:latin typeface="Helvetica" pitchFamily="2" charset="0"/>
                        </a:rPr>
                        <a:t>Within 30 days</a:t>
                      </a:r>
                    </a:p>
                  </a:txBody>
                  <a:tcPr/>
                </a:tc>
                <a:extLst>
                  <a:ext uri="{0D108BD9-81ED-4DB2-BD59-A6C34878D82A}">
                    <a16:rowId xmlns:a16="http://schemas.microsoft.com/office/drawing/2014/main" val="100159350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a:latin typeface="Helvetica" pitchFamily="2" charset="0"/>
                        </a:rPr>
                        <a:t>Account statements</a:t>
                      </a:r>
                    </a:p>
                  </a:txBody>
                  <a:tcPr/>
                </a:tc>
                <a:tc>
                  <a:txBody>
                    <a:bodyPr/>
                    <a:lstStyle/>
                    <a:p>
                      <a:r>
                        <a:rPr lang="en-US" sz="2400">
                          <a:latin typeface="Helvetica" pitchFamily="2" charset="0"/>
                        </a:rPr>
                        <a:t>s 36(1) NCC</a:t>
                      </a:r>
                    </a:p>
                  </a:txBody>
                  <a:tcPr/>
                </a:tc>
                <a:tc>
                  <a:txBody>
                    <a:bodyPr/>
                    <a:lstStyle/>
                    <a:p>
                      <a:r>
                        <a:rPr lang="en-US" sz="2400">
                          <a:latin typeface="Helvetica" pitchFamily="2" charset="0"/>
                        </a:rPr>
                        <a:t>Within 30 days</a:t>
                      </a:r>
                    </a:p>
                  </a:txBody>
                  <a:tcPr/>
                </a:tc>
                <a:extLst>
                  <a:ext uri="{0D108BD9-81ED-4DB2-BD59-A6C34878D82A}">
                    <a16:rowId xmlns:a16="http://schemas.microsoft.com/office/drawing/2014/main" val="162183523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a:latin typeface="Helvetica" pitchFamily="2" charset="0"/>
                        </a:rPr>
                        <a:t>Payout figure</a:t>
                      </a:r>
                    </a:p>
                  </a:txBody>
                  <a:tcPr/>
                </a:tc>
                <a:tc>
                  <a:txBody>
                    <a:bodyPr/>
                    <a:lstStyle/>
                    <a:p>
                      <a:r>
                        <a:rPr lang="en-US" sz="2400">
                          <a:latin typeface="Helvetica" pitchFamily="2" charset="0"/>
                        </a:rPr>
                        <a:t>s 83 NCC</a:t>
                      </a:r>
                    </a:p>
                  </a:txBody>
                  <a:tcPr/>
                </a:tc>
                <a:tc>
                  <a:txBody>
                    <a:bodyPr/>
                    <a:lstStyle/>
                    <a:p>
                      <a:r>
                        <a:rPr lang="en-US" sz="2400">
                          <a:latin typeface="Helvetica" pitchFamily="2" charset="0"/>
                        </a:rPr>
                        <a:t>Within 7 days</a:t>
                      </a:r>
                    </a:p>
                  </a:txBody>
                  <a:tcPr/>
                </a:tc>
                <a:extLst>
                  <a:ext uri="{0D108BD9-81ED-4DB2-BD59-A6C34878D82A}">
                    <a16:rowId xmlns:a16="http://schemas.microsoft.com/office/drawing/2014/main" val="2993067357"/>
                  </a:ext>
                </a:extLst>
              </a:tr>
            </a:tbl>
          </a:graphicData>
        </a:graphic>
      </p:graphicFrame>
    </p:spTree>
    <p:extLst>
      <p:ext uri="{BB962C8B-B14F-4D97-AF65-F5344CB8AC3E}">
        <p14:creationId xmlns:p14="http://schemas.microsoft.com/office/powerpoint/2010/main" val="1567189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8" descr="A person posing for the camera&#10;&#10;Description generated with very high confidence">
            <a:extLst>
              <a:ext uri="{FF2B5EF4-FFF2-40B4-BE49-F238E27FC236}">
                <a16:creationId xmlns:a16="http://schemas.microsoft.com/office/drawing/2014/main" id="{64102915-A01C-3240-B962-147508EB8B39}"/>
              </a:ext>
            </a:extLst>
          </p:cNvPr>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a:xfrm>
            <a:off x="4773913" y="1323562"/>
            <a:ext cx="2647950" cy="2449442"/>
          </a:xfrm>
          <a:prstGeom prst="ellipse">
            <a:avLst/>
          </a:prstGeom>
          <a:blipFill>
            <a:blip r:embed="rId4" cstate="screen">
              <a:extLst>
                <a:ext uri="{28A0092B-C50C-407E-A947-70E740481C1C}">
                  <a14:useLocalDpi xmlns:a14="http://schemas.microsoft.com/office/drawing/2010/main"/>
                </a:ext>
              </a:extLst>
            </a:blip>
            <a:srcRect/>
            <a:stretch>
              <a:fillRect l="-12818" t="-6998" r="-14598" b="-250"/>
            </a:stretch>
          </a:blipFill>
        </p:spPr>
      </p:pic>
      <p:sp>
        <p:nvSpPr>
          <p:cNvPr id="11" name="Text Placeholder 10">
            <a:extLst>
              <a:ext uri="{FF2B5EF4-FFF2-40B4-BE49-F238E27FC236}">
                <a16:creationId xmlns:a16="http://schemas.microsoft.com/office/drawing/2014/main" id="{F32546EC-3652-430F-8293-2AF8E5E65ACB}"/>
              </a:ext>
            </a:extLst>
          </p:cNvPr>
          <p:cNvSpPr>
            <a:spLocks noGrp="1"/>
          </p:cNvSpPr>
          <p:nvPr>
            <p:ph type="body" sz="quarter" idx="15"/>
          </p:nvPr>
        </p:nvSpPr>
        <p:spPr/>
        <p:txBody>
          <a:bodyPr>
            <a:noAutofit/>
          </a:bodyPr>
          <a:lstStyle/>
          <a:p>
            <a:pPr marL="0" indent="0">
              <a:buNone/>
            </a:pPr>
            <a:r>
              <a:rPr lang="en-GB" dirty="0">
                <a:latin typeface="Helvetica"/>
                <a:cs typeface="Helvetica"/>
              </a:rPr>
              <a:t>Solicitor</a:t>
            </a:r>
            <a:br>
              <a:rPr lang="en-GB" dirty="0"/>
            </a:br>
            <a:r>
              <a:rPr lang="en-GB" dirty="0">
                <a:latin typeface="Helvetica"/>
                <a:cs typeface="Helvetica"/>
              </a:rPr>
              <a:t>Financial Abuse Service NSW</a:t>
            </a:r>
            <a:br>
              <a:rPr lang="en-GB" dirty="0">
                <a:latin typeface="Helvetica"/>
                <a:cs typeface="Helvetica"/>
              </a:rPr>
            </a:br>
            <a:r>
              <a:rPr lang="en-GB" dirty="0">
                <a:latin typeface="Helvetica"/>
                <a:cs typeface="Helvetica"/>
              </a:rPr>
              <a:t>Redfern Legal Centre</a:t>
            </a:r>
            <a:endParaRPr lang="en-GB" dirty="0"/>
          </a:p>
        </p:txBody>
      </p:sp>
      <p:sp>
        <p:nvSpPr>
          <p:cNvPr id="13" name="Title 12">
            <a:extLst>
              <a:ext uri="{FF2B5EF4-FFF2-40B4-BE49-F238E27FC236}">
                <a16:creationId xmlns:a16="http://schemas.microsoft.com/office/drawing/2014/main" id="{557E81AA-1008-417C-92EF-619C7BBFA881}"/>
              </a:ext>
            </a:extLst>
          </p:cNvPr>
          <p:cNvSpPr>
            <a:spLocks noGrp="1"/>
          </p:cNvSpPr>
          <p:nvPr>
            <p:ph type="title"/>
          </p:nvPr>
        </p:nvSpPr>
        <p:spPr/>
        <p:txBody>
          <a:bodyPr>
            <a:normAutofit/>
          </a:bodyPr>
          <a:lstStyle/>
          <a:p>
            <a:r>
              <a:rPr lang="en-GB" sz="4000" dirty="0">
                <a:latin typeface="Helvetica"/>
                <a:cs typeface="Helvetica"/>
              </a:rPr>
              <a:t>Jasmine </a:t>
            </a:r>
            <a:r>
              <a:rPr lang="en-GB" sz="4000" dirty="0" err="1">
                <a:latin typeface="Helvetica"/>
                <a:cs typeface="Helvetica"/>
              </a:rPr>
              <a:t>Opdam</a:t>
            </a:r>
            <a:endParaRPr lang="en-GB" sz="4000" dirty="0"/>
          </a:p>
        </p:txBody>
      </p:sp>
    </p:spTree>
    <p:extLst>
      <p:ext uri="{BB962C8B-B14F-4D97-AF65-F5344CB8AC3E}">
        <p14:creationId xmlns:p14="http://schemas.microsoft.com/office/powerpoint/2010/main" val="36002529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DE8D4-1CD0-1349-B8B0-5C7280353E18}"/>
              </a:ext>
            </a:extLst>
          </p:cNvPr>
          <p:cNvSpPr>
            <a:spLocks noGrp="1"/>
          </p:cNvSpPr>
          <p:nvPr>
            <p:ph type="title"/>
          </p:nvPr>
        </p:nvSpPr>
        <p:spPr/>
        <p:txBody>
          <a:bodyPr/>
          <a:lstStyle/>
          <a:p>
            <a:r>
              <a:rPr lang="en-US"/>
              <a:t>What to look for in the documents</a:t>
            </a:r>
          </a:p>
        </p:txBody>
      </p:sp>
      <p:sp>
        <p:nvSpPr>
          <p:cNvPr id="3" name="Text Placeholder 2">
            <a:extLst>
              <a:ext uri="{FF2B5EF4-FFF2-40B4-BE49-F238E27FC236}">
                <a16:creationId xmlns:a16="http://schemas.microsoft.com/office/drawing/2014/main" id="{CD718BE0-947D-A146-969D-DEC1F0AC4836}"/>
              </a:ext>
            </a:extLst>
          </p:cNvPr>
          <p:cNvSpPr>
            <a:spLocks noGrp="1"/>
          </p:cNvSpPr>
          <p:nvPr>
            <p:ph type="body" sz="quarter" idx="13"/>
          </p:nvPr>
        </p:nvSpPr>
        <p:spPr/>
        <p:txBody>
          <a:bodyPr>
            <a:normAutofit fontScale="77500" lnSpcReduction="20000"/>
          </a:bodyPr>
          <a:lstStyle/>
          <a:p>
            <a:pPr marL="457200" indent="-457200">
              <a:buFont typeface="Arial" panose="020B0604020202020204" pitchFamily="34" charset="0"/>
              <a:buChar char="•"/>
            </a:pPr>
            <a:r>
              <a:rPr lang="en-US"/>
              <a:t>Income amount on application is higher than actual income</a:t>
            </a:r>
          </a:p>
          <a:p>
            <a:pPr marL="457200" indent="-457200">
              <a:buFont typeface="Arial" panose="020B0604020202020204" pitchFamily="34" charset="0"/>
              <a:buChar char="•"/>
            </a:pPr>
            <a:r>
              <a:rPr lang="en-US"/>
              <a:t>Client had no income or only Centrelink income at time of application</a:t>
            </a:r>
          </a:p>
          <a:p>
            <a:pPr marL="457200" indent="-457200">
              <a:buFont typeface="Arial" panose="020B0604020202020204" pitchFamily="34" charset="0"/>
              <a:buChar char="•"/>
            </a:pPr>
            <a:r>
              <a:rPr lang="en-US">
                <a:latin typeface="Helvetica"/>
                <a:cs typeface="Helvetica"/>
              </a:rPr>
              <a:t>Other debts / liabilities are not listed or not accurate on application</a:t>
            </a:r>
          </a:p>
          <a:p>
            <a:pPr marL="457200" indent="-457200">
              <a:buFont typeface="Arial" panose="020B0604020202020204" pitchFamily="34" charset="0"/>
              <a:buChar char="•"/>
            </a:pPr>
            <a:r>
              <a:rPr lang="en-US">
                <a:latin typeface="Helvetica"/>
                <a:cs typeface="Helvetica"/>
              </a:rPr>
              <a:t>Contact information doesn’t match your client e.g. partner’s email or phone number only</a:t>
            </a:r>
          </a:p>
        </p:txBody>
      </p:sp>
    </p:spTree>
    <p:extLst>
      <p:ext uri="{BB962C8B-B14F-4D97-AF65-F5344CB8AC3E}">
        <p14:creationId xmlns:p14="http://schemas.microsoft.com/office/powerpoint/2010/main" val="28864563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DE8D4-1CD0-1349-B8B0-5C7280353E18}"/>
              </a:ext>
            </a:extLst>
          </p:cNvPr>
          <p:cNvSpPr>
            <a:spLocks noGrp="1"/>
          </p:cNvSpPr>
          <p:nvPr>
            <p:ph type="title"/>
          </p:nvPr>
        </p:nvSpPr>
        <p:spPr/>
        <p:txBody>
          <a:bodyPr/>
          <a:lstStyle/>
          <a:p>
            <a:r>
              <a:rPr lang="en-US"/>
              <a:t>What to look for (cont.)</a:t>
            </a:r>
          </a:p>
        </p:txBody>
      </p:sp>
      <p:sp>
        <p:nvSpPr>
          <p:cNvPr id="3" name="Text Placeholder 2">
            <a:extLst>
              <a:ext uri="{FF2B5EF4-FFF2-40B4-BE49-F238E27FC236}">
                <a16:creationId xmlns:a16="http://schemas.microsoft.com/office/drawing/2014/main" id="{CD718BE0-947D-A146-969D-DEC1F0AC4836}"/>
              </a:ext>
            </a:extLst>
          </p:cNvPr>
          <p:cNvSpPr>
            <a:spLocks noGrp="1"/>
          </p:cNvSpPr>
          <p:nvPr>
            <p:ph type="body" sz="quarter" idx="13"/>
          </p:nvPr>
        </p:nvSpPr>
        <p:spPr/>
        <p:txBody>
          <a:bodyPr>
            <a:noAutofit/>
          </a:bodyPr>
          <a:lstStyle/>
          <a:p>
            <a:pPr marL="457200" indent="-457200">
              <a:buFont typeface="Arial" panose="020B0604020202020204" pitchFamily="34" charset="0"/>
              <a:buChar char="•"/>
            </a:pPr>
            <a:r>
              <a:rPr lang="en-US" sz="2500">
                <a:latin typeface="Helvetica"/>
                <a:cs typeface="Helvetica"/>
              </a:rPr>
              <a:t>No enquiries were made about your client’s income and assets e.g. lender didn’t check pay slips were valid or bank statements were accurate </a:t>
            </a:r>
            <a:endParaRPr lang="en-US" sz="2500"/>
          </a:p>
          <a:p>
            <a:pPr marL="457200" indent="-457200">
              <a:buFont typeface="Arial" panose="020B0604020202020204" pitchFamily="34" charset="0"/>
              <a:buChar char="•"/>
            </a:pPr>
            <a:r>
              <a:rPr lang="en-US" sz="2500">
                <a:latin typeface="Helvetica"/>
                <a:cs typeface="Helvetica"/>
              </a:rPr>
              <a:t>No contact between lender and your client OR limited contact OR contact controlled by partner </a:t>
            </a:r>
            <a:endParaRPr lang="en-US" sz="2500"/>
          </a:p>
          <a:p>
            <a:pPr marL="457200" indent="-457200">
              <a:buFont typeface="Arial" panose="020B0604020202020204" pitchFamily="34" charset="0"/>
              <a:buChar char="•"/>
            </a:pPr>
            <a:r>
              <a:rPr lang="en-US" sz="2500"/>
              <a:t>Credit contract almost entirely eroded equity in a secured asset e.g. house or car</a:t>
            </a:r>
          </a:p>
        </p:txBody>
      </p:sp>
    </p:spTree>
    <p:extLst>
      <p:ext uri="{BB962C8B-B14F-4D97-AF65-F5344CB8AC3E}">
        <p14:creationId xmlns:p14="http://schemas.microsoft.com/office/powerpoint/2010/main" val="38910554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DE8D4-1CD0-1349-B8B0-5C7280353E18}"/>
              </a:ext>
            </a:extLst>
          </p:cNvPr>
          <p:cNvSpPr>
            <a:spLocks noGrp="1"/>
          </p:cNvSpPr>
          <p:nvPr>
            <p:ph type="title"/>
          </p:nvPr>
        </p:nvSpPr>
        <p:spPr/>
        <p:txBody>
          <a:bodyPr/>
          <a:lstStyle/>
          <a:p>
            <a:r>
              <a:rPr lang="en-US"/>
              <a:t>What to ask your client</a:t>
            </a:r>
          </a:p>
        </p:txBody>
      </p:sp>
      <p:sp>
        <p:nvSpPr>
          <p:cNvPr id="3" name="Text Placeholder 2">
            <a:extLst>
              <a:ext uri="{FF2B5EF4-FFF2-40B4-BE49-F238E27FC236}">
                <a16:creationId xmlns:a16="http://schemas.microsoft.com/office/drawing/2014/main" id="{CD718BE0-947D-A146-969D-DEC1F0AC4836}"/>
              </a:ext>
            </a:extLst>
          </p:cNvPr>
          <p:cNvSpPr>
            <a:spLocks noGrp="1"/>
          </p:cNvSpPr>
          <p:nvPr>
            <p:ph type="body" sz="quarter" idx="13"/>
          </p:nvPr>
        </p:nvSpPr>
        <p:spPr/>
        <p:txBody>
          <a:bodyPr>
            <a:normAutofit lnSpcReduction="10000"/>
          </a:bodyPr>
          <a:lstStyle/>
          <a:p>
            <a:r>
              <a:rPr lang="en-US" sz="2000">
                <a:latin typeface="Helvetica"/>
                <a:cs typeface="Helvetica"/>
              </a:rPr>
              <a:t>Ask your client about their interaction (or non-interaction) with the credit provider staff (and broker if relevant) at the inception of and throughout the life of the account.</a:t>
            </a:r>
            <a:endParaRPr lang="en-US" sz="2000"/>
          </a:p>
          <a:p>
            <a:r>
              <a:rPr lang="en-US" sz="2000"/>
              <a:t>Assess whether the lender / broker should have been aware of signs of abuse e.g.:  </a:t>
            </a:r>
          </a:p>
          <a:p>
            <a:pPr marL="800100" lvl="1" indent="-342900">
              <a:buFont typeface="Arial" panose="020B0604020202020204" pitchFamily="34" charset="0"/>
              <a:buChar char="•"/>
            </a:pPr>
            <a:r>
              <a:rPr lang="en-AU" sz="2000">
                <a:latin typeface="Helvetica" pitchFamily="2" charset="0"/>
              </a:rPr>
              <a:t>Your client could be seen or heard to be taking instructions from another party</a:t>
            </a:r>
          </a:p>
          <a:p>
            <a:pPr marL="800100" lvl="1" indent="-342900">
              <a:buFont typeface="Arial" panose="020B0604020202020204" pitchFamily="34" charset="0"/>
              <a:buChar char="•"/>
            </a:pPr>
            <a:r>
              <a:rPr lang="en-AU" sz="2000">
                <a:latin typeface="Helvetica" pitchFamily="2" charset="0"/>
              </a:rPr>
              <a:t>Your client remained silent while the other party did all the talking</a:t>
            </a:r>
          </a:p>
          <a:p>
            <a:pPr marL="800100" lvl="1" indent="-342900">
              <a:buFont typeface="Arial" panose="020B0604020202020204" pitchFamily="34" charset="0"/>
              <a:buChar char="•"/>
            </a:pPr>
            <a:r>
              <a:rPr lang="en-AU" sz="2000">
                <a:latin typeface="Helvetica" pitchFamily="2" charset="0"/>
              </a:rPr>
              <a:t>Your client appeared fearful, unfocused or withdrawn (particularly if the other person was present)</a:t>
            </a:r>
          </a:p>
          <a:p>
            <a:pPr marL="800100" lvl="1" indent="-342900">
              <a:buFont typeface="Arial" panose="020B0604020202020204" pitchFamily="34" charset="0"/>
              <a:buChar char="•"/>
            </a:pPr>
            <a:r>
              <a:rPr lang="en-AU" sz="2000">
                <a:latin typeface="Helvetica" pitchFamily="2" charset="0"/>
              </a:rPr>
              <a:t>Your client appeared confused or reluctant to talk about what the funds being borrowed would be used for</a:t>
            </a:r>
          </a:p>
          <a:p>
            <a:pPr marL="800100" lvl="1" indent="-342900">
              <a:buFont typeface="Arial" panose="020B0604020202020204" pitchFamily="34" charset="0"/>
              <a:buChar char="•"/>
            </a:pPr>
            <a:r>
              <a:rPr lang="en-AU" sz="2000">
                <a:latin typeface="Helvetica" pitchFamily="2" charset="0"/>
              </a:rPr>
              <a:t>Your client disclosed the existence of an ADVO or other protection order</a:t>
            </a:r>
          </a:p>
        </p:txBody>
      </p:sp>
    </p:spTree>
    <p:extLst>
      <p:ext uri="{BB962C8B-B14F-4D97-AF65-F5344CB8AC3E}">
        <p14:creationId xmlns:p14="http://schemas.microsoft.com/office/powerpoint/2010/main" val="19828335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54D16-7259-4E40-9CE7-1449BF111A41}"/>
              </a:ext>
            </a:extLst>
          </p:cNvPr>
          <p:cNvSpPr>
            <a:spLocks noGrp="1"/>
          </p:cNvSpPr>
          <p:nvPr>
            <p:ph type="title"/>
          </p:nvPr>
        </p:nvSpPr>
        <p:spPr/>
        <p:txBody>
          <a:bodyPr/>
          <a:lstStyle/>
          <a:p>
            <a:r>
              <a:rPr lang="en-US"/>
              <a:t>Distinguishing financial hardship</a:t>
            </a:r>
          </a:p>
        </p:txBody>
      </p:sp>
      <p:sp>
        <p:nvSpPr>
          <p:cNvPr id="3" name="Text Placeholder 2">
            <a:extLst>
              <a:ext uri="{FF2B5EF4-FFF2-40B4-BE49-F238E27FC236}">
                <a16:creationId xmlns:a16="http://schemas.microsoft.com/office/drawing/2014/main" id="{99909076-187A-3643-81EF-1CD7C9FEEEB2}"/>
              </a:ext>
            </a:extLst>
          </p:cNvPr>
          <p:cNvSpPr>
            <a:spLocks noGrp="1"/>
          </p:cNvSpPr>
          <p:nvPr>
            <p:ph type="body" sz="quarter" idx="13"/>
          </p:nvPr>
        </p:nvSpPr>
        <p:spPr/>
        <p:txBody>
          <a:bodyPr>
            <a:normAutofit fontScale="77500" lnSpcReduction="20000"/>
          </a:bodyPr>
          <a:lstStyle/>
          <a:p>
            <a:pPr marL="457200" indent="-457200">
              <a:buFont typeface="Arial" panose="020B0604020202020204" pitchFamily="34" charset="0"/>
              <a:buChar char="•"/>
            </a:pPr>
            <a:r>
              <a:rPr lang="en-AU"/>
              <a:t>Your client could not afford to repay the loan when it was originally obtained (or there are other indications the lender did not comply with its obligations) </a:t>
            </a:r>
            <a:r>
              <a:rPr lang="en-AU">
                <a:sym typeface="Wingdings" pitchFamily="2" charset="2"/>
              </a:rPr>
              <a:t> consider making a complaint regarding </a:t>
            </a:r>
            <a:r>
              <a:rPr lang="en-AU" b="1">
                <a:solidFill>
                  <a:srgbClr val="0070C0"/>
                </a:solidFill>
                <a:sym typeface="Wingdings" pitchFamily="2" charset="2"/>
              </a:rPr>
              <a:t>breaches of the Credit Law</a:t>
            </a:r>
            <a:endParaRPr lang="en-AU" b="1">
              <a:solidFill>
                <a:srgbClr val="0070C0"/>
              </a:solidFill>
            </a:endParaRPr>
          </a:p>
          <a:p>
            <a:pPr marL="457200" indent="-457200">
              <a:buFont typeface="Arial" panose="020B0604020202020204" pitchFamily="34" charset="0"/>
              <a:buChar char="•"/>
            </a:pPr>
            <a:r>
              <a:rPr lang="en-AU"/>
              <a:t>Your client could afford the loan when it was obtained but a change of circumstances has occurred after getting the loan </a:t>
            </a:r>
            <a:r>
              <a:rPr lang="en-AU">
                <a:sym typeface="Wingdings" pitchFamily="2" charset="2"/>
              </a:rPr>
              <a:t></a:t>
            </a:r>
            <a:r>
              <a:rPr lang="en-AU"/>
              <a:t> consider making a request for </a:t>
            </a:r>
            <a:r>
              <a:rPr lang="en-AU" b="1">
                <a:solidFill>
                  <a:srgbClr val="0070C0"/>
                </a:solidFill>
              </a:rPr>
              <a:t>financial hardship assistance</a:t>
            </a:r>
          </a:p>
        </p:txBody>
      </p:sp>
    </p:spTree>
    <p:extLst>
      <p:ext uri="{BB962C8B-B14F-4D97-AF65-F5344CB8AC3E}">
        <p14:creationId xmlns:p14="http://schemas.microsoft.com/office/powerpoint/2010/main" val="17968417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54D16-7259-4E40-9CE7-1449BF111A41}"/>
              </a:ext>
            </a:extLst>
          </p:cNvPr>
          <p:cNvSpPr>
            <a:spLocks noGrp="1"/>
          </p:cNvSpPr>
          <p:nvPr>
            <p:ph type="title"/>
          </p:nvPr>
        </p:nvSpPr>
        <p:spPr/>
        <p:txBody>
          <a:bodyPr/>
          <a:lstStyle/>
          <a:p>
            <a:r>
              <a:rPr lang="en-US"/>
              <a:t>Working out a remedy</a:t>
            </a:r>
          </a:p>
        </p:txBody>
      </p:sp>
      <p:sp>
        <p:nvSpPr>
          <p:cNvPr id="3" name="Text Placeholder 2">
            <a:extLst>
              <a:ext uri="{FF2B5EF4-FFF2-40B4-BE49-F238E27FC236}">
                <a16:creationId xmlns:a16="http://schemas.microsoft.com/office/drawing/2014/main" id="{99909076-187A-3643-81EF-1CD7C9FEEEB2}"/>
              </a:ext>
            </a:extLst>
          </p:cNvPr>
          <p:cNvSpPr>
            <a:spLocks noGrp="1"/>
          </p:cNvSpPr>
          <p:nvPr>
            <p:ph type="body" sz="quarter" idx="13"/>
          </p:nvPr>
        </p:nvSpPr>
        <p:spPr/>
        <p:txBody>
          <a:bodyPr>
            <a:normAutofit/>
          </a:bodyPr>
          <a:lstStyle/>
          <a:p>
            <a:pPr marL="457200" indent="-457200">
              <a:buFont typeface="Arial" panose="020B0604020202020204" pitchFamily="34" charset="0"/>
              <a:buChar char="•"/>
            </a:pPr>
            <a:r>
              <a:rPr lang="en-AU" sz="2400"/>
              <a:t>Depends on the circumstances of the case</a:t>
            </a:r>
          </a:p>
          <a:p>
            <a:pPr marL="457200" indent="-457200">
              <a:buFont typeface="Arial" panose="020B0604020202020204" pitchFamily="34" charset="0"/>
              <a:buChar char="•"/>
            </a:pPr>
            <a:r>
              <a:rPr lang="en-US" sz="2400"/>
              <a:t>Generally, the principal must be repaid, but fees, interest and charges should be refunded, minus any “benefit” the borrower received</a:t>
            </a:r>
          </a:p>
          <a:p>
            <a:pPr marL="457200" indent="-457200">
              <a:buFont typeface="Arial" panose="020B0604020202020204" pitchFamily="34" charset="0"/>
              <a:buChar char="•"/>
            </a:pPr>
            <a:r>
              <a:rPr lang="en-US" sz="2400"/>
              <a:t>Creditors often agree to waive the full amount owing on a no admissions basis</a:t>
            </a:r>
          </a:p>
        </p:txBody>
      </p:sp>
    </p:spTree>
    <p:extLst>
      <p:ext uri="{BB962C8B-B14F-4D97-AF65-F5344CB8AC3E}">
        <p14:creationId xmlns:p14="http://schemas.microsoft.com/office/powerpoint/2010/main" val="36302380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FD225-C58A-4C16-83CE-F6D9DA4836B5}"/>
              </a:ext>
            </a:extLst>
          </p:cNvPr>
          <p:cNvSpPr>
            <a:spLocks noGrp="1"/>
          </p:cNvSpPr>
          <p:nvPr>
            <p:ph type="title"/>
          </p:nvPr>
        </p:nvSpPr>
        <p:spPr/>
        <p:txBody>
          <a:bodyPr/>
          <a:lstStyle/>
          <a:p>
            <a:r>
              <a:rPr lang="en-AU"/>
              <a:t>Outcomes</a:t>
            </a:r>
          </a:p>
        </p:txBody>
      </p:sp>
      <p:sp>
        <p:nvSpPr>
          <p:cNvPr id="4" name="Text Placeholder 2">
            <a:extLst>
              <a:ext uri="{FF2B5EF4-FFF2-40B4-BE49-F238E27FC236}">
                <a16:creationId xmlns:a16="http://schemas.microsoft.com/office/drawing/2014/main" id="{D29462DE-BBF0-42CC-8B63-BB960972705C}"/>
              </a:ext>
            </a:extLst>
          </p:cNvPr>
          <p:cNvSpPr txBox="1">
            <a:spLocks/>
          </p:cNvSpPr>
          <p:nvPr/>
        </p:nvSpPr>
        <p:spPr>
          <a:xfrm>
            <a:off x="576469" y="1532414"/>
            <a:ext cx="5139887" cy="5005545"/>
          </a:xfrm>
          <a:prstGeom prst="rect">
            <a:avLst/>
          </a:prstGeom>
        </p:spPr>
        <p:txBody>
          <a:bodyPr>
            <a:normAutofit/>
          </a:bodyPr>
          <a:lstStyle>
            <a:lvl1pPr marL="0" indent="0" algn="l" defTabSz="914400" rtl="0" eaLnBrk="1" latinLnBrk="0" hangingPunct="1">
              <a:lnSpc>
                <a:spcPct val="100000"/>
              </a:lnSpc>
              <a:spcBef>
                <a:spcPts val="500"/>
              </a:spcBef>
              <a:buFont typeface="Arial" panose="020B0604020202020204" pitchFamily="34" charset="0"/>
              <a:buNone/>
              <a:defRPr sz="2000" b="0" i="0" kern="1200">
                <a:solidFill>
                  <a:schemeClr val="tx1"/>
                </a:solidFill>
                <a:latin typeface="Helvetica" charset="0"/>
                <a:ea typeface="Helvetica" charset="0"/>
                <a:cs typeface="Helvetica" charset="0"/>
              </a:defRPr>
            </a:lvl1pPr>
            <a:lvl2pPr marL="216000" indent="-216000" algn="l" defTabSz="914400" rtl="0" eaLnBrk="1" latinLnBrk="0" hangingPunct="1">
              <a:lnSpc>
                <a:spcPct val="100000"/>
              </a:lnSpc>
              <a:spcBef>
                <a:spcPts val="0"/>
              </a:spcBef>
              <a:spcAft>
                <a:spcPts val="1200"/>
              </a:spcAft>
              <a:buSzPct val="125000"/>
              <a:buFont typeface="Arial" panose="020B0604020202020204" pitchFamily="34" charset="0"/>
              <a:buChar char="•"/>
              <a:defRPr sz="2000" b="0" i="0" kern="1200">
                <a:solidFill>
                  <a:schemeClr val="tx1"/>
                </a:solidFill>
                <a:latin typeface="Helvetica" charset="0"/>
                <a:ea typeface="Helvetica" charset="0"/>
                <a:cs typeface="Helvetica" charset="0"/>
              </a:defRPr>
            </a:lvl2pPr>
            <a:lvl3pPr marL="432000" indent="-216000" algn="l" defTabSz="914400" rtl="0" eaLnBrk="1" latinLnBrk="0" hangingPunct="1">
              <a:lnSpc>
                <a:spcPct val="100000"/>
              </a:lnSpc>
              <a:spcBef>
                <a:spcPts val="0"/>
              </a:spcBef>
              <a:spcAft>
                <a:spcPts val="1200"/>
              </a:spcAft>
              <a:buFont typeface="Arial" charset="0"/>
              <a:buChar char="•"/>
              <a:defRPr sz="2000" b="0" i="0" kern="1200">
                <a:solidFill>
                  <a:schemeClr val="tx1"/>
                </a:solidFill>
                <a:latin typeface="Helvetica" charset="0"/>
                <a:ea typeface="Helvetica" charset="0"/>
                <a:cs typeface="Helvetica" charset="0"/>
              </a:defRPr>
            </a:lvl3pPr>
            <a:lvl4pPr marL="0" indent="0" algn="l" defTabSz="914400" rtl="0" eaLnBrk="1" latinLnBrk="0" hangingPunct="1">
              <a:lnSpc>
                <a:spcPct val="100000"/>
              </a:lnSpc>
              <a:spcBef>
                <a:spcPts val="0"/>
              </a:spcBef>
              <a:spcAft>
                <a:spcPts val="1200"/>
              </a:spcAft>
              <a:buFont typeface="Arial" panose="020B0604020202020204" pitchFamily="34" charset="0"/>
              <a:buNone/>
              <a:defRPr sz="2000" b="0" i="0" kern="1200">
                <a:solidFill>
                  <a:schemeClr val="tx1"/>
                </a:solidFill>
                <a:latin typeface="Helvetica" charset="0"/>
                <a:ea typeface="Helvetica" charset="0"/>
                <a:cs typeface="Helvetica" charset="0"/>
              </a:defRPr>
            </a:lvl4pPr>
            <a:lvl5pPr marL="0" indent="0" algn="l" defTabSz="914400" rtl="0" eaLnBrk="1" latinLnBrk="0" hangingPunct="1">
              <a:lnSpc>
                <a:spcPct val="100000"/>
              </a:lnSpc>
              <a:spcBef>
                <a:spcPts val="0"/>
              </a:spcBef>
              <a:spcAft>
                <a:spcPts val="1200"/>
              </a:spcAft>
              <a:buFont typeface="Arial" panose="020B0604020202020204" pitchFamily="34" charset="0"/>
              <a:buNone/>
              <a:defRPr sz="2000" b="0" i="0" kern="1200">
                <a:solidFill>
                  <a:schemeClr val="tx2"/>
                </a:solidFill>
                <a:latin typeface="Helvetica" charset="0"/>
                <a:ea typeface="Helvetica" charset="0"/>
                <a:cs typeface="Helvetica" charset="0"/>
              </a:defRPr>
            </a:lvl5pPr>
            <a:lvl6pPr marL="0" indent="0" algn="l" defTabSz="914400" rtl="0" eaLnBrk="1" latinLnBrk="0" hangingPunct="1">
              <a:lnSpc>
                <a:spcPct val="100000"/>
              </a:lnSpc>
              <a:spcBef>
                <a:spcPts val="0"/>
              </a:spcBef>
              <a:spcAft>
                <a:spcPts val="1200"/>
              </a:spcAft>
              <a:buFont typeface="Arial" panose="020B0604020202020204" pitchFamily="34" charset="0"/>
              <a:buNone/>
              <a:defRPr sz="1800" b="0" i="0" kern="1200">
                <a:solidFill>
                  <a:schemeClr val="tx1"/>
                </a:solidFill>
                <a:latin typeface="Helvetica" charset="0"/>
                <a:ea typeface="Helvetica" charset="0"/>
                <a:cs typeface="Helvetica" charset="0"/>
              </a:defRPr>
            </a:lvl6pPr>
            <a:lvl7pPr marL="0" indent="0" algn="l" defTabSz="914400" rtl="0" eaLnBrk="1" latinLnBrk="0" hangingPunct="1">
              <a:lnSpc>
                <a:spcPct val="100000"/>
              </a:lnSpc>
              <a:spcBef>
                <a:spcPts val="0"/>
              </a:spcBef>
              <a:spcAft>
                <a:spcPts val="1200"/>
              </a:spcAft>
              <a:buFont typeface="Arial" panose="020B0604020202020204" pitchFamily="34" charset="0"/>
              <a:buNone/>
              <a:defRPr sz="1800" b="0" i="0" kern="1200">
                <a:solidFill>
                  <a:schemeClr val="tx1"/>
                </a:solidFill>
                <a:latin typeface="Helvetica" charset="0"/>
                <a:ea typeface="Helvetica" charset="0"/>
                <a:cs typeface="Helvetica" charset="0"/>
              </a:defRPr>
            </a:lvl7pPr>
            <a:lvl8pPr marL="0" indent="0" algn="l" defTabSz="914400" rtl="0" eaLnBrk="1" latinLnBrk="0" hangingPunct="1">
              <a:lnSpc>
                <a:spcPct val="100000"/>
              </a:lnSpc>
              <a:spcBef>
                <a:spcPts val="0"/>
              </a:spcBef>
              <a:spcAft>
                <a:spcPts val="1200"/>
              </a:spcAft>
              <a:buFont typeface="Arial" panose="020B0604020202020204" pitchFamily="34" charset="0"/>
              <a:buNone/>
              <a:defRPr sz="1800" b="0" i="0" kern="1200">
                <a:solidFill>
                  <a:schemeClr val="tx1"/>
                </a:solidFill>
                <a:latin typeface="Helvetica" charset="0"/>
                <a:ea typeface="Helvetica" charset="0"/>
                <a:cs typeface="Helvetica" charset="0"/>
              </a:defRPr>
            </a:lvl8pPr>
            <a:lvl9pPr marL="0" indent="0" algn="l" defTabSz="914400" rtl="0" eaLnBrk="1" latinLnBrk="0" hangingPunct="1">
              <a:lnSpc>
                <a:spcPct val="100000"/>
              </a:lnSpc>
              <a:spcBef>
                <a:spcPts val="500"/>
              </a:spcBef>
              <a:buFont typeface="Arial" panose="020B0604020202020204" pitchFamily="34" charset="0"/>
              <a:buNone/>
              <a:defRPr sz="1800" b="0" i="0" kern="1200">
                <a:solidFill>
                  <a:schemeClr val="tx1"/>
                </a:solidFill>
                <a:latin typeface="Helvetica" charset="0"/>
                <a:ea typeface="Helvetica" charset="0"/>
                <a:cs typeface="Helvetica" charset="0"/>
              </a:defRPr>
            </a:lvl9pPr>
          </a:lstStyle>
          <a:p>
            <a:r>
              <a:rPr lang="en-US" sz="2400" b="1"/>
              <a:t>Reducing the amount to pay</a:t>
            </a:r>
          </a:p>
          <a:p>
            <a:pPr marL="457200" indent="-457200">
              <a:buFont typeface="Arial" charset="0"/>
              <a:buChar char="•"/>
            </a:pPr>
            <a:r>
              <a:rPr lang="en-US" sz="2400"/>
              <a:t>Full waiver</a:t>
            </a:r>
          </a:p>
          <a:p>
            <a:pPr marL="457200" indent="-457200">
              <a:buFont typeface="Arial" charset="0"/>
              <a:buChar char="•"/>
            </a:pPr>
            <a:r>
              <a:rPr lang="en-US" sz="2400"/>
              <a:t>Partial waiver</a:t>
            </a:r>
          </a:p>
          <a:p>
            <a:pPr marL="457200" indent="-457200">
              <a:buFont typeface="Arial" charset="0"/>
              <a:buChar char="•"/>
            </a:pPr>
            <a:r>
              <a:rPr lang="en-US" sz="2400"/>
              <a:t>Waiver of interest and/or fees</a:t>
            </a:r>
          </a:p>
          <a:p>
            <a:pPr marL="457200" indent="-457200">
              <a:buFont typeface="Arial" charset="0"/>
              <a:buChar char="•"/>
            </a:pPr>
            <a:r>
              <a:rPr lang="en-US" sz="2400"/>
              <a:t>Severing liability</a:t>
            </a:r>
          </a:p>
          <a:p>
            <a:pPr marL="457200" indent="-457200">
              <a:buFont typeface="Arial" charset="0"/>
              <a:buChar char="•"/>
            </a:pPr>
            <a:r>
              <a:rPr lang="en-US" sz="2400"/>
              <a:t>Cancellation of account</a:t>
            </a:r>
          </a:p>
          <a:p>
            <a:pPr marL="457200" indent="-457200">
              <a:buFont typeface="Arial" charset="0"/>
              <a:buChar char="•"/>
            </a:pPr>
            <a:r>
              <a:rPr lang="en-US" sz="2400"/>
              <a:t>Waiver of cancellation fees</a:t>
            </a:r>
          </a:p>
          <a:p>
            <a:pPr marL="457200" indent="-457200">
              <a:buFont typeface="Arial" charset="0"/>
              <a:buChar char="•"/>
            </a:pPr>
            <a:r>
              <a:rPr lang="en-US" sz="2400"/>
              <a:t>Refund</a:t>
            </a:r>
          </a:p>
        </p:txBody>
      </p:sp>
      <p:sp>
        <p:nvSpPr>
          <p:cNvPr id="7" name="Text Placeholder 2">
            <a:extLst>
              <a:ext uri="{FF2B5EF4-FFF2-40B4-BE49-F238E27FC236}">
                <a16:creationId xmlns:a16="http://schemas.microsoft.com/office/drawing/2014/main" id="{7A860BC1-1CD5-4E94-BDFD-D38D102042A3}"/>
              </a:ext>
            </a:extLst>
          </p:cNvPr>
          <p:cNvSpPr txBox="1">
            <a:spLocks/>
          </p:cNvSpPr>
          <p:nvPr/>
        </p:nvSpPr>
        <p:spPr>
          <a:xfrm>
            <a:off x="6475644" y="1532414"/>
            <a:ext cx="5139887" cy="5096985"/>
          </a:xfrm>
          <a:prstGeom prst="rect">
            <a:avLst/>
          </a:prstGeom>
        </p:spPr>
        <p:txBody>
          <a:bodyPr>
            <a:normAutofit/>
          </a:bodyPr>
          <a:lstStyle>
            <a:lvl1pPr marL="0" indent="0" algn="l" defTabSz="914400" rtl="0" eaLnBrk="1" latinLnBrk="0" hangingPunct="1">
              <a:lnSpc>
                <a:spcPct val="100000"/>
              </a:lnSpc>
              <a:spcBef>
                <a:spcPts val="500"/>
              </a:spcBef>
              <a:buFont typeface="Arial" panose="020B0604020202020204" pitchFamily="34" charset="0"/>
              <a:buNone/>
              <a:defRPr sz="2000" b="0" i="0" kern="1200">
                <a:solidFill>
                  <a:schemeClr val="tx1"/>
                </a:solidFill>
                <a:latin typeface="Helvetica" charset="0"/>
                <a:ea typeface="Helvetica" charset="0"/>
                <a:cs typeface="Helvetica" charset="0"/>
              </a:defRPr>
            </a:lvl1pPr>
            <a:lvl2pPr marL="216000" indent="-216000" algn="l" defTabSz="914400" rtl="0" eaLnBrk="1" latinLnBrk="0" hangingPunct="1">
              <a:lnSpc>
                <a:spcPct val="100000"/>
              </a:lnSpc>
              <a:spcBef>
                <a:spcPts val="0"/>
              </a:spcBef>
              <a:spcAft>
                <a:spcPts val="1200"/>
              </a:spcAft>
              <a:buSzPct val="125000"/>
              <a:buFont typeface="Arial" panose="020B0604020202020204" pitchFamily="34" charset="0"/>
              <a:buChar char="•"/>
              <a:defRPr sz="2000" b="0" i="0" kern="1200">
                <a:solidFill>
                  <a:schemeClr val="tx1"/>
                </a:solidFill>
                <a:latin typeface="Helvetica" charset="0"/>
                <a:ea typeface="Helvetica" charset="0"/>
                <a:cs typeface="Helvetica" charset="0"/>
              </a:defRPr>
            </a:lvl2pPr>
            <a:lvl3pPr marL="432000" indent="-216000" algn="l" defTabSz="914400" rtl="0" eaLnBrk="1" latinLnBrk="0" hangingPunct="1">
              <a:lnSpc>
                <a:spcPct val="100000"/>
              </a:lnSpc>
              <a:spcBef>
                <a:spcPts val="0"/>
              </a:spcBef>
              <a:spcAft>
                <a:spcPts val="1200"/>
              </a:spcAft>
              <a:buFont typeface="Arial" charset="0"/>
              <a:buChar char="•"/>
              <a:defRPr sz="2000" b="0" i="0" kern="1200">
                <a:solidFill>
                  <a:schemeClr val="tx1"/>
                </a:solidFill>
                <a:latin typeface="Helvetica" charset="0"/>
                <a:ea typeface="Helvetica" charset="0"/>
                <a:cs typeface="Helvetica" charset="0"/>
              </a:defRPr>
            </a:lvl3pPr>
            <a:lvl4pPr marL="0" indent="0" algn="l" defTabSz="914400" rtl="0" eaLnBrk="1" latinLnBrk="0" hangingPunct="1">
              <a:lnSpc>
                <a:spcPct val="100000"/>
              </a:lnSpc>
              <a:spcBef>
                <a:spcPts val="0"/>
              </a:spcBef>
              <a:spcAft>
                <a:spcPts val="1200"/>
              </a:spcAft>
              <a:buFont typeface="Arial" panose="020B0604020202020204" pitchFamily="34" charset="0"/>
              <a:buNone/>
              <a:defRPr sz="2000" b="0" i="0" kern="1200">
                <a:solidFill>
                  <a:schemeClr val="tx1"/>
                </a:solidFill>
                <a:latin typeface="Helvetica" charset="0"/>
                <a:ea typeface="Helvetica" charset="0"/>
                <a:cs typeface="Helvetica" charset="0"/>
              </a:defRPr>
            </a:lvl4pPr>
            <a:lvl5pPr marL="0" indent="0" algn="l" defTabSz="914400" rtl="0" eaLnBrk="1" latinLnBrk="0" hangingPunct="1">
              <a:lnSpc>
                <a:spcPct val="100000"/>
              </a:lnSpc>
              <a:spcBef>
                <a:spcPts val="0"/>
              </a:spcBef>
              <a:spcAft>
                <a:spcPts val="1200"/>
              </a:spcAft>
              <a:buFont typeface="Arial" panose="020B0604020202020204" pitchFamily="34" charset="0"/>
              <a:buNone/>
              <a:defRPr sz="2000" b="0" i="0" kern="1200">
                <a:solidFill>
                  <a:schemeClr val="tx2"/>
                </a:solidFill>
                <a:latin typeface="Helvetica" charset="0"/>
                <a:ea typeface="Helvetica" charset="0"/>
                <a:cs typeface="Helvetica" charset="0"/>
              </a:defRPr>
            </a:lvl5pPr>
            <a:lvl6pPr marL="0" indent="0" algn="l" defTabSz="914400" rtl="0" eaLnBrk="1" latinLnBrk="0" hangingPunct="1">
              <a:lnSpc>
                <a:spcPct val="100000"/>
              </a:lnSpc>
              <a:spcBef>
                <a:spcPts val="0"/>
              </a:spcBef>
              <a:spcAft>
                <a:spcPts val="1200"/>
              </a:spcAft>
              <a:buFont typeface="Arial" panose="020B0604020202020204" pitchFamily="34" charset="0"/>
              <a:buNone/>
              <a:defRPr sz="1800" b="0" i="0" kern="1200">
                <a:solidFill>
                  <a:schemeClr val="tx1"/>
                </a:solidFill>
                <a:latin typeface="Helvetica" charset="0"/>
                <a:ea typeface="Helvetica" charset="0"/>
                <a:cs typeface="Helvetica" charset="0"/>
              </a:defRPr>
            </a:lvl6pPr>
            <a:lvl7pPr marL="0" indent="0" algn="l" defTabSz="914400" rtl="0" eaLnBrk="1" latinLnBrk="0" hangingPunct="1">
              <a:lnSpc>
                <a:spcPct val="100000"/>
              </a:lnSpc>
              <a:spcBef>
                <a:spcPts val="0"/>
              </a:spcBef>
              <a:spcAft>
                <a:spcPts val="1200"/>
              </a:spcAft>
              <a:buFont typeface="Arial" panose="020B0604020202020204" pitchFamily="34" charset="0"/>
              <a:buNone/>
              <a:defRPr sz="1800" b="0" i="0" kern="1200">
                <a:solidFill>
                  <a:schemeClr val="tx1"/>
                </a:solidFill>
                <a:latin typeface="Helvetica" charset="0"/>
                <a:ea typeface="Helvetica" charset="0"/>
                <a:cs typeface="Helvetica" charset="0"/>
              </a:defRPr>
            </a:lvl7pPr>
            <a:lvl8pPr marL="0" indent="0" algn="l" defTabSz="914400" rtl="0" eaLnBrk="1" latinLnBrk="0" hangingPunct="1">
              <a:lnSpc>
                <a:spcPct val="100000"/>
              </a:lnSpc>
              <a:spcBef>
                <a:spcPts val="0"/>
              </a:spcBef>
              <a:spcAft>
                <a:spcPts val="1200"/>
              </a:spcAft>
              <a:buFont typeface="Arial" panose="020B0604020202020204" pitchFamily="34" charset="0"/>
              <a:buNone/>
              <a:defRPr sz="1800" b="0" i="0" kern="1200">
                <a:solidFill>
                  <a:schemeClr val="tx1"/>
                </a:solidFill>
                <a:latin typeface="Helvetica" charset="0"/>
                <a:ea typeface="Helvetica" charset="0"/>
                <a:cs typeface="Helvetica" charset="0"/>
              </a:defRPr>
            </a:lvl8pPr>
            <a:lvl9pPr marL="0" indent="0" algn="l" defTabSz="914400" rtl="0" eaLnBrk="1" latinLnBrk="0" hangingPunct="1">
              <a:lnSpc>
                <a:spcPct val="100000"/>
              </a:lnSpc>
              <a:spcBef>
                <a:spcPts val="500"/>
              </a:spcBef>
              <a:buFont typeface="Arial" panose="020B0604020202020204" pitchFamily="34" charset="0"/>
              <a:buNone/>
              <a:defRPr sz="1800" b="0" i="0" kern="1200">
                <a:solidFill>
                  <a:schemeClr val="tx1"/>
                </a:solidFill>
                <a:latin typeface="Helvetica" charset="0"/>
                <a:ea typeface="Helvetica" charset="0"/>
                <a:cs typeface="Helvetica" charset="0"/>
              </a:defRPr>
            </a:lvl9pPr>
          </a:lstStyle>
          <a:p>
            <a:r>
              <a:rPr lang="en-US" sz="2400" b="1"/>
              <a:t>Extending the time to pay</a:t>
            </a:r>
          </a:p>
          <a:p>
            <a:pPr marL="457200" indent="-457200">
              <a:buFont typeface="Arial" charset="0"/>
              <a:buChar char="•"/>
            </a:pPr>
            <a:r>
              <a:rPr lang="en-US" sz="2400"/>
              <a:t>Moratorium (short or long term hold on repayments)</a:t>
            </a:r>
          </a:p>
          <a:p>
            <a:pPr marL="457200" indent="-457200">
              <a:buFont typeface="Arial" charset="0"/>
              <a:buChar char="•"/>
            </a:pPr>
            <a:r>
              <a:rPr lang="en-US" sz="2400"/>
              <a:t>Hold on fees / interest / charges</a:t>
            </a:r>
          </a:p>
          <a:p>
            <a:pPr marL="457200" indent="-457200">
              <a:buFont typeface="Arial" charset="0"/>
              <a:buChar char="•"/>
            </a:pPr>
            <a:r>
              <a:rPr lang="en-US" sz="2400"/>
              <a:t>Payment plan</a:t>
            </a:r>
          </a:p>
          <a:p>
            <a:pPr marL="457200" indent="-457200">
              <a:buFont typeface="Arial" charset="0"/>
              <a:buChar char="•"/>
            </a:pPr>
            <a:endParaRPr lang="en-US" sz="2400"/>
          </a:p>
          <a:p>
            <a:r>
              <a:rPr lang="en-US" sz="2400" b="1"/>
              <a:t>Credit reporting</a:t>
            </a:r>
          </a:p>
          <a:p>
            <a:pPr marL="457200" indent="-457200">
              <a:buFont typeface="Arial" charset="0"/>
              <a:buChar char="•"/>
            </a:pPr>
            <a:r>
              <a:rPr lang="en-US" sz="2400"/>
              <a:t>No default listing</a:t>
            </a:r>
          </a:p>
          <a:p>
            <a:pPr marL="457200" indent="-457200">
              <a:buFont typeface="Arial" charset="0"/>
              <a:buChar char="•"/>
            </a:pPr>
            <a:r>
              <a:rPr lang="en-US" sz="2400"/>
              <a:t>Removal of adverse credit information e.g. defaults, enquiries</a:t>
            </a:r>
          </a:p>
          <a:p>
            <a:pPr marL="457200" indent="-457200">
              <a:buFont typeface="Arial" charset="0"/>
              <a:buChar char="•"/>
            </a:pPr>
            <a:endParaRPr lang="en-US" sz="2400"/>
          </a:p>
        </p:txBody>
      </p:sp>
    </p:spTree>
    <p:extLst>
      <p:ext uri="{BB962C8B-B14F-4D97-AF65-F5344CB8AC3E}">
        <p14:creationId xmlns:p14="http://schemas.microsoft.com/office/powerpoint/2010/main" val="20480181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9DA48-2383-CF4B-8FFD-0C8380A234D0}"/>
              </a:ext>
            </a:extLst>
          </p:cNvPr>
          <p:cNvSpPr>
            <a:spLocks noGrp="1"/>
          </p:cNvSpPr>
          <p:nvPr>
            <p:ph type="title"/>
          </p:nvPr>
        </p:nvSpPr>
        <p:spPr/>
        <p:txBody>
          <a:bodyPr/>
          <a:lstStyle/>
          <a:p>
            <a:r>
              <a:rPr lang="en-US"/>
              <a:t>Time Limit!</a:t>
            </a:r>
          </a:p>
        </p:txBody>
      </p:sp>
      <p:sp>
        <p:nvSpPr>
          <p:cNvPr id="3" name="Text Placeholder 2">
            <a:extLst>
              <a:ext uri="{FF2B5EF4-FFF2-40B4-BE49-F238E27FC236}">
                <a16:creationId xmlns:a16="http://schemas.microsoft.com/office/drawing/2014/main" id="{EFF8C150-40DA-B846-BDEB-A8FE5106668A}"/>
              </a:ext>
            </a:extLst>
          </p:cNvPr>
          <p:cNvSpPr>
            <a:spLocks noGrp="1"/>
          </p:cNvSpPr>
          <p:nvPr>
            <p:ph type="body" sz="quarter" idx="13"/>
          </p:nvPr>
        </p:nvSpPr>
        <p:spPr/>
        <p:txBody>
          <a:bodyPr>
            <a:normAutofit/>
          </a:bodyPr>
          <a:lstStyle/>
          <a:p>
            <a:r>
              <a:rPr lang="en-AU" sz="2400"/>
              <a:t>The time limit for taking action in relation to breaches of the responsible lending obligations is </a:t>
            </a:r>
            <a:r>
              <a:rPr lang="en-AU" sz="2400" b="1"/>
              <a:t>6 years </a:t>
            </a:r>
            <a:r>
              <a:rPr lang="en-AU" sz="2400"/>
              <a:t>from the date of the breach. </a:t>
            </a:r>
          </a:p>
          <a:p>
            <a:r>
              <a:rPr lang="en-AU" sz="2400"/>
              <a:t>If the conduct occurred more than 6 years ago, an application under the unjust contracts provisions (</a:t>
            </a:r>
            <a:r>
              <a:rPr lang="en-AU" sz="2400" err="1"/>
              <a:t>ss</a:t>
            </a:r>
            <a:r>
              <a:rPr lang="en-AU" sz="2400"/>
              <a:t> 76 &amp; 77 NCC) will usually be the only option. </a:t>
            </a:r>
            <a:endParaRPr lang="en-US" sz="2400"/>
          </a:p>
        </p:txBody>
      </p:sp>
    </p:spTree>
    <p:extLst>
      <p:ext uri="{BB962C8B-B14F-4D97-AF65-F5344CB8AC3E}">
        <p14:creationId xmlns:p14="http://schemas.microsoft.com/office/powerpoint/2010/main" val="34563689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DCE27-4DA1-0843-BC83-C122F1CEACFC}"/>
              </a:ext>
            </a:extLst>
          </p:cNvPr>
          <p:cNvSpPr>
            <a:spLocks noGrp="1"/>
          </p:cNvSpPr>
          <p:nvPr>
            <p:ph type="title"/>
          </p:nvPr>
        </p:nvSpPr>
        <p:spPr/>
        <p:txBody>
          <a:bodyPr/>
          <a:lstStyle/>
          <a:p>
            <a:r>
              <a:rPr lang="en-US"/>
              <a:t>Unjustness</a:t>
            </a:r>
          </a:p>
        </p:txBody>
      </p:sp>
      <p:sp>
        <p:nvSpPr>
          <p:cNvPr id="3" name="Text Placeholder 2">
            <a:extLst>
              <a:ext uri="{FF2B5EF4-FFF2-40B4-BE49-F238E27FC236}">
                <a16:creationId xmlns:a16="http://schemas.microsoft.com/office/drawing/2014/main" id="{DC2D245C-D2DF-E145-ACB5-56E18B9C5462}"/>
              </a:ext>
            </a:extLst>
          </p:cNvPr>
          <p:cNvSpPr>
            <a:spLocks noGrp="1"/>
          </p:cNvSpPr>
          <p:nvPr>
            <p:ph type="body" sz="quarter" idx="13"/>
          </p:nvPr>
        </p:nvSpPr>
        <p:spPr/>
        <p:txBody>
          <a:bodyPr>
            <a:noAutofit/>
          </a:bodyPr>
          <a:lstStyle/>
          <a:p>
            <a:r>
              <a:rPr lang="en-AU" sz="2400"/>
              <a:t>Defined as including “unconscionable, harsh or oppressive” (s 76(8) NCC). </a:t>
            </a:r>
          </a:p>
          <a:p>
            <a:r>
              <a:rPr lang="en-AU" sz="2400"/>
              <a:t>A credit contract, mortgage or guarantee can be reopened if the court is satisfied that the contract is unjust:</a:t>
            </a:r>
          </a:p>
          <a:p>
            <a:pPr marL="342900" indent="-342900">
              <a:buFont typeface="Arial" panose="020B0604020202020204" pitchFamily="34" charset="0"/>
              <a:buChar char="•"/>
            </a:pPr>
            <a:r>
              <a:rPr lang="en-AU" sz="2400"/>
              <a:t>Court may reopen unjust transactions (s 76 NCC)</a:t>
            </a:r>
          </a:p>
          <a:p>
            <a:pPr marL="342900" indent="-342900">
              <a:buFont typeface="Arial" panose="020B0604020202020204" pitchFamily="34" charset="0"/>
              <a:buChar char="•"/>
            </a:pPr>
            <a:r>
              <a:rPr lang="en-AU" sz="2400"/>
              <a:t>Court may review unconscionable interest and other charges (s 78 NCC)</a:t>
            </a:r>
            <a:endParaRPr lang="en-US" sz="2400"/>
          </a:p>
        </p:txBody>
      </p:sp>
    </p:spTree>
    <p:extLst>
      <p:ext uri="{BB962C8B-B14F-4D97-AF65-F5344CB8AC3E}">
        <p14:creationId xmlns:p14="http://schemas.microsoft.com/office/powerpoint/2010/main" val="4638707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47858-BA77-A848-8ED8-1676325A2F65}"/>
              </a:ext>
            </a:extLst>
          </p:cNvPr>
          <p:cNvSpPr>
            <a:spLocks noGrp="1"/>
          </p:cNvSpPr>
          <p:nvPr>
            <p:ph type="title"/>
          </p:nvPr>
        </p:nvSpPr>
        <p:spPr/>
        <p:txBody>
          <a:bodyPr/>
          <a:lstStyle/>
          <a:p>
            <a:r>
              <a:rPr lang="en-US"/>
              <a:t>Unjustness Continued</a:t>
            </a:r>
          </a:p>
        </p:txBody>
      </p:sp>
      <p:sp>
        <p:nvSpPr>
          <p:cNvPr id="3" name="Text Placeholder 2">
            <a:extLst>
              <a:ext uri="{FF2B5EF4-FFF2-40B4-BE49-F238E27FC236}">
                <a16:creationId xmlns:a16="http://schemas.microsoft.com/office/drawing/2014/main" id="{DD7A8820-D09D-3745-963B-C653E6518E0E}"/>
              </a:ext>
            </a:extLst>
          </p:cNvPr>
          <p:cNvSpPr>
            <a:spLocks noGrp="1"/>
          </p:cNvSpPr>
          <p:nvPr>
            <p:ph type="body" sz="quarter" idx="13"/>
          </p:nvPr>
        </p:nvSpPr>
        <p:spPr/>
        <p:txBody>
          <a:bodyPr>
            <a:noAutofit/>
          </a:bodyPr>
          <a:lstStyle/>
          <a:p>
            <a:pPr>
              <a:lnSpc>
                <a:spcPct val="100000"/>
              </a:lnSpc>
              <a:spcAft>
                <a:spcPts val="0"/>
              </a:spcAft>
            </a:pPr>
            <a:r>
              <a:rPr lang="en-AU" sz="2000"/>
              <a:t>“The public interest and all the circumstances of the case”.</a:t>
            </a:r>
          </a:p>
          <a:p>
            <a:pPr>
              <a:lnSpc>
                <a:spcPct val="100000"/>
              </a:lnSpc>
              <a:spcAft>
                <a:spcPts val="0"/>
              </a:spcAft>
            </a:pPr>
            <a:endParaRPr lang="en-AU" sz="2000"/>
          </a:p>
          <a:p>
            <a:pPr>
              <a:lnSpc>
                <a:spcPct val="100000"/>
              </a:lnSpc>
              <a:spcAft>
                <a:spcPts val="0"/>
              </a:spcAft>
            </a:pPr>
            <a:r>
              <a:rPr lang="en-AU" sz="2000"/>
              <a:t>Matters that may be relevant: </a:t>
            </a:r>
          </a:p>
          <a:p>
            <a:pPr marL="342900" indent="-342900">
              <a:lnSpc>
                <a:spcPct val="100000"/>
              </a:lnSpc>
              <a:spcBef>
                <a:spcPts val="1200"/>
              </a:spcBef>
              <a:spcAft>
                <a:spcPts val="1200"/>
              </a:spcAft>
              <a:buFont typeface="Arial" panose="020B0604020202020204" pitchFamily="34" charset="0"/>
              <a:buChar char="•"/>
            </a:pPr>
            <a:r>
              <a:rPr lang="en-AU" sz="2000"/>
              <a:t>The </a:t>
            </a:r>
            <a:r>
              <a:rPr lang="en-AU" sz="2000" b="1"/>
              <a:t>consequences</a:t>
            </a:r>
            <a:r>
              <a:rPr lang="en-AU" sz="2000"/>
              <a:t> of compliance or non-compliance with the contract </a:t>
            </a:r>
          </a:p>
          <a:p>
            <a:pPr marL="342900" indent="-342900">
              <a:lnSpc>
                <a:spcPct val="100000"/>
              </a:lnSpc>
              <a:spcBef>
                <a:spcPts val="1200"/>
              </a:spcBef>
              <a:spcAft>
                <a:spcPts val="1200"/>
              </a:spcAft>
              <a:buFont typeface="Arial" panose="020B0604020202020204" pitchFamily="34" charset="0"/>
              <a:buChar char="•"/>
            </a:pPr>
            <a:r>
              <a:rPr lang="en-AU" sz="2000"/>
              <a:t>The relative </a:t>
            </a:r>
            <a:r>
              <a:rPr lang="en-AU" sz="2000" b="1"/>
              <a:t>bargaining positions </a:t>
            </a:r>
            <a:r>
              <a:rPr lang="en-AU" sz="2000"/>
              <a:t>of the parties </a:t>
            </a:r>
          </a:p>
          <a:p>
            <a:pPr marL="342900" indent="-342900">
              <a:lnSpc>
                <a:spcPct val="100000"/>
              </a:lnSpc>
              <a:spcBef>
                <a:spcPts val="1200"/>
              </a:spcBef>
              <a:spcAft>
                <a:spcPts val="1200"/>
              </a:spcAft>
              <a:buFont typeface="Arial" panose="020B0604020202020204" pitchFamily="34" charset="0"/>
              <a:buChar char="•"/>
            </a:pPr>
            <a:r>
              <a:rPr lang="en-AU" sz="2000"/>
              <a:t>Whether the contract was subject to </a:t>
            </a:r>
            <a:r>
              <a:rPr lang="en-AU" sz="2000" b="1"/>
              <a:t>negotiation</a:t>
            </a:r>
            <a:r>
              <a:rPr lang="en-AU" sz="2000"/>
              <a:t> </a:t>
            </a:r>
          </a:p>
          <a:p>
            <a:pPr marL="342900" indent="-342900">
              <a:lnSpc>
                <a:spcPct val="100000"/>
              </a:lnSpc>
              <a:spcBef>
                <a:spcPts val="1200"/>
              </a:spcBef>
              <a:spcAft>
                <a:spcPts val="1200"/>
              </a:spcAft>
              <a:buFont typeface="Arial" panose="020B0604020202020204" pitchFamily="34" charset="0"/>
              <a:buChar char="•"/>
            </a:pPr>
            <a:r>
              <a:rPr lang="en-AU" sz="2000"/>
              <a:t>Whether the borrower was realistically able to </a:t>
            </a:r>
            <a:r>
              <a:rPr lang="en-AU" sz="2000" b="1"/>
              <a:t>reject or renegotiate </a:t>
            </a:r>
            <a:r>
              <a:rPr lang="en-AU" sz="2000"/>
              <a:t>any of the contract provisions</a:t>
            </a:r>
          </a:p>
          <a:p>
            <a:pPr marL="342900" indent="-342900">
              <a:lnSpc>
                <a:spcPct val="100000"/>
              </a:lnSpc>
              <a:spcBef>
                <a:spcPts val="1200"/>
              </a:spcBef>
              <a:spcAft>
                <a:spcPts val="1200"/>
              </a:spcAft>
              <a:buFont typeface="Arial" panose="020B0604020202020204" pitchFamily="34" charset="0"/>
              <a:buChar char="•"/>
            </a:pPr>
            <a:r>
              <a:rPr lang="en-AU" sz="2000"/>
              <a:t>If the contract imposes conditions that are </a:t>
            </a:r>
            <a:r>
              <a:rPr lang="en-AU" sz="2000" b="1"/>
              <a:t>unreasonably difficult </a:t>
            </a:r>
            <a:r>
              <a:rPr lang="en-AU" sz="2000"/>
              <a:t>to comply with or not reasonably necessary to protect the legitimate interests of a party to the contract </a:t>
            </a:r>
          </a:p>
        </p:txBody>
      </p:sp>
    </p:spTree>
    <p:extLst>
      <p:ext uri="{BB962C8B-B14F-4D97-AF65-F5344CB8AC3E}">
        <p14:creationId xmlns:p14="http://schemas.microsoft.com/office/powerpoint/2010/main" val="15271453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47858-BA77-A848-8ED8-1676325A2F65}"/>
              </a:ext>
            </a:extLst>
          </p:cNvPr>
          <p:cNvSpPr>
            <a:spLocks noGrp="1"/>
          </p:cNvSpPr>
          <p:nvPr>
            <p:ph type="title"/>
          </p:nvPr>
        </p:nvSpPr>
        <p:spPr/>
        <p:txBody>
          <a:bodyPr/>
          <a:lstStyle/>
          <a:p>
            <a:r>
              <a:rPr lang="en-US"/>
              <a:t>Unjustness Continued</a:t>
            </a:r>
          </a:p>
        </p:txBody>
      </p:sp>
      <p:sp>
        <p:nvSpPr>
          <p:cNvPr id="3" name="Text Placeholder 2">
            <a:extLst>
              <a:ext uri="{FF2B5EF4-FFF2-40B4-BE49-F238E27FC236}">
                <a16:creationId xmlns:a16="http://schemas.microsoft.com/office/drawing/2014/main" id="{DD7A8820-D09D-3745-963B-C653E6518E0E}"/>
              </a:ext>
            </a:extLst>
          </p:cNvPr>
          <p:cNvSpPr>
            <a:spLocks noGrp="1"/>
          </p:cNvSpPr>
          <p:nvPr>
            <p:ph type="body" sz="quarter" idx="13"/>
          </p:nvPr>
        </p:nvSpPr>
        <p:spPr/>
        <p:txBody>
          <a:bodyPr>
            <a:noAutofit/>
          </a:bodyPr>
          <a:lstStyle/>
          <a:p>
            <a:pPr marL="342900" indent="-342900">
              <a:lnSpc>
                <a:spcPct val="100000"/>
              </a:lnSpc>
              <a:spcBef>
                <a:spcPts val="1200"/>
              </a:spcBef>
              <a:spcAft>
                <a:spcPts val="1200"/>
              </a:spcAft>
              <a:buFont typeface="Arial" panose="020B0604020202020204" pitchFamily="34" charset="0"/>
              <a:buChar char="•"/>
            </a:pPr>
            <a:r>
              <a:rPr lang="en-AU" sz="2000"/>
              <a:t>Whether the consumer (or their representative) was reasonably able to </a:t>
            </a:r>
            <a:r>
              <a:rPr lang="en-AU" sz="2000" b="1"/>
              <a:t>protect their own interests</a:t>
            </a:r>
            <a:r>
              <a:rPr lang="en-AU" sz="2000"/>
              <a:t> because of their age, physical or mental condition </a:t>
            </a:r>
          </a:p>
          <a:p>
            <a:pPr marL="342900" indent="-342900">
              <a:lnSpc>
                <a:spcPct val="100000"/>
              </a:lnSpc>
              <a:spcBef>
                <a:spcPts val="1200"/>
              </a:spcBef>
              <a:spcAft>
                <a:spcPts val="1200"/>
              </a:spcAft>
              <a:buFont typeface="Arial" panose="020B0604020202020204" pitchFamily="34" charset="0"/>
              <a:buChar char="•"/>
            </a:pPr>
            <a:r>
              <a:rPr lang="en-AU" sz="2000"/>
              <a:t>The </a:t>
            </a:r>
            <a:r>
              <a:rPr lang="en-AU" sz="2000" b="1"/>
              <a:t>form</a:t>
            </a:r>
            <a:r>
              <a:rPr lang="en-AU" sz="2000"/>
              <a:t> of the contract and how it is expressed </a:t>
            </a:r>
          </a:p>
          <a:p>
            <a:pPr marL="342900" indent="-342900">
              <a:lnSpc>
                <a:spcPct val="100000"/>
              </a:lnSpc>
              <a:spcBef>
                <a:spcPts val="1200"/>
              </a:spcBef>
              <a:spcAft>
                <a:spcPts val="1200"/>
              </a:spcAft>
              <a:buFont typeface="Arial" panose="020B0604020202020204" pitchFamily="34" charset="0"/>
              <a:buChar char="•"/>
            </a:pPr>
            <a:r>
              <a:rPr lang="en-AU" sz="2000"/>
              <a:t>Whether the consumer received </a:t>
            </a:r>
            <a:r>
              <a:rPr lang="en-AU" sz="2000" b="1"/>
              <a:t>independent legal advice </a:t>
            </a:r>
            <a:r>
              <a:rPr lang="en-AU" sz="2000"/>
              <a:t>or other expert advice </a:t>
            </a:r>
          </a:p>
          <a:p>
            <a:pPr marL="342900" indent="-342900">
              <a:lnSpc>
                <a:spcPct val="100000"/>
              </a:lnSpc>
              <a:spcBef>
                <a:spcPts val="1200"/>
              </a:spcBef>
              <a:spcAft>
                <a:spcPts val="1200"/>
              </a:spcAft>
              <a:buFont typeface="Arial" panose="020B0604020202020204" pitchFamily="34" charset="0"/>
              <a:buChar char="•"/>
            </a:pPr>
            <a:r>
              <a:rPr lang="en-AU" sz="2000"/>
              <a:t>Whether the contract was </a:t>
            </a:r>
            <a:r>
              <a:rPr lang="en-AU" sz="2000" b="1"/>
              <a:t>explained</a:t>
            </a:r>
            <a:r>
              <a:rPr lang="en-AU" sz="2000"/>
              <a:t> to the consumer and whether they understood that explanation </a:t>
            </a:r>
          </a:p>
          <a:p>
            <a:pPr marL="342900" indent="-342900">
              <a:lnSpc>
                <a:spcPct val="100000"/>
              </a:lnSpc>
              <a:spcBef>
                <a:spcPts val="1200"/>
              </a:spcBef>
              <a:spcAft>
                <a:spcPts val="1200"/>
              </a:spcAft>
              <a:buFont typeface="Arial" panose="020B0604020202020204" pitchFamily="34" charset="0"/>
              <a:buChar char="•"/>
            </a:pPr>
            <a:r>
              <a:rPr lang="en-AU" sz="2000"/>
              <a:t>Whether unfair tactics or </a:t>
            </a:r>
            <a:r>
              <a:rPr lang="en-AU" sz="2000" b="1"/>
              <a:t>pressure</a:t>
            </a:r>
            <a:r>
              <a:rPr lang="en-AU" sz="2000"/>
              <a:t> were used on the consumer</a:t>
            </a:r>
          </a:p>
          <a:p>
            <a:pPr marL="342900" indent="-342900">
              <a:lnSpc>
                <a:spcPct val="100000"/>
              </a:lnSpc>
              <a:spcBef>
                <a:spcPts val="1200"/>
              </a:spcBef>
              <a:spcAft>
                <a:spcPts val="1200"/>
              </a:spcAft>
              <a:buFont typeface="Arial" panose="020B0604020202020204" pitchFamily="34" charset="0"/>
              <a:buChar char="•"/>
            </a:pPr>
            <a:r>
              <a:rPr lang="en-AU" sz="2000"/>
              <a:t>Whether the credit provider explained the </a:t>
            </a:r>
            <a:r>
              <a:rPr lang="en-AU" sz="2000" b="1"/>
              <a:t>consequences</a:t>
            </a:r>
            <a:r>
              <a:rPr lang="en-AU" sz="2000"/>
              <a:t> of the contract to the consumer</a:t>
            </a:r>
          </a:p>
        </p:txBody>
      </p:sp>
    </p:spTree>
    <p:extLst>
      <p:ext uri="{BB962C8B-B14F-4D97-AF65-F5344CB8AC3E}">
        <p14:creationId xmlns:p14="http://schemas.microsoft.com/office/powerpoint/2010/main" val="2551969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11906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C4B22-7BD7-3946-B497-49211C27428C}"/>
              </a:ext>
            </a:extLst>
          </p:cNvPr>
          <p:cNvSpPr>
            <a:spLocks noGrp="1"/>
          </p:cNvSpPr>
          <p:nvPr>
            <p:ph type="title"/>
          </p:nvPr>
        </p:nvSpPr>
        <p:spPr/>
        <p:txBody>
          <a:bodyPr/>
          <a:lstStyle/>
          <a:p>
            <a:r>
              <a:rPr lang="en-US"/>
              <a:t>Unjustness Continued</a:t>
            </a:r>
          </a:p>
        </p:txBody>
      </p:sp>
      <p:sp>
        <p:nvSpPr>
          <p:cNvPr id="3" name="Text Placeholder 2">
            <a:extLst>
              <a:ext uri="{FF2B5EF4-FFF2-40B4-BE49-F238E27FC236}">
                <a16:creationId xmlns:a16="http://schemas.microsoft.com/office/drawing/2014/main" id="{E3EB26B3-5BBD-644A-8F78-9918814B9762}"/>
              </a:ext>
            </a:extLst>
          </p:cNvPr>
          <p:cNvSpPr>
            <a:spLocks noGrp="1"/>
          </p:cNvSpPr>
          <p:nvPr>
            <p:ph type="body" sz="quarter" idx="13"/>
          </p:nvPr>
        </p:nvSpPr>
        <p:spPr/>
        <p:txBody>
          <a:bodyPr>
            <a:normAutofit/>
          </a:bodyPr>
          <a:lstStyle/>
          <a:p>
            <a:pPr marL="342900" indent="-342900">
              <a:lnSpc>
                <a:spcPct val="100000"/>
              </a:lnSpc>
              <a:spcBef>
                <a:spcPts val="1200"/>
              </a:spcBef>
              <a:spcAft>
                <a:spcPts val="1200"/>
              </a:spcAft>
              <a:buFont typeface="Arial" panose="020B0604020202020204" pitchFamily="34" charset="0"/>
              <a:buChar char="•"/>
            </a:pPr>
            <a:r>
              <a:rPr lang="en-AU" sz="2000"/>
              <a:t>Whether the credit provider knew or could have reasonably ascertained by reasonable inquiry at that time that the consumer </a:t>
            </a:r>
            <a:r>
              <a:rPr lang="en-AU" sz="2000" b="1"/>
              <a:t>could not repay</a:t>
            </a:r>
            <a:r>
              <a:rPr lang="en-AU" sz="2000"/>
              <a:t> the loan, or could not pay it without substantial hardship </a:t>
            </a:r>
          </a:p>
          <a:p>
            <a:pPr marL="342900" indent="-342900">
              <a:lnSpc>
                <a:spcPct val="100000"/>
              </a:lnSpc>
              <a:spcBef>
                <a:spcPts val="1200"/>
              </a:spcBef>
              <a:spcAft>
                <a:spcPts val="1200"/>
              </a:spcAft>
              <a:buFont typeface="Arial" panose="020B0604020202020204" pitchFamily="34" charset="0"/>
              <a:buChar char="•"/>
            </a:pPr>
            <a:r>
              <a:rPr lang="en-AU" sz="2000">
                <a:latin typeface="Helvetica"/>
                <a:cs typeface="Helvetica"/>
              </a:rPr>
              <a:t>Whether the terms of the transaction or the conduct of the credit provider is </a:t>
            </a:r>
            <a:r>
              <a:rPr lang="en-AU" sz="2000" b="1">
                <a:latin typeface="Helvetica"/>
                <a:cs typeface="Helvetica"/>
              </a:rPr>
              <a:t>justified</a:t>
            </a:r>
            <a:r>
              <a:rPr lang="en-AU" sz="2000">
                <a:latin typeface="Helvetica"/>
                <a:cs typeface="Helvetica"/>
              </a:rPr>
              <a:t> in light of the risks undertaken by the credit provider </a:t>
            </a:r>
            <a:endParaRPr lang="en-AU" sz="2000"/>
          </a:p>
          <a:p>
            <a:pPr marL="342900" indent="-342900">
              <a:lnSpc>
                <a:spcPct val="100000"/>
              </a:lnSpc>
              <a:spcBef>
                <a:spcPts val="1200"/>
              </a:spcBef>
              <a:spcAft>
                <a:spcPts val="1200"/>
              </a:spcAft>
              <a:buFont typeface="Arial" panose="020B0604020202020204" pitchFamily="34" charset="0"/>
              <a:buChar char="•"/>
            </a:pPr>
            <a:r>
              <a:rPr lang="en-AU" sz="2000"/>
              <a:t>Whether any part of a mortgage will </a:t>
            </a:r>
            <a:r>
              <a:rPr lang="en-AU" sz="2000" b="1"/>
              <a:t>void</a:t>
            </a:r>
            <a:r>
              <a:rPr lang="en-AU" sz="2000"/>
              <a:t> another section of the NCC </a:t>
            </a:r>
          </a:p>
          <a:p>
            <a:pPr marL="342900" indent="-342900">
              <a:lnSpc>
                <a:spcPct val="100000"/>
              </a:lnSpc>
              <a:spcBef>
                <a:spcPts val="1200"/>
              </a:spcBef>
              <a:spcAft>
                <a:spcPts val="1200"/>
              </a:spcAft>
              <a:buFont typeface="Arial" panose="020B0604020202020204" pitchFamily="34" charset="0"/>
              <a:buChar char="•"/>
            </a:pPr>
            <a:r>
              <a:rPr lang="en-AU" sz="2000"/>
              <a:t>Whether in comparison with other similar loans the interest and fees are </a:t>
            </a:r>
            <a:r>
              <a:rPr lang="en-AU" sz="2000" b="1"/>
              <a:t>excessive</a:t>
            </a:r>
            <a:r>
              <a:rPr lang="en-AU" sz="2000"/>
              <a:t> </a:t>
            </a:r>
          </a:p>
          <a:p>
            <a:pPr marL="342900" indent="-342900">
              <a:lnSpc>
                <a:spcPct val="100000"/>
              </a:lnSpc>
              <a:spcBef>
                <a:spcPts val="1200"/>
              </a:spcBef>
              <a:spcAft>
                <a:spcPts val="1200"/>
              </a:spcAft>
              <a:buFont typeface="Arial" panose="020B0604020202020204" pitchFamily="34" charset="0"/>
              <a:buChar char="•"/>
            </a:pPr>
            <a:r>
              <a:rPr lang="en-AU" sz="2000"/>
              <a:t>Any other relevant factor</a:t>
            </a:r>
          </a:p>
        </p:txBody>
      </p:sp>
    </p:spTree>
    <p:extLst>
      <p:ext uri="{BB962C8B-B14F-4D97-AF65-F5344CB8AC3E}">
        <p14:creationId xmlns:p14="http://schemas.microsoft.com/office/powerpoint/2010/main" val="3715053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54D16-7259-4E40-9CE7-1449BF111A41}"/>
              </a:ext>
            </a:extLst>
          </p:cNvPr>
          <p:cNvSpPr>
            <a:spLocks noGrp="1"/>
          </p:cNvSpPr>
          <p:nvPr>
            <p:ph type="title"/>
          </p:nvPr>
        </p:nvSpPr>
        <p:spPr/>
        <p:txBody>
          <a:bodyPr/>
          <a:lstStyle/>
          <a:p>
            <a:r>
              <a:rPr lang="en-US"/>
              <a:t>Working out a remedy</a:t>
            </a:r>
          </a:p>
        </p:txBody>
      </p:sp>
      <p:sp>
        <p:nvSpPr>
          <p:cNvPr id="3" name="Text Placeholder 2">
            <a:extLst>
              <a:ext uri="{FF2B5EF4-FFF2-40B4-BE49-F238E27FC236}">
                <a16:creationId xmlns:a16="http://schemas.microsoft.com/office/drawing/2014/main" id="{99909076-187A-3643-81EF-1CD7C9FEEEB2}"/>
              </a:ext>
            </a:extLst>
          </p:cNvPr>
          <p:cNvSpPr>
            <a:spLocks noGrp="1"/>
          </p:cNvSpPr>
          <p:nvPr>
            <p:ph type="body" sz="quarter" idx="13"/>
          </p:nvPr>
        </p:nvSpPr>
        <p:spPr/>
        <p:txBody>
          <a:bodyPr>
            <a:normAutofit fontScale="92500" lnSpcReduction="20000"/>
          </a:bodyPr>
          <a:lstStyle/>
          <a:p>
            <a:pPr marL="457200" indent="-457200">
              <a:buFont typeface="Arial" panose="020B0604020202020204" pitchFamily="34" charset="0"/>
              <a:buChar char="•"/>
            </a:pPr>
            <a:r>
              <a:rPr lang="en-AU"/>
              <a:t>Depends on the circumstances of the case</a:t>
            </a:r>
          </a:p>
          <a:p>
            <a:pPr marL="457200" indent="-457200">
              <a:buFont typeface="Arial" panose="020B0604020202020204" pitchFamily="34" charset="0"/>
              <a:buChar char="•"/>
            </a:pPr>
            <a:r>
              <a:rPr lang="en-AU"/>
              <a:t>If the consumer received a benefit, they (almost always) need to repay that benefit</a:t>
            </a:r>
          </a:p>
          <a:p>
            <a:pPr marL="457200" indent="-457200">
              <a:buFont typeface="Arial" panose="020B0604020202020204" pitchFamily="34" charset="0"/>
              <a:buChar char="•"/>
            </a:pPr>
            <a:r>
              <a:rPr lang="en-AU"/>
              <a:t>Consumer should be put back in the position they should have been in but for the unjust transaction </a:t>
            </a:r>
          </a:p>
          <a:p>
            <a:pPr marL="457200" indent="-457200">
              <a:buFont typeface="Arial" panose="020B0604020202020204" pitchFamily="34" charset="0"/>
              <a:buChar char="•"/>
            </a:pPr>
            <a:r>
              <a:rPr lang="en-US"/>
              <a:t>Court has the power to “re-open” a contract</a:t>
            </a:r>
          </a:p>
        </p:txBody>
      </p:sp>
    </p:spTree>
    <p:extLst>
      <p:ext uri="{BB962C8B-B14F-4D97-AF65-F5344CB8AC3E}">
        <p14:creationId xmlns:p14="http://schemas.microsoft.com/office/powerpoint/2010/main" val="29796530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9DA48-2383-CF4B-8FFD-0C8380A234D0}"/>
              </a:ext>
            </a:extLst>
          </p:cNvPr>
          <p:cNvSpPr>
            <a:spLocks noGrp="1"/>
          </p:cNvSpPr>
          <p:nvPr>
            <p:ph type="title"/>
          </p:nvPr>
        </p:nvSpPr>
        <p:spPr/>
        <p:txBody>
          <a:bodyPr/>
          <a:lstStyle/>
          <a:p>
            <a:r>
              <a:rPr lang="en-US"/>
              <a:t>Time Limit!</a:t>
            </a:r>
          </a:p>
        </p:txBody>
      </p:sp>
      <p:sp>
        <p:nvSpPr>
          <p:cNvPr id="3" name="Text Placeholder 2">
            <a:extLst>
              <a:ext uri="{FF2B5EF4-FFF2-40B4-BE49-F238E27FC236}">
                <a16:creationId xmlns:a16="http://schemas.microsoft.com/office/drawing/2014/main" id="{EFF8C150-40DA-B846-BDEB-A8FE5106668A}"/>
              </a:ext>
            </a:extLst>
          </p:cNvPr>
          <p:cNvSpPr>
            <a:spLocks noGrp="1"/>
          </p:cNvSpPr>
          <p:nvPr>
            <p:ph type="body" sz="quarter" idx="13"/>
          </p:nvPr>
        </p:nvSpPr>
        <p:spPr/>
        <p:txBody>
          <a:bodyPr>
            <a:normAutofit/>
          </a:bodyPr>
          <a:lstStyle/>
          <a:p>
            <a:r>
              <a:rPr lang="en-AU" sz="2400"/>
              <a:t>The time limit for taking action in relation to unjust contracts is </a:t>
            </a:r>
            <a:r>
              <a:rPr lang="en-AU" sz="2400" b="1"/>
              <a:t>2 years </a:t>
            </a:r>
            <a:r>
              <a:rPr lang="en-AU" sz="2400"/>
              <a:t>from when the credit contract is rescinded or discharged or otherwise comes to an end (s 80 NCC).</a:t>
            </a:r>
          </a:p>
        </p:txBody>
      </p:sp>
    </p:spTree>
    <p:extLst>
      <p:ext uri="{BB962C8B-B14F-4D97-AF65-F5344CB8AC3E}">
        <p14:creationId xmlns:p14="http://schemas.microsoft.com/office/powerpoint/2010/main" val="28140496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DC922-66CA-D444-88EF-694E3A5BBE6E}"/>
              </a:ext>
            </a:extLst>
          </p:cNvPr>
          <p:cNvSpPr>
            <a:spLocks noGrp="1"/>
          </p:cNvSpPr>
          <p:nvPr>
            <p:ph type="title"/>
          </p:nvPr>
        </p:nvSpPr>
        <p:spPr/>
        <p:txBody>
          <a:bodyPr/>
          <a:lstStyle/>
          <a:p>
            <a:r>
              <a:rPr lang="en-US"/>
              <a:t>What is EDR?</a:t>
            </a:r>
          </a:p>
        </p:txBody>
      </p:sp>
      <p:sp>
        <p:nvSpPr>
          <p:cNvPr id="3" name="Text Placeholder 2">
            <a:extLst>
              <a:ext uri="{FF2B5EF4-FFF2-40B4-BE49-F238E27FC236}">
                <a16:creationId xmlns:a16="http://schemas.microsoft.com/office/drawing/2014/main" id="{6F03119B-EB16-6845-B504-D6634B03DC7A}"/>
              </a:ext>
            </a:extLst>
          </p:cNvPr>
          <p:cNvSpPr>
            <a:spLocks noGrp="1"/>
          </p:cNvSpPr>
          <p:nvPr>
            <p:ph type="body" sz="quarter" idx="13"/>
          </p:nvPr>
        </p:nvSpPr>
        <p:spPr/>
        <p:txBody>
          <a:bodyPr>
            <a:normAutofit fontScale="62500" lnSpcReduction="20000"/>
          </a:bodyPr>
          <a:lstStyle/>
          <a:p>
            <a:pPr marL="457200" indent="-457200">
              <a:buFont typeface="Arial" panose="020B0604020202020204" pitchFamily="34" charset="0"/>
              <a:buChar char="•"/>
            </a:pPr>
            <a:r>
              <a:rPr lang="en-US" b="1"/>
              <a:t>Free service </a:t>
            </a:r>
            <a:r>
              <a:rPr lang="en-US"/>
              <a:t>for resolving disputes between consumers and members of the scheme. Different schemes for different industries.</a:t>
            </a:r>
          </a:p>
          <a:p>
            <a:pPr marL="457200" indent="-457200">
              <a:buFont typeface="Arial" panose="020B0604020202020204" pitchFamily="34" charset="0"/>
              <a:buChar char="•"/>
            </a:pPr>
            <a:r>
              <a:rPr lang="en-US"/>
              <a:t>EDR membership is </a:t>
            </a:r>
            <a:r>
              <a:rPr lang="en-US" b="1"/>
              <a:t>compulsory</a:t>
            </a:r>
            <a:r>
              <a:rPr lang="en-US"/>
              <a:t> for most industry participants, e.g. lenders, finance brokers, mortgage managers, mortgage originators must be members of AFCA as a condition of their credit licence.</a:t>
            </a:r>
          </a:p>
          <a:p>
            <a:pPr marL="457200" indent="-457200">
              <a:buFont typeface="Arial" panose="020B0604020202020204" pitchFamily="34" charset="0"/>
              <a:buChar char="•"/>
            </a:pPr>
            <a:r>
              <a:rPr lang="en-US" b="1"/>
              <a:t>Alternative to court </a:t>
            </a:r>
            <a:r>
              <a:rPr lang="en-US"/>
              <a:t>when attempts to resolve a dispute directly with the credit provider (through IDR) have been unsuccessful.</a:t>
            </a:r>
          </a:p>
          <a:p>
            <a:pPr marL="457200" indent="-457200">
              <a:buFont typeface="Arial" panose="020B0604020202020204" pitchFamily="34" charset="0"/>
              <a:buChar char="•"/>
            </a:pPr>
            <a:r>
              <a:rPr lang="en-US" b="1"/>
              <a:t>Time limits apply for making complaints </a:t>
            </a:r>
            <a:r>
              <a:rPr lang="en-US"/>
              <a:t>– always check them before advising a client.</a:t>
            </a:r>
          </a:p>
        </p:txBody>
      </p:sp>
    </p:spTree>
    <p:extLst>
      <p:ext uri="{BB962C8B-B14F-4D97-AF65-F5344CB8AC3E}">
        <p14:creationId xmlns:p14="http://schemas.microsoft.com/office/powerpoint/2010/main" val="41103933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1481C8E-C5C3-0F4B-8350-5C0F1F0198EC}"/>
              </a:ext>
            </a:extLst>
          </p:cNvPr>
          <p:cNvGraphicFramePr>
            <a:graphicFrameLocks noGrp="1"/>
          </p:cNvGraphicFramePr>
          <p:nvPr>
            <p:ph idx="1"/>
            <p:extLst>
              <p:ext uri="{D42A27DB-BD31-4B8C-83A1-F6EECF244321}">
                <p14:modId xmlns:p14="http://schemas.microsoft.com/office/powerpoint/2010/main" val="2086330212"/>
              </p:ext>
            </p:extLst>
          </p:nvPr>
        </p:nvGraphicFramePr>
        <p:xfrm>
          <a:off x="706438" y="1482725"/>
          <a:ext cx="10628312" cy="4759960"/>
        </p:xfrm>
        <a:graphic>
          <a:graphicData uri="http://schemas.openxmlformats.org/drawingml/2006/table">
            <a:tbl>
              <a:tblPr firstRow="1" bandRow="1">
                <a:tableStyleId>{5DA37D80-6434-44D0-A028-1B22A696006F}</a:tableStyleId>
              </a:tblPr>
              <a:tblGrid>
                <a:gridCol w="5314156">
                  <a:extLst>
                    <a:ext uri="{9D8B030D-6E8A-4147-A177-3AD203B41FA5}">
                      <a16:colId xmlns:a16="http://schemas.microsoft.com/office/drawing/2014/main" val="2677496546"/>
                    </a:ext>
                  </a:extLst>
                </a:gridCol>
                <a:gridCol w="5314156">
                  <a:extLst>
                    <a:ext uri="{9D8B030D-6E8A-4147-A177-3AD203B41FA5}">
                      <a16:colId xmlns:a16="http://schemas.microsoft.com/office/drawing/2014/main" val="2668370456"/>
                    </a:ext>
                  </a:extLst>
                </a:gridCol>
              </a:tblGrid>
              <a:tr h="370840">
                <a:tc>
                  <a:txBody>
                    <a:bodyPr/>
                    <a:lstStyle/>
                    <a:p>
                      <a:r>
                        <a:rPr lang="en-US">
                          <a:latin typeface="Helvetica" pitchFamily="2" charset="0"/>
                        </a:rPr>
                        <a:t>Scheme</a:t>
                      </a:r>
                    </a:p>
                  </a:txBody>
                  <a:tcPr/>
                </a:tc>
                <a:tc>
                  <a:txBody>
                    <a:bodyPr/>
                    <a:lstStyle/>
                    <a:p>
                      <a:r>
                        <a:rPr lang="en-US">
                          <a:latin typeface="Helvetica" pitchFamily="2" charset="0"/>
                        </a:rPr>
                        <a:t>Required members</a:t>
                      </a:r>
                    </a:p>
                  </a:txBody>
                  <a:tcPr/>
                </a:tc>
                <a:extLst>
                  <a:ext uri="{0D108BD9-81ED-4DB2-BD59-A6C34878D82A}">
                    <a16:rowId xmlns:a16="http://schemas.microsoft.com/office/drawing/2014/main" val="1127201932"/>
                  </a:ext>
                </a:extLst>
              </a:tr>
              <a:tr h="370840">
                <a:tc>
                  <a:txBody>
                    <a:bodyPr/>
                    <a:lstStyle/>
                    <a:p>
                      <a:pPr marL="0" indent="0">
                        <a:buFont typeface="Arial"/>
                        <a:buNone/>
                      </a:pPr>
                      <a:r>
                        <a:rPr lang="en-US" sz="1800">
                          <a:latin typeface="Helvetica" pitchFamily="2" charset="0"/>
                        </a:rPr>
                        <a:t>Australian Financial Complaints Authority (AFCA) </a:t>
                      </a:r>
                    </a:p>
                    <a:p>
                      <a:pPr marL="457200" indent="-457200">
                        <a:buFont typeface="Arial"/>
                        <a:buChar char="•"/>
                      </a:pPr>
                      <a:endParaRPr lang="en-US" sz="1800">
                        <a:latin typeface="Helvetica" pitchFamily="2" charset="0"/>
                      </a:endParaRPr>
                    </a:p>
                    <a:p>
                      <a:pPr marL="457200" indent="-457200">
                        <a:buFont typeface="Arial"/>
                        <a:buChar char="•"/>
                      </a:pPr>
                      <a:endParaRPr lang="en-US" sz="1800">
                        <a:latin typeface="Helvetica" pitchFamily="2" charset="0"/>
                      </a:endParaRPr>
                    </a:p>
                    <a:p>
                      <a:endParaRPr lang="en-US">
                        <a:latin typeface="Helvetica" pitchFamily="2" charset="0"/>
                      </a:endParaRPr>
                    </a:p>
                  </a:txBody>
                  <a:tcPr/>
                </a:tc>
                <a:tc>
                  <a:txBody>
                    <a:bodyPr/>
                    <a:lstStyle/>
                    <a:p>
                      <a:pPr marL="457200" indent="-457200">
                        <a:buFont typeface="Wingdings" pitchFamily="2" charset="2"/>
                        <a:buChar char="ü"/>
                      </a:pPr>
                      <a:r>
                        <a:rPr lang="en-US" sz="1800">
                          <a:latin typeface="Helvetica" pitchFamily="2" charset="0"/>
                        </a:rPr>
                        <a:t>Banks and other credit providers</a:t>
                      </a:r>
                    </a:p>
                    <a:p>
                      <a:pPr marL="457200" indent="-457200">
                        <a:buFont typeface="Wingdings" pitchFamily="2" charset="2"/>
                        <a:buChar char="ü"/>
                      </a:pPr>
                      <a:r>
                        <a:rPr lang="en-US" sz="1800">
                          <a:latin typeface="Helvetica" pitchFamily="2" charset="0"/>
                        </a:rPr>
                        <a:t>Financial planning firms </a:t>
                      </a:r>
                    </a:p>
                    <a:p>
                      <a:pPr marL="457200" indent="-457200">
                        <a:buFont typeface="Wingdings" pitchFamily="2" charset="2"/>
                        <a:buChar char="ü"/>
                      </a:pPr>
                      <a:r>
                        <a:rPr lang="en-US" sz="1800">
                          <a:latin typeface="Helvetica" pitchFamily="2" charset="0"/>
                        </a:rPr>
                        <a:t>General insurers</a:t>
                      </a:r>
                    </a:p>
                    <a:p>
                      <a:pPr marL="457200" indent="-457200">
                        <a:buFont typeface="Wingdings" pitchFamily="2" charset="2"/>
                        <a:buChar char="ü"/>
                      </a:pPr>
                      <a:r>
                        <a:rPr lang="en-US" sz="1800">
                          <a:latin typeface="Helvetica" pitchFamily="2" charset="0"/>
                        </a:rPr>
                        <a:t>Payday lenders</a:t>
                      </a:r>
                    </a:p>
                    <a:p>
                      <a:pPr marL="457200" indent="-457200">
                        <a:buFont typeface="Wingdings" pitchFamily="2" charset="2"/>
                        <a:buChar char="ü"/>
                      </a:pPr>
                      <a:r>
                        <a:rPr lang="en-US" sz="1800">
                          <a:latin typeface="Helvetica" pitchFamily="2" charset="0"/>
                        </a:rPr>
                        <a:t>Insurance broking firms </a:t>
                      </a:r>
                    </a:p>
                    <a:p>
                      <a:pPr marL="457200" indent="-457200">
                        <a:buFont typeface="Wingdings" pitchFamily="2" charset="2"/>
                        <a:buChar char="ü"/>
                      </a:pPr>
                      <a:r>
                        <a:rPr lang="en-US" sz="1800">
                          <a:latin typeface="Helvetica" pitchFamily="2" charset="0"/>
                        </a:rPr>
                        <a:t>Life insurers </a:t>
                      </a:r>
                    </a:p>
                    <a:p>
                      <a:pPr marL="457200" indent="-457200">
                        <a:buFont typeface="Wingdings" pitchFamily="2" charset="2"/>
                        <a:buChar char="ü"/>
                      </a:pPr>
                      <a:r>
                        <a:rPr lang="en-US" sz="1800">
                          <a:latin typeface="Helvetica" pitchFamily="2" charset="0"/>
                        </a:rPr>
                        <a:t>Superannuation fund trustees </a:t>
                      </a:r>
                    </a:p>
                    <a:p>
                      <a:pPr marL="457200" indent="-457200">
                        <a:buFont typeface="Wingdings" pitchFamily="2" charset="2"/>
                        <a:buChar char="ü"/>
                      </a:pPr>
                      <a:r>
                        <a:rPr lang="en-US" sz="1800">
                          <a:latin typeface="Helvetica" pitchFamily="2" charset="0"/>
                        </a:rPr>
                        <a:t>RSA providers </a:t>
                      </a:r>
                    </a:p>
                    <a:p>
                      <a:pPr marL="457200" indent="-457200">
                        <a:buFont typeface="Wingdings" pitchFamily="2" charset="2"/>
                        <a:buChar char="ü"/>
                      </a:pPr>
                      <a:r>
                        <a:rPr lang="en-US" sz="1800">
                          <a:latin typeface="Helvetica" pitchFamily="2" charset="0"/>
                        </a:rPr>
                        <a:t>Stockbroking firms </a:t>
                      </a:r>
                    </a:p>
                    <a:p>
                      <a:pPr marL="457200" indent="-457200">
                        <a:buFont typeface="Wingdings" pitchFamily="2" charset="2"/>
                        <a:buChar char="ü"/>
                      </a:pPr>
                      <a:r>
                        <a:rPr lang="en-US" sz="1800">
                          <a:latin typeface="Helvetica" pitchFamily="2" charset="0"/>
                        </a:rPr>
                        <a:t>Fund management companies </a:t>
                      </a:r>
                    </a:p>
                    <a:p>
                      <a:pPr marL="457200" indent="-457200">
                        <a:buFont typeface="Wingdings" pitchFamily="2" charset="2"/>
                        <a:buChar char="ü"/>
                      </a:pPr>
                      <a:r>
                        <a:rPr lang="en-US" sz="1800">
                          <a:latin typeface="Helvetica" pitchFamily="2" charset="0"/>
                        </a:rPr>
                        <a:t>Debt collectors </a:t>
                      </a:r>
                    </a:p>
                  </a:txBody>
                  <a:tcPr/>
                </a:tc>
                <a:extLst>
                  <a:ext uri="{0D108BD9-81ED-4DB2-BD59-A6C34878D82A}">
                    <a16:rowId xmlns:a16="http://schemas.microsoft.com/office/drawing/2014/main" val="246661160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a:latin typeface="Helvetica" pitchFamily="2" charset="0"/>
                        </a:rPr>
                        <a:t>Telecommunications Industry Ombudsman (TIO) </a:t>
                      </a:r>
                    </a:p>
                  </a:txBody>
                  <a:tcPr/>
                </a:tc>
                <a:tc>
                  <a:txBody>
                    <a:bodyPr/>
                    <a:lstStyle/>
                    <a:p>
                      <a:r>
                        <a:rPr lang="en-US" sz="1800">
                          <a:solidFill>
                            <a:schemeClr val="tx1"/>
                          </a:solidFill>
                          <a:latin typeface="Helvetica" pitchFamily="2" charset="0"/>
                        </a:rPr>
                        <a:t>All </a:t>
                      </a:r>
                      <a:r>
                        <a:rPr lang="en-US" sz="1800">
                          <a:latin typeface="Helvetica" pitchFamily="2" charset="0"/>
                        </a:rPr>
                        <a:t>landline, mobile phone and internet service </a:t>
                      </a:r>
                      <a:r>
                        <a:rPr lang="en-US" sz="1800">
                          <a:solidFill>
                            <a:schemeClr val="tx1"/>
                          </a:solidFill>
                          <a:latin typeface="Helvetica" pitchFamily="2" charset="0"/>
                        </a:rPr>
                        <a:t>providers</a:t>
                      </a:r>
                      <a:endParaRPr lang="en-US">
                        <a:latin typeface="Helvetica" pitchFamily="2" charset="0"/>
                      </a:endParaRPr>
                    </a:p>
                  </a:txBody>
                  <a:tcPr/>
                </a:tc>
                <a:extLst>
                  <a:ext uri="{0D108BD9-81ED-4DB2-BD59-A6C34878D82A}">
                    <a16:rowId xmlns:a16="http://schemas.microsoft.com/office/drawing/2014/main" val="27181208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a:latin typeface="Helvetica" pitchFamily="2" charset="0"/>
                        </a:rPr>
                        <a:t>Energy &amp; Water Ombudsman NSW (EWON)</a:t>
                      </a:r>
                    </a:p>
                  </a:txBody>
                  <a:tcPr/>
                </a:tc>
                <a:tc>
                  <a:txBody>
                    <a:bodyPr/>
                    <a:lstStyle/>
                    <a:p>
                      <a:r>
                        <a:rPr lang="en-AU" sz="1800">
                          <a:latin typeface="Helvetica" pitchFamily="2" charset="0"/>
                        </a:rPr>
                        <a:t>All authorised electricity and gas retailers and distributors, and licenced water providers in NSW </a:t>
                      </a:r>
                      <a:endParaRPr lang="en-US">
                        <a:latin typeface="Helvetica" pitchFamily="2" charset="0"/>
                      </a:endParaRPr>
                    </a:p>
                  </a:txBody>
                  <a:tcPr/>
                </a:tc>
                <a:extLst>
                  <a:ext uri="{0D108BD9-81ED-4DB2-BD59-A6C34878D82A}">
                    <a16:rowId xmlns:a16="http://schemas.microsoft.com/office/drawing/2014/main" val="1621835235"/>
                  </a:ext>
                </a:extLst>
              </a:tr>
            </a:tbl>
          </a:graphicData>
        </a:graphic>
      </p:graphicFrame>
      <p:sp>
        <p:nvSpPr>
          <p:cNvPr id="7" name="Title 1">
            <a:extLst>
              <a:ext uri="{FF2B5EF4-FFF2-40B4-BE49-F238E27FC236}">
                <a16:creationId xmlns:a16="http://schemas.microsoft.com/office/drawing/2014/main" id="{AFEB8F77-7070-2B4C-926D-F12FD7F33CA7}"/>
              </a:ext>
            </a:extLst>
          </p:cNvPr>
          <p:cNvSpPr>
            <a:spLocks noGrp="1"/>
          </p:cNvSpPr>
          <p:nvPr>
            <p:ph type="title"/>
          </p:nvPr>
        </p:nvSpPr>
        <p:spPr>
          <a:xfrm>
            <a:off x="316357" y="631033"/>
            <a:ext cx="11408408" cy="1117907"/>
          </a:xfrm>
        </p:spPr>
        <p:txBody>
          <a:bodyPr>
            <a:normAutofit/>
          </a:bodyPr>
          <a:lstStyle/>
          <a:p>
            <a:r>
              <a:rPr lang="en-US" sz="5400" b="1">
                <a:latin typeface="Helvetica" pitchFamily="2" charset="0"/>
              </a:rPr>
              <a:t>EDR schemes</a:t>
            </a:r>
          </a:p>
        </p:txBody>
      </p:sp>
    </p:spTree>
    <p:extLst>
      <p:ext uri="{BB962C8B-B14F-4D97-AF65-F5344CB8AC3E}">
        <p14:creationId xmlns:p14="http://schemas.microsoft.com/office/powerpoint/2010/main" val="2792535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59B28-90E0-C145-9EB2-7CC906A219CB}"/>
              </a:ext>
            </a:extLst>
          </p:cNvPr>
          <p:cNvSpPr>
            <a:spLocks noGrp="1"/>
          </p:cNvSpPr>
          <p:nvPr>
            <p:ph type="title"/>
          </p:nvPr>
        </p:nvSpPr>
        <p:spPr/>
        <p:txBody>
          <a:bodyPr/>
          <a:lstStyle/>
          <a:p>
            <a:r>
              <a:rPr lang="en-US"/>
              <a:t>Benefits of AFCA</a:t>
            </a:r>
          </a:p>
        </p:txBody>
      </p:sp>
      <p:sp>
        <p:nvSpPr>
          <p:cNvPr id="3" name="Text Placeholder 2">
            <a:extLst>
              <a:ext uri="{FF2B5EF4-FFF2-40B4-BE49-F238E27FC236}">
                <a16:creationId xmlns:a16="http://schemas.microsoft.com/office/drawing/2014/main" id="{B00581D6-EA2C-F647-B70E-579F1E9E4570}"/>
              </a:ext>
            </a:extLst>
          </p:cNvPr>
          <p:cNvSpPr>
            <a:spLocks noGrp="1"/>
          </p:cNvSpPr>
          <p:nvPr>
            <p:ph type="body" sz="quarter" idx="13"/>
          </p:nvPr>
        </p:nvSpPr>
        <p:spPr>
          <a:xfrm>
            <a:off x="1041400" y="1748940"/>
            <a:ext cx="10169144" cy="4397860"/>
          </a:xfrm>
        </p:spPr>
        <p:txBody>
          <a:bodyPr>
            <a:normAutofit fontScale="70000" lnSpcReduction="20000"/>
          </a:bodyPr>
          <a:lstStyle/>
          <a:p>
            <a:pPr marL="457200" indent="-457200">
              <a:buFont typeface="Arial" panose="020B0604020202020204" pitchFamily="34" charset="0"/>
              <a:buChar char="•"/>
            </a:pPr>
            <a:r>
              <a:rPr lang="en-US"/>
              <a:t>Free for the consumer – no adverse costs</a:t>
            </a:r>
          </a:p>
          <a:p>
            <a:pPr marL="457200" indent="-457200">
              <a:buFont typeface="Arial" panose="020B0604020202020204" pitchFamily="34" charset="0"/>
              <a:buChar char="•"/>
            </a:pPr>
            <a:r>
              <a:rPr lang="en-US"/>
              <a:t>No formal rules of evidence – designed for self-represented complainants</a:t>
            </a:r>
          </a:p>
          <a:p>
            <a:pPr marL="457200" indent="-457200">
              <a:buFont typeface="Arial" panose="020B0604020202020204" pitchFamily="34" charset="0"/>
              <a:buChar char="•"/>
            </a:pPr>
            <a:r>
              <a:rPr lang="en-US"/>
              <a:t>Enforcement action is on hold – the creditor cannot:</a:t>
            </a:r>
          </a:p>
          <a:p>
            <a:pPr marL="914400" lvl="1">
              <a:buFont typeface="Courier New" panose="02070309020205020404" pitchFamily="49" charset="0"/>
              <a:buChar char="o"/>
            </a:pPr>
            <a:r>
              <a:rPr lang="en-US">
                <a:latin typeface="Helvetica" pitchFamily="2" charset="0"/>
              </a:rPr>
              <a:t>Commence or continue legal proceedings</a:t>
            </a:r>
          </a:p>
          <a:p>
            <a:pPr marL="914400" lvl="1">
              <a:buFont typeface="Courier New" panose="02070309020205020404" pitchFamily="49" charset="0"/>
              <a:buChar char="o"/>
            </a:pPr>
            <a:r>
              <a:rPr lang="en-US">
                <a:latin typeface="Helvetica" pitchFamily="2" charset="0"/>
              </a:rPr>
              <a:t>List the debt for default</a:t>
            </a:r>
          </a:p>
          <a:p>
            <a:pPr marL="914400" lvl="1">
              <a:buFont typeface="Courier New" panose="02070309020205020404" pitchFamily="49" charset="0"/>
              <a:buChar char="o"/>
            </a:pPr>
            <a:r>
              <a:rPr lang="en-US">
                <a:latin typeface="Helvetica" pitchFamily="2" charset="0"/>
              </a:rPr>
              <a:t>Sell or assign the debt to a debt collector</a:t>
            </a:r>
          </a:p>
          <a:p>
            <a:pPr marL="457200" indent="-457200">
              <a:buFont typeface="Arial" panose="020B0604020202020204" pitchFamily="34" charset="0"/>
              <a:buChar char="•"/>
            </a:pPr>
            <a:r>
              <a:rPr lang="en-AU"/>
              <a:t>EDR schemes can make repayment arrangements on the grounds of financial hardship (vary the credit contract) under the Credit Law</a:t>
            </a:r>
          </a:p>
        </p:txBody>
      </p:sp>
    </p:spTree>
    <p:extLst>
      <p:ext uri="{BB962C8B-B14F-4D97-AF65-F5344CB8AC3E}">
        <p14:creationId xmlns:p14="http://schemas.microsoft.com/office/powerpoint/2010/main" val="4067742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9DA48-2383-CF4B-8FFD-0C8380A234D0}"/>
              </a:ext>
            </a:extLst>
          </p:cNvPr>
          <p:cNvSpPr>
            <a:spLocks noGrp="1"/>
          </p:cNvSpPr>
          <p:nvPr>
            <p:ph type="title"/>
          </p:nvPr>
        </p:nvSpPr>
        <p:spPr/>
        <p:txBody>
          <a:bodyPr/>
          <a:lstStyle/>
          <a:p>
            <a:r>
              <a:rPr lang="en-US"/>
              <a:t>Time Limit!</a:t>
            </a:r>
          </a:p>
        </p:txBody>
      </p:sp>
      <p:sp>
        <p:nvSpPr>
          <p:cNvPr id="3" name="Text Placeholder 2">
            <a:extLst>
              <a:ext uri="{FF2B5EF4-FFF2-40B4-BE49-F238E27FC236}">
                <a16:creationId xmlns:a16="http://schemas.microsoft.com/office/drawing/2014/main" id="{EFF8C150-40DA-B846-BDEB-A8FE5106668A}"/>
              </a:ext>
            </a:extLst>
          </p:cNvPr>
          <p:cNvSpPr>
            <a:spLocks noGrp="1"/>
          </p:cNvSpPr>
          <p:nvPr>
            <p:ph type="body" sz="quarter" idx="13"/>
          </p:nvPr>
        </p:nvSpPr>
        <p:spPr>
          <a:xfrm>
            <a:off x="1041400" y="1531620"/>
            <a:ext cx="9976220" cy="4892040"/>
          </a:xfrm>
        </p:spPr>
        <p:txBody>
          <a:bodyPr>
            <a:normAutofit lnSpcReduction="10000"/>
          </a:bodyPr>
          <a:lstStyle/>
          <a:p>
            <a:pPr>
              <a:lnSpc>
                <a:spcPct val="120000"/>
              </a:lnSpc>
              <a:spcAft>
                <a:spcPts val="0"/>
              </a:spcAft>
            </a:pPr>
            <a:r>
              <a:rPr lang="en-AU" sz="2200" b="1"/>
              <a:t>Australian Financial Complaints Authority (External Dispute Resolution)</a:t>
            </a:r>
          </a:p>
          <a:p>
            <a:pPr>
              <a:lnSpc>
                <a:spcPct val="120000"/>
              </a:lnSpc>
              <a:spcAft>
                <a:spcPts val="0"/>
              </a:spcAft>
            </a:pPr>
            <a:endParaRPr lang="en-AU" sz="2200"/>
          </a:p>
          <a:p>
            <a:pPr>
              <a:lnSpc>
                <a:spcPct val="120000"/>
              </a:lnSpc>
              <a:spcAft>
                <a:spcPts val="0"/>
              </a:spcAft>
            </a:pPr>
            <a:r>
              <a:rPr lang="en-AU" sz="2200">
                <a:latin typeface="Helvetica"/>
                <a:cs typeface="Helvetica"/>
              </a:rPr>
              <a:t>Complaints under the National Credit Code (e.g. responsible lending, financial hardship, unjust transactions, unconscionable interest/charges) – the </a:t>
            </a:r>
            <a:r>
              <a:rPr lang="en-AU" sz="2200" b="1" i="1">
                <a:latin typeface="Helvetica"/>
                <a:cs typeface="Helvetica"/>
              </a:rPr>
              <a:t>later</a:t>
            </a:r>
            <a:r>
              <a:rPr lang="en-AU" sz="2200">
                <a:latin typeface="Helvetica"/>
                <a:cs typeface="Helvetica"/>
              </a:rPr>
              <a:t> of either:</a:t>
            </a:r>
          </a:p>
          <a:p>
            <a:pPr marL="457200" indent="-457200">
              <a:lnSpc>
                <a:spcPct val="120000"/>
              </a:lnSpc>
              <a:spcAft>
                <a:spcPts val="0"/>
              </a:spcAft>
              <a:buFont typeface="Arial" panose="020B0604020202020204" pitchFamily="34" charset="0"/>
              <a:buChar char="•"/>
            </a:pPr>
            <a:r>
              <a:rPr lang="en-AU" sz="2200" b="1"/>
              <a:t>2 years </a:t>
            </a:r>
            <a:r>
              <a:rPr lang="en-AU" sz="2200"/>
              <a:t>from when the credit contract comes to an end; or</a:t>
            </a:r>
          </a:p>
          <a:p>
            <a:pPr marL="457200" indent="-457200">
              <a:lnSpc>
                <a:spcPct val="120000"/>
              </a:lnSpc>
              <a:spcAft>
                <a:spcPts val="0"/>
              </a:spcAft>
              <a:buFont typeface="Arial" panose="020B0604020202020204" pitchFamily="34" charset="0"/>
              <a:buChar char="•"/>
            </a:pPr>
            <a:r>
              <a:rPr lang="en-AU" sz="2200" b="1"/>
              <a:t>2 years </a:t>
            </a:r>
            <a:r>
              <a:rPr lang="en-AU" sz="2200"/>
              <a:t>from when a final response is given at Internal Dispute Resolution.</a:t>
            </a:r>
          </a:p>
          <a:p>
            <a:pPr marL="457200" indent="-457200">
              <a:lnSpc>
                <a:spcPct val="120000"/>
              </a:lnSpc>
              <a:spcAft>
                <a:spcPts val="0"/>
              </a:spcAft>
              <a:buFont typeface="Arial" panose="020B0604020202020204" pitchFamily="34" charset="0"/>
              <a:buChar char="•"/>
            </a:pPr>
            <a:endParaRPr lang="en-AU" sz="2200"/>
          </a:p>
          <a:p>
            <a:pPr>
              <a:lnSpc>
                <a:spcPct val="120000"/>
              </a:lnSpc>
              <a:spcAft>
                <a:spcPts val="0"/>
              </a:spcAft>
            </a:pPr>
            <a:r>
              <a:rPr lang="en-AU" sz="2200"/>
              <a:t>Other complaints – the </a:t>
            </a:r>
            <a:r>
              <a:rPr lang="en-AU" sz="2200" b="1" i="1"/>
              <a:t>earlier</a:t>
            </a:r>
            <a:r>
              <a:rPr lang="en-AU" sz="2200"/>
              <a:t> of either:</a:t>
            </a:r>
          </a:p>
          <a:p>
            <a:pPr marL="457200" indent="-457200">
              <a:lnSpc>
                <a:spcPct val="120000"/>
              </a:lnSpc>
              <a:spcAft>
                <a:spcPts val="0"/>
              </a:spcAft>
              <a:buFont typeface="Arial" panose="020B0604020202020204" pitchFamily="34" charset="0"/>
              <a:buChar char="•"/>
            </a:pPr>
            <a:r>
              <a:rPr lang="en-AU" sz="2200" b="1"/>
              <a:t>6 years </a:t>
            </a:r>
            <a:r>
              <a:rPr lang="en-AU" sz="2200"/>
              <a:t>from when the consumer first became aware (or should reasonably have become aware) that they suffered the loss; or</a:t>
            </a:r>
          </a:p>
          <a:p>
            <a:pPr marL="457200" indent="-457200">
              <a:lnSpc>
                <a:spcPct val="120000"/>
              </a:lnSpc>
              <a:spcAft>
                <a:spcPts val="0"/>
              </a:spcAft>
              <a:buFont typeface="Arial" panose="020B0604020202020204" pitchFamily="34" charset="0"/>
              <a:buChar char="•"/>
            </a:pPr>
            <a:r>
              <a:rPr lang="en-AU" sz="2200" b="1"/>
              <a:t>2 years </a:t>
            </a:r>
            <a:r>
              <a:rPr lang="en-AU" sz="2200"/>
              <a:t>from when a final response is given at Internal Dispute Resolution. </a:t>
            </a:r>
          </a:p>
        </p:txBody>
      </p:sp>
    </p:spTree>
    <p:extLst>
      <p:ext uri="{BB962C8B-B14F-4D97-AF65-F5344CB8AC3E}">
        <p14:creationId xmlns:p14="http://schemas.microsoft.com/office/powerpoint/2010/main" val="41590576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Legal resources</a:t>
            </a:r>
          </a:p>
        </p:txBody>
      </p:sp>
      <p:sp>
        <p:nvSpPr>
          <p:cNvPr id="3" name="Text Placeholder 2"/>
          <p:cNvSpPr>
            <a:spLocks noGrp="1"/>
          </p:cNvSpPr>
          <p:nvPr>
            <p:ph type="body" sz="quarter" idx="13"/>
          </p:nvPr>
        </p:nvSpPr>
        <p:spPr/>
        <p:txBody>
          <a:bodyPr>
            <a:normAutofit/>
          </a:bodyPr>
          <a:lstStyle/>
          <a:p>
            <a:pPr marL="457200" indent="-457200">
              <a:buFont typeface="Arial" panose="020B0604020202020204" pitchFamily="34" charset="0"/>
              <a:buChar char="•"/>
            </a:pPr>
            <a:r>
              <a:rPr lang="en-US" sz="2800"/>
              <a:t>Credit Law Toolkit</a:t>
            </a:r>
          </a:p>
          <a:p>
            <a:pPr marL="457200" indent="-457200">
              <a:buFont typeface="Arial" panose="020B0604020202020204" pitchFamily="34" charset="0"/>
              <a:buChar char="•"/>
            </a:pPr>
            <a:endParaRPr lang="en-US" sz="2800"/>
          </a:p>
          <a:p>
            <a:pPr marL="457200" indent="-457200">
              <a:buFont typeface="Arial" panose="020B0604020202020204" pitchFamily="34" charset="0"/>
              <a:buChar char="•"/>
            </a:pPr>
            <a:r>
              <a:rPr lang="en-US" sz="2800"/>
              <a:t>ASIC Regulatory Guide 209 Credit licensing: Responsible lending conduct</a:t>
            </a:r>
          </a:p>
          <a:p>
            <a:pPr marL="457200" indent="-457200">
              <a:buFont typeface="Arial" panose="020B0604020202020204" pitchFamily="34" charset="0"/>
              <a:buChar char="•"/>
            </a:pPr>
            <a:endParaRPr lang="en-US" sz="2800"/>
          </a:p>
          <a:p>
            <a:pPr marL="457200" indent="-457200">
              <a:buFont typeface="Arial" panose="020B0604020202020204" pitchFamily="34" charset="0"/>
              <a:buChar char="•"/>
            </a:pPr>
            <a:r>
              <a:rPr lang="en-US" sz="2800"/>
              <a:t>ABA Banking Code of Practice</a:t>
            </a:r>
          </a:p>
        </p:txBody>
      </p:sp>
      <p:sp>
        <p:nvSpPr>
          <p:cNvPr id="4" name="Text Placeholder 3"/>
          <p:cNvSpPr>
            <a:spLocks noGrp="1"/>
          </p:cNvSpPr>
          <p:nvPr>
            <p:ph type="body" sz="quarter" idx="14"/>
          </p:nvPr>
        </p:nvSpPr>
        <p:spPr>
          <a:xfrm>
            <a:off x="1219200" y="5746750"/>
            <a:ext cx="9717088" cy="874713"/>
          </a:xfrm>
        </p:spPr>
        <p:txBody>
          <a:bodyPr>
            <a:normAutofit/>
          </a:bodyPr>
          <a:lstStyle/>
          <a:p>
            <a:pPr marL="0" lvl="0" indent="0" algn="ctr">
              <a:buNone/>
            </a:pPr>
            <a:r>
              <a:rPr lang="en-US"/>
              <a:t>RESOURCES: www.rlc.org.au/training/resources/financial-abuse</a:t>
            </a:r>
          </a:p>
        </p:txBody>
      </p:sp>
    </p:spTree>
    <p:extLst>
      <p:ext uri="{BB962C8B-B14F-4D97-AF65-F5344CB8AC3E}">
        <p14:creationId xmlns:p14="http://schemas.microsoft.com/office/powerpoint/2010/main" val="4064130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00063" y="2292534"/>
            <a:ext cx="10167937" cy="2406466"/>
          </a:xfrm>
        </p:spPr>
        <p:txBody>
          <a:bodyPr/>
          <a:lstStyle/>
          <a:p>
            <a:r>
              <a:rPr lang="en-US"/>
              <a:t>2. How to craft financial hardship requests</a:t>
            </a:r>
          </a:p>
        </p:txBody>
      </p:sp>
    </p:spTree>
    <p:extLst>
      <p:ext uri="{BB962C8B-B14F-4D97-AF65-F5344CB8AC3E}">
        <p14:creationId xmlns:p14="http://schemas.microsoft.com/office/powerpoint/2010/main" val="31610469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39BBC-6A3A-774D-9825-372CBB2C8F87}"/>
              </a:ext>
            </a:extLst>
          </p:cNvPr>
          <p:cNvSpPr>
            <a:spLocks noGrp="1"/>
          </p:cNvSpPr>
          <p:nvPr>
            <p:ph type="title"/>
          </p:nvPr>
        </p:nvSpPr>
        <p:spPr/>
        <p:txBody>
          <a:bodyPr/>
          <a:lstStyle/>
          <a:p>
            <a:r>
              <a:rPr lang="en-US"/>
              <a:t>Financial hardship</a:t>
            </a:r>
          </a:p>
        </p:txBody>
      </p:sp>
      <p:sp>
        <p:nvSpPr>
          <p:cNvPr id="3" name="Text Placeholder 2">
            <a:extLst>
              <a:ext uri="{FF2B5EF4-FFF2-40B4-BE49-F238E27FC236}">
                <a16:creationId xmlns:a16="http://schemas.microsoft.com/office/drawing/2014/main" id="{A1E1755E-F245-144F-AAAD-18DFB35E0654}"/>
              </a:ext>
            </a:extLst>
          </p:cNvPr>
          <p:cNvSpPr>
            <a:spLocks noGrp="1"/>
          </p:cNvSpPr>
          <p:nvPr>
            <p:ph type="body" sz="quarter" idx="13"/>
          </p:nvPr>
        </p:nvSpPr>
        <p:spPr/>
        <p:txBody>
          <a:bodyPr>
            <a:noAutofit/>
          </a:bodyPr>
          <a:lstStyle/>
          <a:p>
            <a:pPr marL="457200" indent="-457200">
              <a:buFont typeface="Arial" panose="020B0604020202020204" pitchFamily="34" charset="0"/>
              <a:buChar char="•"/>
            </a:pPr>
            <a:r>
              <a:rPr lang="en-AU" sz="2400"/>
              <a:t>Credit providers have a </a:t>
            </a:r>
            <a:r>
              <a:rPr lang="en-AU" sz="2400" b="1"/>
              <a:t>legal obligation </a:t>
            </a:r>
            <a:r>
              <a:rPr lang="en-AU" sz="2400"/>
              <a:t>under the Credit Law to provide financial hardship assistance (s 72 NCC)</a:t>
            </a:r>
          </a:p>
          <a:p>
            <a:pPr marL="457200" indent="-457200">
              <a:buFont typeface="Arial" panose="020B0604020202020204" pitchFamily="34" charset="0"/>
              <a:buChar char="•"/>
            </a:pPr>
            <a:r>
              <a:rPr lang="en-AU" sz="2400"/>
              <a:t>A debtor who is unable to meet their repayments under a credit contract or lease </a:t>
            </a:r>
            <a:r>
              <a:rPr lang="en-AU" sz="2400" b="1">
                <a:solidFill>
                  <a:srgbClr val="0070C0"/>
                </a:solidFill>
              </a:rPr>
              <a:t>because of illness, unemployment or other reasonable cause </a:t>
            </a:r>
            <a:r>
              <a:rPr lang="en-AU" sz="2400"/>
              <a:t>can give the credit provider notice, either verbally or in writing.</a:t>
            </a:r>
          </a:p>
        </p:txBody>
      </p:sp>
    </p:spTree>
    <p:extLst>
      <p:ext uri="{BB962C8B-B14F-4D97-AF65-F5344CB8AC3E}">
        <p14:creationId xmlns:p14="http://schemas.microsoft.com/office/powerpoint/2010/main" val="150937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a:t>Outline</a:t>
            </a:r>
          </a:p>
        </p:txBody>
      </p:sp>
      <p:sp>
        <p:nvSpPr>
          <p:cNvPr id="3" name="Text Placeholder 2"/>
          <p:cNvSpPr>
            <a:spLocks noGrp="1"/>
          </p:cNvSpPr>
          <p:nvPr>
            <p:ph type="body" sz="quarter" idx="13"/>
          </p:nvPr>
        </p:nvSpPr>
        <p:spPr/>
        <p:txBody>
          <a:bodyPr>
            <a:normAutofit/>
          </a:bodyPr>
          <a:lstStyle/>
          <a:p>
            <a:r>
              <a:rPr lang="en-US" sz="2800">
                <a:latin typeface="Arial"/>
                <a:cs typeface="Arial"/>
              </a:rPr>
              <a:t>Consumer credit law</a:t>
            </a:r>
          </a:p>
          <a:p>
            <a:r>
              <a:rPr lang="en-US" sz="2800">
                <a:latin typeface="Arial"/>
                <a:cs typeface="Arial"/>
              </a:rPr>
              <a:t>How to craft financial hardship requests</a:t>
            </a:r>
          </a:p>
          <a:p>
            <a:r>
              <a:rPr lang="en-US" sz="2800">
                <a:latin typeface="Arial"/>
                <a:cs typeface="Arial"/>
              </a:rPr>
              <a:t>Tips and tricks for negotiating with creditors and debt collectors</a:t>
            </a:r>
          </a:p>
          <a:p>
            <a:r>
              <a:rPr lang="en-US" sz="2800">
                <a:latin typeface="Arial"/>
                <a:cs typeface="Arial"/>
              </a:rPr>
              <a:t>When to get specialist legal advice</a:t>
            </a:r>
          </a:p>
          <a:p>
            <a:r>
              <a:rPr lang="en-US" sz="2800">
                <a:latin typeface="Arial"/>
                <a:cs typeface="Arial"/>
              </a:rPr>
              <a:t>Questions and further resources</a:t>
            </a:r>
          </a:p>
        </p:txBody>
      </p:sp>
      <p:sp>
        <p:nvSpPr>
          <p:cNvPr id="4" name="Text Placeholder 3"/>
          <p:cNvSpPr>
            <a:spLocks noGrp="1"/>
          </p:cNvSpPr>
          <p:nvPr>
            <p:ph type="body" sz="quarter" idx="14"/>
          </p:nvPr>
        </p:nvSpPr>
        <p:spPr>
          <a:xfrm>
            <a:off x="1219200" y="5746750"/>
            <a:ext cx="9717088" cy="874713"/>
          </a:xfrm>
        </p:spPr>
        <p:txBody>
          <a:bodyPr>
            <a:normAutofit/>
          </a:bodyPr>
          <a:lstStyle/>
          <a:p>
            <a:pPr marL="0" lvl="0" indent="0" algn="ctr">
              <a:buNone/>
            </a:pPr>
            <a:r>
              <a:rPr lang="en-US"/>
              <a:t>RESOURCES: </a:t>
            </a:r>
            <a:r>
              <a:rPr lang="en-US" err="1"/>
              <a:t>www.rlc.org.au</a:t>
            </a:r>
            <a:r>
              <a:rPr lang="en-US"/>
              <a:t>/training/resources/financial-abuse</a:t>
            </a:r>
          </a:p>
        </p:txBody>
      </p:sp>
    </p:spTree>
    <p:extLst>
      <p:ext uri="{BB962C8B-B14F-4D97-AF65-F5344CB8AC3E}">
        <p14:creationId xmlns:p14="http://schemas.microsoft.com/office/powerpoint/2010/main" val="42922602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04E77-7FA8-AB42-9D45-7D819180DB21}"/>
              </a:ext>
            </a:extLst>
          </p:cNvPr>
          <p:cNvSpPr>
            <a:spLocks noGrp="1"/>
          </p:cNvSpPr>
          <p:nvPr>
            <p:ph type="title"/>
          </p:nvPr>
        </p:nvSpPr>
        <p:spPr/>
        <p:txBody>
          <a:bodyPr/>
          <a:lstStyle/>
          <a:p>
            <a:r>
              <a:rPr lang="en-US"/>
              <a:t>AFCA guidelines</a:t>
            </a:r>
          </a:p>
        </p:txBody>
      </p:sp>
      <p:sp>
        <p:nvSpPr>
          <p:cNvPr id="3" name="Text Placeholder 2">
            <a:extLst>
              <a:ext uri="{FF2B5EF4-FFF2-40B4-BE49-F238E27FC236}">
                <a16:creationId xmlns:a16="http://schemas.microsoft.com/office/drawing/2014/main" id="{D67C5159-73F0-3A48-A973-252D9053C92C}"/>
              </a:ext>
            </a:extLst>
          </p:cNvPr>
          <p:cNvSpPr>
            <a:spLocks noGrp="1"/>
          </p:cNvSpPr>
          <p:nvPr>
            <p:ph type="body" sz="quarter" idx="13"/>
          </p:nvPr>
        </p:nvSpPr>
        <p:spPr/>
        <p:txBody>
          <a:bodyPr>
            <a:noAutofit/>
          </a:bodyPr>
          <a:lstStyle/>
          <a:p>
            <a:pPr marL="457200" indent="-457200">
              <a:buFont typeface="Arial" panose="020B0604020202020204" pitchFamily="34" charset="0"/>
              <a:buChar char="•"/>
            </a:pPr>
            <a:r>
              <a:rPr lang="en-AU" sz="2600"/>
              <a:t>Fast track financial hardship requests where DFV is disclosed</a:t>
            </a:r>
          </a:p>
          <a:p>
            <a:pPr marL="457200" indent="-457200">
              <a:buFont typeface="Arial" panose="020B0604020202020204" pitchFamily="34" charset="0"/>
              <a:buChar char="•"/>
            </a:pPr>
            <a:r>
              <a:rPr lang="en-AU" sz="2600"/>
              <a:t>Have specialised staff within financial hardship teams to assist survivors of DFV</a:t>
            </a:r>
          </a:p>
          <a:p>
            <a:pPr marL="457200" indent="-457200">
              <a:buFont typeface="Arial" panose="020B0604020202020204" pitchFamily="34" charset="0"/>
              <a:buChar char="•"/>
            </a:pPr>
            <a:r>
              <a:rPr lang="en-US" sz="2600">
                <a:latin typeface="Helvetica"/>
                <a:cs typeface="Helvetica"/>
              </a:rPr>
              <a:t>Co-borrower’s consent not required for hardship requests</a:t>
            </a:r>
          </a:p>
          <a:p>
            <a:pPr marL="457200" indent="-457200">
              <a:buFont typeface="Arial" panose="020B0604020202020204" pitchFamily="34" charset="0"/>
              <a:buChar char="•"/>
            </a:pPr>
            <a:r>
              <a:rPr lang="en-US" sz="2600">
                <a:latin typeface="Helvetica"/>
                <a:cs typeface="Helvetica"/>
              </a:rPr>
              <a:t>Co-borrower’s financial circumstances not taken into account when considering hardship requests</a:t>
            </a:r>
          </a:p>
        </p:txBody>
      </p:sp>
    </p:spTree>
    <p:extLst>
      <p:ext uri="{BB962C8B-B14F-4D97-AF65-F5344CB8AC3E}">
        <p14:creationId xmlns:p14="http://schemas.microsoft.com/office/powerpoint/2010/main" val="18780253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39BBC-6A3A-774D-9825-372CBB2C8F87}"/>
              </a:ext>
            </a:extLst>
          </p:cNvPr>
          <p:cNvSpPr>
            <a:spLocks noGrp="1"/>
          </p:cNvSpPr>
          <p:nvPr>
            <p:ph type="title"/>
          </p:nvPr>
        </p:nvSpPr>
        <p:spPr/>
        <p:txBody>
          <a:bodyPr/>
          <a:lstStyle/>
          <a:p>
            <a:r>
              <a:rPr lang="en-US"/>
              <a:t>Financial hardship timeframes</a:t>
            </a:r>
          </a:p>
        </p:txBody>
      </p:sp>
      <p:sp>
        <p:nvSpPr>
          <p:cNvPr id="3" name="Text Placeholder 2">
            <a:extLst>
              <a:ext uri="{FF2B5EF4-FFF2-40B4-BE49-F238E27FC236}">
                <a16:creationId xmlns:a16="http://schemas.microsoft.com/office/drawing/2014/main" id="{A1E1755E-F245-144F-AAAD-18DFB35E0654}"/>
              </a:ext>
            </a:extLst>
          </p:cNvPr>
          <p:cNvSpPr>
            <a:spLocks noGrp="1"/>
          </p:cNvSpPr>
          <p:nvPr>
            <p:ph type="body" sz="quarter" idx="13"/>
          </p:nvPr>
        </p:nvSpPr>
        <p:spPr/>
        <p:txBody>
          <a:bodyPr>
            <a:noAutofit/>
          </a:bodyPr>
          <a:lstStyle/>
          <a:p>
            <a:pPr marL="457200" indent="-457200">
              <a:buFont typeface="Arial" panose="020B0604020202020204" pitchFamily="34" charset="0"/>
              <a:buChar char="•"/>
            </a:pPr>
            <a:r>
              <a:rPr lang="en-AU" sz="2200"/>
              <a:t>Within </a:t>
            </a:r>
            <a:r>
              <a:rPr lang="en-AU" sz="2200" b="1"/>
              <a:t>21 days </a:t>
            </a:r>
            <a:r>
              <a:rPr lang="en-AU" sz="2200"/>
              <a:t>of the hardship notice, the credit provider can ask the debtor for relevant information</a:t>
            </a:r>
          </a:p>
          <a:p>
            <a:pPr marL="457200" indent="-457200">
              <a:buFont typeface="Arial" panose="020B0604020202020204" pitchFamily="34" charset="0"/>
              <a:buChar char="•"/>
            </a:pPr>
            <a:r>
              <a:rPr lang="en-AU" sz="2200"/>
              <a:t>Credit providers must respond to the hardship notice within set timeframes including reasons for refusal and details of the relevant EDR scheme</a:t>
            </a:r>
          </a:p>
          <a:p>
            <a:pPr marL="457200" indent="-457200">
              <a:buFont typeface="Arial" panose="020B0604020202020204" pitchFamily="34" charset="0"/>
              <a:buChar char="•"/>
            </a:pPr>
            <a:r>
              <a:rPr lang="en-AU" sz="2200"/>
              <a:t>Credit providers usually cannot commence enforcement proceedings until </a:t>
            </a:r>
            <a:r>
              <a:rPr lang="en-AU" sz="2200" b="1"/>
              <a:t>14 days </a:t>
            </a:r>
            <a:r>
              <a:rPr lang="en-AU" sz="2200"/>
              <a:t>after a notice of refusal following a hardship notice</a:t>
            </a:r>
          </a:p>
        </p:txBody>
      </p:sp>
    </p:spTree>
    <p:extLst>
      <p:ext uri="{BB962C8B-B14F-4D97-AF65-F5344CB8AC3E}">
        <p14:creationId xmlns:p14="http://schemas.microsoft.com/office/powerpoint/2010/main" val="41050737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15CD8-0C9A-AC42-856F-101CC2F5BF51}"/>
              </a:ext>
            </a:extLst>
          </p:cNvPr>
          <p:cNvSpPr>
            <a:spLocks noGrp="1"/>
          </p:cNvSpPr>
          <p:nvPr>
            <p:ph type="title"/>
          </p:nvPr>
        </p:nvSpPr>
        <p:spPr/>
        <p:txBody>
          <a:bodyPr/>
          <a:lstStyle/>
          <a:p>
            <a:r>
              <a:rPr lang="en-US"/>
              <a:t>If the Credit Law doesn’t apply…</a:t>
            </a:r>
          </a:p>
        </p:txBody>
      </p:sp>
      <p:sp>
        <p:nvSpPr>
          <p:cNvPr id="3" name="Text Placeholder 2">
            <a:extLst>
              <a:ext uri="{FF2B5EF4-FFF2-40B4-BE49-F238E27FC236}">
                <a16:creationId xmlns:a16="http://schemas.microsoft.com/office/drawing/2014/main" id="{085746CF-58E0-7843-825C-843D28BCC77F}"/>
              </a:ext>
            </a:extLst>
          </p:cNvPr>
          <p:cNvSpPr>
            <a:spLocks noGrp="1"/>
          </p:cNvSpPr>
          <p:nvPr>
            <p:ph type="body" sz="quarter" idx="13"/>
          </p:nvPr>
        </p:nvSpPr>
        <p:spPr/>
        <p:txBody>
          <a:bodyPr>
            <a:normAutofit fontScale="70000" lnSpcReduction="20000"/>
          </a:bodyPr>
          <a:lstStyle/>
          <a:p>
            <a:pPr marL="457200" indent="-457200">
              <a:buFont typeface="Arial" panose="020B0604020202020204" pitchFamily="34" charset="0"/>
              <a:buChar char="•"/>
            </a:pPr>
            <a:r>
              <a:rPr lang="en-US"/>
              <a:t>Loans not covered by the Credit Law: business leases or loans, short term loans (under 2 months, with low interest/fees), investment loans</a:t>
            </a:r>
          </a:p>
          <a:p>
            <a:pPr marL="457200" indent="-457200">
              <a:buFont typeface="Arial" panose="020B0604020202020204" pitchFamily="34" charset="0"/>
              <a:buChar char="•"/>
            </a:pPr>
            <a:r>
              <a:rPr lang="en-US"/>
              <a:t>Obligations to provide financial hardship assistance under other codes:</a:t>
            </a:r>
          </a:p>
          <a:p>
            <a:pPr marL="914400" lvl="1">
              <a:buFont typeface="Courier New" panose="02070309020205020404" pitchFamily="49" charset="0"/>
              <a:buChar char="o"/>
            </a:pPr>
            <a:r>
              <a:rPr lang="en-US">
                <a:latin typeface="Helvetica" pitchFamily="2" charset="0"/>
              </a:rPr>
              <a:t>Banking Code of Practice (banks)</a:t>
            </a:r>
          </a:p>
          <a:p>
            <a:pPr marL="914400" lvl="1">
              <a:buFont typeface="Courier New" panose="02070309020205020404" pitchFamily="49" charset="0"/>
              <a:buChar char="o"/>
            </a:pPr>
            <a:r>
              <a:rPr lang="en-US">
                <a:latin typeface="Helvetica" pitchFamily="2" charset="0"/>
              </a:rPr>
              <a:t>Customer Owned Banking Code of Practice (credit unions)</a:t>
            </a:r>
          </a:p>
          <a:p>
            <a:pPr marL="914400" lvl="1">
              <a:buFont typeface="Courier New" panose="02070309020205020404" pitchFamily="49" charset="0"/>
              <a:buChar char="o"/>
            </a:pPr>
            <a:r>
              <a:rPr lang="en-US">
                <a:latin typeface="Helvetica" pitchFamily="2" charset="0"/>
              </a:rPr>
              <a:t>Mortgage &amp; Finance Association of Australia</a:t>
            </a:r>
          </a:p>
          <a:p>
            <a:pPr marL="457200" indent="-457200">
              <a:buFont typeface="Arial" panose="020B0604020202020204" pitchFamily="34" charset="0"/>
              <a:buChar char="•"/>
            </a:pPr>
            <a:r>
              <a:rPr lang="en-US"/>
              <a:t>Can still make a complaint to AFCA if credit provider is a member</a:t>
            </a:r>
          </a:p>
        </p:txBody>
      </p:sp>
    </p:spTree>
    <p:extLst>
      <p:ext uri="{BB962C8B-B14F-4D97-AF65-F5344CB8AC3E}">
        <p14:creationId xmlns:p14="http://schemas.microsoft.com/office/powerpoint/2010/main" val="28625503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61115-7378-3743-AF1F-F42AC6497F56}"/>
              </a:ext>
            </a:extLst>
          </p:cNvPr>
          <p:cNvSpPr>
            <a:spLocks noGrp="1"/>
          </p:cNvSpPr>
          <p:nvPr>
            <p:ph type="title"/>
          </p:nvPr>
        </p:nvSpPr>
        <p:spPr/>
        <p:txBody>
          <a:bodyPr>
            <a:normAutofit fontScale="90000"/>
          </a:bodyPr>
          <a:lstStyle/>
          <a:p>
            <a:r>
              <a:rPr lang="en-US"/>
              <a:t>Drafting a financial hardship request</a:t>
            </a:r>
          </a:p>
        </p:txBody>
      </p:sp>
      <p:sp>
        <p:nvSpPr>
          <p:cNvPr id="3" name="Text Placeholder 2">
            <a:extLst>
              <a:ext uri="{FF2B5EF4-FFF2-40B4-BE49-F238E27FC236}">
                <a16:creationId xmlns:a16="http://schemas.microsoft.com/office/drawing/2014/main" id="{B5F643CD-7F4D-6D4F-BE63-A75D2AC0605C}"/>
              </a:ext>
            </a:extLst>
          </p:cNvPr>
          <p:cNvSpPr>
            <a:spLocks noGrp="1"/>
          </p:cNvSpPr>
          <p:nvPr>
            <p:ph type="body" sz="quarter" idx="13"/>
          </p:nvPr>
        </p:nvSpPr>
        <p:spPr/>
        <p:txBody>
          <a:bodyPr>
            <a:noAutofit/>
          </a:bodyPr>
          <a:lstStyle/>
          <a:p>
            <a:pPr marL="514350" indent="-514350">
              <a:buFont typeface="+mj-lt"/>
              <a:buAutoNum type="arabicPeriod"/>
            </a:pPr>
            <a:r>
              <a:rPr lang="en-US" sz="2400"/>
              <a:t>Safety warning</a:t>
            </a:r>
          </a:p>
          <a:p>
            <a:pPr marL="514350" indent="-514350">
              <a:buFont typeface="+mj-lt"/>
              <a:buAutoNum type="arabicPeriod"/>
            </a:pPr>
            <a:r>
              <a:rPr lang="en-US" sz="2400"/>
              <a:t>Description of the relationship &amp; financial abuse</a:t>
            </a:r>
          </a:p>
          <a:p>
            <a:pPr marL="514350" indent="-514350">
              <a:buFont typeface="+mj-lt"/>
              <a:buAutoNum type="arabicPeriod"/>
            </a:pPr>
            <a:r>
              <a:rPr lang="en-US" sz="2400"/>
              <a:t>Description of client’s financial position</a:t>
            </a:r>
          </a:p>
          <a:p>
            <a:pPr marL="514350" indent="-514350">
              <a:buFont typeface="+mj-lt"/>
              <a:buAutoNum type="arabicPeriod"/>
            </a:pPr>
            <a:r>
              <a:rPr lang="en-US" sz="2400"/>
              <a:t>Request for remedy (full waiver? partial waiver? payment plan?)</a:t>
            </a:r>
          </a:p>
          <a:p>
            <a:pPr marL="514350" indent="-514350">
              <a:buFont typeface="+mj-lt"/>
              <a:buAutoNum type="arabicPeriod"/>
            </a:pPr>
            <a:r>
              <a:rPr lang="en-US" sz="2400"/>
              <a:t>Request for removal of default listing from credit report</a:t>
            </a:r>
          </a:p>
          <a:p>
            <a:pPr marL="514350" indent="-514350">
              <a:buFont typeface="+mj-lt"/>
              <a:buAutoNum type="arabicPeriod"/>
            </a:pPr>
            <a:r>
              <a:rPr lang="en-US" sz="2400"/>
              <a:t>Enclose supporting evidence</a:t>
            </a:r>
          </a:p>
        </p:txBody>
      </p:sp>
    </p:spTree>
    <p:extLst>
      <p:ext uri="{BB962C8B-B14F-4D97-AF65-F5344CB8AC3E}">
        <p14:creationId xmlns:p14="http://schemas.microsoft.com/office/powerpoint/2010/main" val="20485129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068CBF-019C-4E4F-9A6B-2C6205C3F10E}"/>
              </a:ext>
            </a:extLst>
          </p:cNvPr>
          <p:cNvSpPr>
            <a:spLocks noGrp="1"/>
          </p:cNvSpPr>
          <p:nvPr>
            <p:ph type="title"/>
          </p:nvPr>
        </p:nvSpPr>
        <p:spPr/>
        <p:txBody>
          <a:bodyPr>
            <a:normAutofit/>
          </a:bodyPr>
          <a:lstStyle/>
          <a:p>
            <a:r>
              <a:rPr lang="en-US"/>
              <a:t>Supporting evidence</a:t>
            </a:r>
          </a:p>
        </p:txBody>
      </p:sp>
      <p:sp>
        <p:nvSpPr>
          <p:cNvPr id="6" name="Text Placeholder 5">
            <a:extLst>
              <a:ext uri="{FF2B5EF4-FFF2-40B4-BE49-F238E27FC236}">
                <a16:creationId xmlns:a16="http://schemas.microsoft.com/office/drawing/2014/main" id="{CF9C50C2-4399-F640-A484-8C855AA1A5FC}"/>
              </a:ext>
            </a:extLst>
          </p:cNvPr>
          <p:cNvSpPr>
            <a:spLocks noGrp="1"/>
          </p:cNvSpPr>
          <p:nvPr>
            <p:ph type="body" sz="quarter" idx="13"/>
          </p:nvPr>
        </p:nvSpPr>
        <p:spPr/>
        <p:txBody>
          <a:bodyPr>
            <a:normAutofit fontScale="77500" lnSpcReduction="20000"/>
          </a:bodyPr>
          <a:lstStyle/>
          <a:p>
            <a:pPr marL="457200" indent="-457200">
              <a:buFont typeface="Arial" panose="020B0604020202020204" pitchFamily="34" charset="0"/>
              <a:buChar char="•"/>
            </a:pPr>
            <a:r>
              <a:rPr lang="en-US" err="1"/>
              <a:t>Centrelink</a:t>
            </a:r>
            <a:r>
              <a:rPr lang="en-US"/>
              <a:t> Income Statement / pay slips</a:t>
            </a:r>
          </a:p>
          <a:p>
            <a:pPr marL="457200" indent="-457200">
              <a:buFont typeface="Arial" panose="020B0604020202020204" pitchFamily="34" charset="0"/>
              <a:buChar char="•"/>
            </a:pPr>
            <a:r>
              <a:rPr lang="en-US"/>
              <a:t>Financial Position Statement</a:t>
            </a:r>
          </a:p>
          <a:p>
            <a:pPr marL="457200" indent="-457200">
              <a:buFont typeface="Arial" panose="020B0604020202020204" pitchFamily="34" charset="0"/>
              <a:buChar char="•"/>
            </a:pPr>
            <a:r>
              <a:rPr lang="en-US"/>
              <a:t>Medical letters / reports</a:t>
            </a:r>
          </a:p>
          <a:p>
            <a:pPr marL="457200" indent="-457200">
              <a:buFont typeface="Arial" panose="020B0604020202020204" pitchFamily="34" charset="0"/>
              <a:buChar char="•"/>
            </a:pPr>
            <a:r>
              <a:rPr lang="en-US"/>
              <a:t>Protection order</a:t>
            </a:r>
          </a:p>
          <a:p>
            <a:pPr marL="457200" indent="-457200">
              <a:buFont typeface="Arial" panose="020B0604020202020204" pitchFamily="34" charset="0"/>
              <a:buChar char="•"/>
            </a:pPr>
            <a:r>
              <a:rPr lang="en-US"/>
              <a:t>Letters from support services</a:t>
            </a:r>
          </a:p>
          <a:p>
            <a:pPr marL="457200" indent="-457200">
              <a:buFont typeface="Arial" panose="020B0604020202020204" pitchFamily="34" charset="0"/>
              <a:buChar char="•"/>
            </a:pPr>
            <a:r>
              <a:rPr lang="en-US"/>
              <a:t>Bank statements </a:t>
            </a:r>
          </a:p>
        </p:txBody>
      </p:sp>
    </p:spTree>
    <p:extLst>
      <p:ext uri="{BB962C8B-B14F-4D97-AF65-F5344CB8AC3E}">
        <p14:creationId xmlns:p14="http://schemas.microsoft.com/office/powerpoint/2010/main" val="132372451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A0163F7-AC32-E944-A745-7CAD766B50C7}"/>
              </a:ext>
            </a:extLst>
          </p:cNvPr>
          <p:cNvSpPr>
            <a:spLocks noGrp="1"/>
          </p:cNvSpPr>
          <p:nvPr>
            <p:ph type="title"/>
          </p:nvPr>
        </p:nvSpPr>
        <p:spPr/>
        <p:txBody>
          <a:bodyPr/>
          <a:lstStyle/>
          <a:p>
            <a:r>
              <a:rPr lang="en-US"/>
              <a:t>Response</a:t>
            </a:r>
          </a:p>
        </p:txBody>
      </p:sp>
      <p:sp>
        <p:nvSpPr>
          <p:cNvPr id="4" name="Content Placeholder 3">
            <a:extLst>
              <a:ext uri="{FF2B5EF4-FFF2-40B4-BE49-F238E27FC236}">
                <a16:creationId xmlns:a16="http://schemas.microsoft.com/office/drawing/2014/main" id="{DDC8A715-5761-6C4C-ADC6-EFB2BDFEC888}"/>
              </a:ext>
            </a:extLst>
          </p:cNvPr>
          <p:cNvSpPr>
            <a:spLocks noGrp="1"/>
          </p:cNvSpPr>
          <p:nvPr>
            <p:ph idx="1"/>
          </p:nvPr>
        </p:nvSpPr>
        <p:spPr/>
        <p:txBody>
          <a:bodyPr>
            <a:normAutofit/>
          </a:bodyPr>
          <a:lstStyle/>
          <a:p>
            <a:r>
              <a:rPr lang="en-US" b="1"/>
              <a:t>No agreement</a:t>
            </a:r>
          </a:p>
          <a:p>
            <a:endParaRPr lang="en-US"/>
          </a:p>
          <a:p>
            <a:pPr marL="457200" indent="-457200">
              <a:buFont typeface="Arial" panose="020B0604020202020204" pitchFamily="34" charset="0"/>
              <a:buChar char="•"/>
            </a:pPr>
            <a:r>
              <a:rPr lang="en-US"/>
              <a:t>Further negotiations</a:t>
            </a:r>
          </a:p>
          <a:p>
            <a:pPr marL="457200" indent="-457200">
              <a:buFont typeface="Arial" panose="020B0604020202020204" pitchFamily="34" charset="0"/>
              <a:buChar char="•"/>
            </a:pPr>
            <a:r>
              <a:rPr lang="en-US"/>
              <a:t>Escalate internally (internal dispute resolution)</a:t>
            </a:r>
          </a:p>
          <a:p>
            <a:pPr marL="457200" indent="-457200">
              <a:buFont typeface="Arial" panose="020B0604020202020204" pitchFamily="34" charset="0"/>
              <a:buChar char="•"/>
            </a:pPr>
            <a:r>
              <a:rPr lang="en-US"/>
              <a:t>Escalate externally (external dispute resolution)</a:t>
            </a:r>
          </a:p>
          <a:p>
            <a:pPr marL="457200" indent="-457200">
              <a:buFont typeface="Arial" panose="020B0604020202020204" pitchFamily="34" charset="0"/>
              <a:buChar char="•"/>
            </a:pPr>
            <a:r>
              <a:rPr lang="en-US"/>
              <a:t>Refer for legal advice</a:t>
            </a:r>
          </a:p>
        </p:txBody>
      </p:sp>
      <p:sp>
        <p:nvSpPr>
          <p:cNvPr id="5" name="Content Placeholder 4">
            <a:extLst>
              <a:ext uri="{FF2B5EF4-FFF2-40B4-BE49-F238E27FC236}">
                <a16:creationId xmlns:a16="http://schemas.microsoft.com/office/drawing/2014/main" id="{B87FDEEC-F8C3-384A-A0A2-AF8C6772BDFB}"/>
              </a:ext>
            </a:extLst>
          </p:cNvPr>
          <p:cNvSpPr>
            <a:spLocks noGrp="1"/>
          </p:cNvSpPr>
          <p:nvPr>
            <p:ph idx="13"/>
          </p:nvPr>
        </p:nvSpPr>
        <p:spPr/>
        <p:txBody>
          <a:bodyPr/>
          <a:lstStyle/>
          <a:p>
            <a:r>
              <a:rPr lang="en-US" b="1"/>
              <a:t>Successful resolution!</a:t>
            </a:r>
          </a:p>
          <a:p>
            <a:endParaRPr lang="en-US"/>
          </a:p>
          <a:p>
            <a:pPr marL="457200" indent="-457200">
              <a:buFont typeface="Arial" panose="020B0604020202020204" pitchFamily="34" charset="0"/>
              <a:buChar char="•"/>
            </a:pPr>
            <a:r>
              <a:rPr lang="en-US"/>
              <a:t>Full and final settlement</a:t>
            </a:r>
          </a:p>
          <a:p>
            <a:pPr marL="457200" indent="-457200">
              <a:buFont typeface="Arial" panose="020B0604020202020204" pitchFamily="34" charset="0"/>
              <a:buChar char="•"/>
            </a:pPr>
            <a:r>
              <a:rPr lang="en-US"/>
              <a:t>Settlement Deed?</a:t>
            </a:r>
          </a:p>
          <a:p>
            <a:pPr marL="457200" indent="-457200">
              <a:buFont typeface="Arial" panose="020B0604020202020204" pitchFamily="34" charset="0"/>
              <a:buChar char="•"/>
            </a:pPr>
            <a:r>
              <a:rPr lang="en-US"/>
              <a:t>Remove default listing from credit report</a:t>
            </a:r>
          </a:p>
          <a:p>
            <a:endParaRPr lang="en-US"/>
          </a:p>
        </p:txBody>
      </p:sp>
    </p:spTree>
    <p:extLst>
      <p:ext uri="{BB962C8B-B14F-4D97-AF65-F5344CB8AC3E}">
        <p14:creationId xmlns:p14="http://schemas.microsoft.com/office/powerpoint/2010/main" val="280554957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00063" y="2292534"/>
            <a:ext cx="10167937" cy="2406466"/>
          </a:xfrm>
        </p:spPr>
        <p:txBody>
          <a:bodyPr/>
          <a:lstStyle/>
          <a:p>
            <a:r>
              <a:rPr lang="en-US"/>
              <a:t>3. Tips and tricks for negotiating with creditors and debt collectors</a:t>
            </a:r>
          </a:p>
        </p:txBody>
      </p:sp>
    </p:spTree>
    <p:extLst>
      <p:ext uri="{BB962C8B-B14F-4D97-AF65-F5344CB8AC3E}">
        <p14:creationId xmlns:p14="http://schemas.microsoft.com/office/powerpoint/2010/main" val="31351819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1FFCDDD-9F04-3044-A72B-E87E42742727}"/>
              </a:ext>
            </a:extLst>
          </p:cNvPr>
          <p:cNvSpPr>
            <a:spLocks noGrp="1"/>
          </p:cNvSpPr>
          <p:nvPr>
            <p:ph type="title"/>
          </p:nvPr>
        </p:nvSpPr>
        <p:spPr/>
        <p:txBody>
          <a:bodyPr>
            <a:normAutofit/>
          </a:bodyPr>
          <a:lstStyle/>
          <a:p>
            <a:r>
              <a:rPr lang="en-US" sz="4800">
                <a:latin typeface="Arial"/>
                <a:cs typeface="Arial"/>
              </a:rPr>
              <a:t>General tips: taking instructions</a:t>
            </a:r>
          </a:p>
        </p:txBody>
      </p:sp>
      <p:sp>
        <p:nvSpPr>
          <p:cNvPr id="4" name="Text Placeholder 3">
            <a:extLst>
              <a:ext uri="{FF2B5EF4-FFF2-40B4-BE49-F238E27FC236}">
                <a16:creationId xmlns:a16="http://schemas.microsoft.com/office/drawing/2014/main" id="{4D69B911-6DC7-434C-8B7D-1D15B17AC8DF}"/>
              </a:ext>
            </a:extLst>
          </p:cNvPr>
          <p:cNvSpPr>
            <a:spLocks noGrp="1"/>
          </p:cNvSpPr>
          <p:nvPr>
            <p:ph type="body" sz="quarter" idx="13"/>
          </p:nvPr>
        </p:nvSpPr>
        <p:spPr>
          <a:xfrm>
            <a:off x="1003300" y="1748940"/>
            <a:ext cx="10795000" cy="4397860"/>
          </a:xfrm>
        </p:spPr>
        <p:txBody>
          <a:bodyPr>
            <a:noAutofit/>
          </a:bodyPr>
          <a:lstStyle/>
          <a:p>
            <a:pPr marL="457200" indent="-457200">
              <a:buFont typeface="Arial" panose="020B0604020202020204" pitchFamily="34" charset="0"/>
              <a:buChar char="•"/>
            </a:pPr>
            <a:r>
              <a:rPr lang="en-US" sz="2400">
                <a:latin typeface="Arial"/>
                <a:cs typeface="Arial"/>
              </a:rPr>
              <a:t>Record a detailed </a:t>
            </a:r>
            <a:r>
              <a:rPr lang="en-US" sz="2400" b="1">
                <a:latin typeface="Arial"/>
                <a:cs typeface="Arial"/>
              </a:rPr>
              <a:t>chronology </a:t>
            </a:r>
            <a:r>
              <a:rPr lang="en-US" sz="2400">
                <a:latin typeface="Arial"/>
                <a:cs typeface="Arial"/>
              </a:rPr>
              <a:t>of events from before, during and after the relationship.</a:t>
            </a:r>
          </a:p>
          <a:p>
            <a:pPr marL="457200" indent="-457200">
              <a:buFont typeface="Arial" panose="020B0604020202020204" pitchFamily="34" charset="0"/>
              <a:buChar char="•"/>
            </a:pPr>
            <a:r>
              <a:rPr lang="en-US" sz="2400">
                <a:latin typeface="Arial"/>
                <a:cs typeface="Arial"/>
              </a:rPr>
              <a:t>Ask for any </a:t>
            </a:r>
            <a:r>
              <a:rPr lang="en-US" sz="2400" b="1">
                <a:latin typeface="Arial"/>
                <a:cs typeface="Arial"/>
              </a:rPr>
              <a:t>documents </a:t>
            </a:r>
            <a:r>
              <a:rPr lang="en-US" sz="2400">
                <a:latin typeface="Arial"/>
                <a:cs typeface="Arial"/>
              </a:rPr>
              <a:t>the client has about their debts – including in emails, online accounts, apps etc.</a:t>
            </a:r>
          </a:p>
          <a:p>
            <a:pPr marL="457200" indent="-457200">
              <a:buFont typeface="Arial" panose="020B0604020202020204" pitchFamily="34" charset="0"/>
              <a:buChar char="•"/>
            </a:pPr>
            <a:r>
              <a:rPr lang="en-US" sz="2400">
                <a:latin typeface="Arial"/>
                <a:cs typeface="Arial"/>
              </a:rPr>
              <a:t>Assist the client to </a:t>
            </a:r>
            <a:r>
              <a:rPr lang="en-US" sz="2400" b="1">
                <a:latin typeface="Arial"/>
                <a:cs typeface="Arial"/>
              </a:rPr>
              <a:t>request documents and information</a:t>
            </a:r>
            <a:r>
              <a:rPr lang="en-US" sz="2400">
                <a:latin typeface="Arial"/>
                <a:cs typeface="Arial"/>
              </a:rPr>
              <a:t> from the debt collector </a:t>
            </a:r>
            <a:r>
              <a:rPr lang="en-US" sz="2400" u="sng">
                <a:latin typeface="Arial"/>
                <a:cs typeface="Arial"/>
              </a:rPr>
              <a:t>and</a:t>
            </a:r>
            <a:r>
              <a:rPr lang="en-US" sz="2400">
                <a:latin typeface="Arial"/>
                <a:cs typeface="Arial"/>
              </a:rPr>
              <a:t> original creditor.</a:t>
            </a:r>
          </a:p>
          <a:p>
            <a:pPr marL="457200" indent="-457200">
              <a:buFont typeface="Arial" panose="020B0604020202020204" pitchFamily="34" charset="0"/>
              <a:buChar char="•"/>
            </a:pPr>
            <a:r>
              <a:rPr lang="en-US" sz="2400">
                <a:latin typeface="Arial"/>
                <a:cs typeface="Arial"/>
              </a:rPr>
              <a:t>Request a </a:t>
            </a:r>
            <a:r>
              <a:rPr lang="en-US" sz="2400" b="1">
                <a:latin typeface="Arial"/>
                <a:cs typeface="Arial"/>
              </a:rPr>
              <a:t>hold on any collections action</a:t>
            </a:r>
            <a:r>
              <a:rPr lang="en-US" sz="2400">
                <a:latin typeface="Arial"/>
                <a:cs typeface="Arial"/>
              </a:rPr>
              <a:t> while waiting for documents.</a:t>
            </a:r>
          </a:p>
        </p:txBody>
      </p:sp>
    </p:spTree>
    <p:extLst>
      <p:ext uri="{BB962C8B-B14F-4D97-AF65-F5344CB8AC3E}">
        <p14:creationId xmlns:p14="http://schemas.microsoft.com/office/powerpoint/2010/main" val="367765403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1FFCDDD-9F04-3044-A72B-E87E42742727}"/>
              </a:ext>
            </a:extLst>
          </p:cNvPr>
          <p:cNvSpPr>
            <a:spLocks noGrp="1"/>
          </p:cNvSpPr>
          <p:nvPr>
            <p:ph type="title"/>
          </p:nvPr>
        </p:nvSpPr>
        <p:spPr/>
        <p:txBody>
          <a:bodyPr>
            <a:normAutofit/>
          </a:bodyPr>
          <a:lstStyle/>
          <a:p>
            <a:r>
              <a:rPr lang="en-US" sz="4800">
                <a:latin typeface="Arial"/>
                <a:cs typeface="Arial"/>
              </a:rPr>
              <a:t>General tips: making contact</a:t>
            </a:r>
          </a:p>
        </p:txBody>
      </p:sp>
      <p:sp>
        <p:nvSpPr>
          <p:cNvPr id="4" name="Text Placeholder 3">
            <a:extLst>
              <a:ext uri="{FF2B5EF4-FFF2-40B4-BE49-F238E27FC236}">
                <a16:creationId xmlns:a16="http://schemas.microsoft.com/office/drawing/2014/main" id="{4D69B911-6DC7-434C-8B7D-1D15B17AC8DF}"/>
              </a:ext>
            </a:extLst>
          </p:cNvPr>
          <p:cNvSpPr>
            <a:spLocks noGrp="1"/>
          </p:cNvSpPr>
          <p:nvPr>
            <p:ph type="body" sz="quarter" idx="13"/>
          </p:nvPr>
        </p:nvSpPr>
        <p:spPr>
          <a:xfrm>
            <a:off x="1041400" y="1748940"/>
            <a:ext cx="10223500" cy="4397860"/>
          </a:xfrm>
        </p:spPr>
        <p:txBody>
          <a:bodyPr>
            <a:noAutofit/>
          </a:bodyPr>
          <a:lstStyle/>
          <a:p>
            <a:pPr marL="457200" indent="-457200">
              <a:buFont typeface="Arial" panose="020B0604020202020204" pitchFamily="34" charset="0"/>
              <a:buChar char="•"/>
            </a:pPr>
            <a:r>
              <a:rPr lang="en-US" sz="2400">
                <a:latin typeface="Arial"/>
                <a:cs typeface="Arial"/>
              </a:rPr>
              <a:t>Establish authority with the external stakeholder as soon as possible.</a:t>
            </a:r>
          </a:p>
          <a:p>
            <a:pPr marL="457200" indent="-457200">
              <a:buFont typeface="Arial" panose="020B0604020202020204" pitchFamily="34" charset="0"/>
              <a:buChar char="•"/>
            </a:pPr>
            <a:r>
              <a:rPr lang="en-US" sz="2400">
                <a:latin typeface="Arial"/>
                <a:cs typeface="Arial"/>
              </a:rPr>
              <a:t>Ask about the stakeholder’s domestic violence / financial abuse / financial hardship policies (these may not be publicly available).</a:t>
            </a:r>
          </a:p>
          <a:p>
            <a:pPr marL="457200" indent="-457200">
              <a:buFont typeface="Arial" panose="020B0604020202020204" pitchFamily="34" charset="0"/>
              <a:buChar char="•"/>
            </a:pPr>
            <a:r>
              <a:rPr lang="en-US" sz="2400">
                <a:latin typeface="Arial"/>
                <a:cs typeface="Arial"/>
              </a:rPr>
              <a:t>Revoke the abuser's authority to contact the creditor.</a:t>
            </a:r>
          </a:p>
          <a:p>
            <a:pPr marL="457200" indent="-457200">
              <a:buFont typeface="Arial" panose="020B0604020202020204" pitchFamily="34" charset="0"/>
              <a:buChar char="•"/>
            </a:pPr>
            <a:r>
              <a:rPr lang="en-US" sz="2400">
                <a:latin typeface="Arial"/>
                <a:cs typeface="Arial"/>
              </a:rPr>
              <a:t>Gather evidence of the client’s circumstances and financial situation e.g. protection orders, </a:t>
            </a:r>
            <a:r>
              <a:rPr lang="en-US" sz="2400" err="1">
                <a:latin typeface="Arial"/>
                <a:cs typeface="Arial"/>
              </a:rPr>
              <a:t>Centrelink</a:t>
            </a:r>
            <a:r>
              <a:rPr lang="en-US" sz="2400">
                <a:latin typeface="Arial"/>
                <a:cs typeface="Arial"/>
              </a:rPr>
              <a:t> statements, </a:t>
            </a:r>
            <a:r>
              <a:rPr lang="en-US" sz="2400" err="1">
                <a:latin typeface="Arial"/>
                <a:cs typeface="Arial"/>
              </a:rPr>
              <a:t>payslips</a:t>
            </a:r>
            <a:r>
              <a:rPr lang="en-US" sz="2400">
                <a:latin typeface="Arial"/>
                <a:cs typeface="Arial"/>
              </a:rPr>
              <a:t>, letters from treating medical professionals and support services etc.</a:t>
            </a:r>
          </a:p>
        </p:txBody>
      </p:sp>
    </p:spTree>
    <p:extLst>
      <p:ext uri="{BB962C8B-B14F-4D97-AF65-F5344CB8AC3E}">
        <p14:creationId xmlns:p14="http://schemas.microsoft.com/office/powerpoint/2010/main" val="30323681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AEEE7-1D96-DF43-A5DF-F08647D4B846}"/>
              </a:ext>
            </a:extLst>
          </p:cNvPr>
          <p:cNvSpPr>
            <a:spLocks noGrp="1"/>
          </p:cNvSpPr>
          <p:nvPr>
            <p:ph type="title"/>
          </p:nvPr>
        </p:nvSpPr>
        <p:spPr/>
        <p:txBody>
          <a:bodyPr/>
          <a:lstStyle/>
          <a:p>
            <a:r>
              <a:rPr lang="en-US"/>
              <a:t>General tips: strategy</a:t>
            </a:r>
          </a:p>
        </p:txBody>
      </p:sp>
      <p:sp>
        <p:nvSpPr>
          <p:cNvPr id="3" name="Text Placeholder 2">
            <a:extLst>
              <a:ext uri="{FF2B5EF4-FFF2-40B4-BE49-F238E27FC236}">
                <a16:creationId xmlns:a16="http://schemas.microsoft.com/office/drawing/2014/main" id="{6996556E-FDC0-F945-84F6-DEDB1BBA157D}"/>
              </a:ext>
            </a:extLst>
          </p:cNvPr>
          <p:cNvSpPr>
            <a:spLocks noGrp="1"/>
          </p:cNvSpPr>
          <p:nvPr>
            <p:ph type="body" sz="quarter" idx="13"/>
          </p:nvPr>
        </p:nvSpPr>
        <p:spPr/>
        <p:txBody>
          <a:bodyPr>
            <a:normAutofit/>
          </a:bodyPr>
          <a:lstStyle/>
          <a:p>
            <a:pPr marL="457200" indent="-457200">
              <a:buFont typeface="Arial" panose="020B0604020202020204" pitchFamily="34" charset="0"/>
              <a:buChar char="•"/>
            </a:pPr>
            <a:r>
              <a:rPr lang="en-US" sz="2400"/>
              <a:t>If appropriate, include details of your client’s financial hardship even when making a consumer complaint</a:t>
            </a:r>
          </a:p>
          <a:p>
            <a:pPr marL="457200" indent="-457200">
              <a:buFont typeface="Arial" panose="020B0604020202020204" pitchFamily="34" charset="0"/>
              <a:buChar char="•"/>
            </a:pPr>
            <a:r>
              <a:rPr lang="en-US" sz="2400"/>
              <a:t>Start with the most favourable outcome and negotiate down</a:t>
            </a:r>
          </a:p>
          <a:p>
            <a:pPr marL="457200" indent="-457200">
              <a:buFont typeface="Arial" panose="020B0604020202020204" pitchFamily="34" charset="0"/>
              <a:buChar char="•"/>
            </a:pPr>
            <a:r>
              <a:rPr lang="en-US" sz="2400"/>
              <a:t>Be clear and unambiguous about your proposed remedy</a:t>
            </a:r>
          </a:p>
          <a:p>
            <a:pPr marL="457200" indent="-457200">
              <a:buFont typeface="Arial" panose="020B0604020202020204" pitchFamily="34" charset="0"/>
              <a:buChar char="•"/>
            </a:pPr>
            <a:r>
              <a:rPr lang="en-US" sz="2400"/>
              <a:t>Always request removal of default listings and adverse credit information</a:t>
            </a:r>
          </a:p>
        </p:txBody>
      </p:sp>
    </p:spTree>
    <p:extLst>
      <p:ext uri="{BB962C8B-B14F-4D97-AF65-F5344CB8AC3E}">
        <p14:creationId xmlns:p14="http://schemas.microsoft.com/office/powerpoint/2010/main" val="2877886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00063" y="2292534"/>
            <a:ext cx="10167937" cy="2406466"/>
          </a:xfrm>
        </p:spPr>
        <p:txBody>
          <a:bodyPr/>
          <a:lstStyle/>
          <a:p>
            <a:r>
              <a:rPr lang="en-US"/>
              <a:t>1. Consumer credit law</a:t>
            </a:r>
          </a:p>
        </p:txBody>
      </p:sp>
    </p:spTree>
    <p:extLst>
      <p:ext uri="{BB962C8B-B14F-4D97-AF65-F5344CB8AC3E}">
        <p14:creationId xmlns:p14="http://schemas.microsoft.com/office/powerpoint/2010/main" val="413273886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a:t>Negotiating with Financial Service Providers</a:t>
            </a:r>
          </a:p>
        </p:txBody>
      </p:sp>
      <p:pic>
        <p:nvPicPr>
          <p:cNvPr id="4" name="Picture Placeholder 3" descr="atmcancel.jpg"/>
          <p:cNvPicPr>
            <a:picLocks noGrp="1" noChangeAspect="1"/>
          </p:cNvPicPr>
          <p:nvPr>
            <p:ph type="pic" sz="quarter" idx="13"/>
          </p:nvPr>
        </p:nvPicPr>
        <p:blipFill>
          <a:blip r:embed="rId2"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275904850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Industry guidelines &amp; policies</a:t>
            </a:r>
          </a:p>
        </p:txBody>
      </p:sp>
      <p:sp>
        <p:nvSpPr>
          <p:cNvPr id="3" name="Text Placeholder 2"/>
          <p:cNvSpPr>
            <a:spLocks noGrp="1"/>
          </p:cNvSpPr>
          <p:nvPr>
            <p:ph type="body" sz="quarter" idx="13"/>
          </p:nvPr>
        </p:nvSpPr>
        <p:spPr/>
        <p:txBody>
          <a:bodyPr>
            <a:normAutofit/>
          </a:bodyPr>
          <a:lstStyle/>
          <a:p>
            <a:pPr marL="457200" indent="-457200">
              <a:buFont typeface="Arial" panose="020B0604020202020204" pitchFamily="34" charset="0"/>
              <a:buChar char="•"/>
            </a:pPr>
            <a:r>
              <a:rPr lang="en-US" sz="2800"/>
              <a:t>AFCA Approach to Joint Facilities and Family Violence</a:t>
            </a:r>
          </a:p>
          <a:p>
            <a:pPr marL="457200" indent="-457200">
              <a:buFont typeface="Arial" panose="020B0604020202020204" pitchFamily="34" charset="0"/>
              <a:buChar char="•"/>
            </a:pPr>
            <a:r>
              <a:rPr lang="en-US" sz="2800"/>
              <a:t>ABA Industry Guideline: Financial abuse and family and domestic violence policies</a:t>
            </a:r>
          </a:p>
          <a:p>
            <a:pPr marL="457200" indent="-457200">
              <a:buFont typeface="Arial" panose="020B0604020202020204" pitchFamily="34" charset="0"/>
              <a:buChar char="•"/>
            </a:pPr>
            <a:r>
              <a:rPr lang="en-US" sz="2800"/>
              <a:t>ABA Banking Code of Practice</a:t>
            </a:r>
          </a:p>
          <a:p>
            <a:pPr marL="457200" indent="-457200">
              <a:buFont typeface="Arial" panose="020B0604020202020204" pitchFamily="34" charset="0"/>
              <a:buChar char="•"/>
            </a:pPr>
            <a:r>
              <a:rPr lang="en-US" sz="2800"/>
              <a:t>Policies &amp; guides published by major banks and lenders</a:t>
            </a:r>
          </a:p>
        </p:txBody>
      </p:sp>
      <p:sp>
        <p:nvSpPr>
          <p:cNvPr id="4" name="Text Placeholder 3"/>
          <p:cNvSpPr>
            <a:spLocks noGrp="1"/>
          </p:cNvSpPr>
          <p:nvPr>
            <p:ph type="body" sz="quarter" idx="14"/>
          </p:nvPr>
        </p:nvSpPr>
        <p:spPr>
          <a:xfrm>
            <a:off x="1219200" y="5746750"/>
            <a:ext cx="9717088" cy="874713"/>
          </a:xfrm>
        </p:spPr>
        <p:txBody>
          <a:bodyPr>
            <a:normAutofit/>
          </a:bodyPr>
          <a:lstStyle/>
          <a:p>
            <a:pPr marL="0" lvl="0" indent="0" algn="ctr">
              <a:buNone/>
            </a:pPr>
            <a:r>
              <a:rPr lang="en-US"/>
              <a:t>RESOURCES: www.rlc.org.au/training/resources/financial-abuse</a:t>
            </a:r>
          </a:p>
        </p:txBody>
      </p:sp>
    </p:spTree>
    <p:extLst>
      <p:ext uri="{BB962C8B-B14F-4D97-AF65-F5344CB8AC3E}">
        <p14:creationId xmlns:p14="http://schemas.microsoft.com/office/powerpoint/2010/main" val="164951090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04E77-7FA8-AB42-9D45-7D819180DB21}"/>
              </a:ext>
            </a:extLst>
          </p:cNvPr>
          <p:cNvSpPr>
            <a:spLocks noGrp="1"/>
          </p:cNvSpPr>
          <p:nvPr>
            <p:ph type="title"/>
          </p:nvPr>
        </p:nvSpPr>
        <p:spPr/>
        <p:txBody>
          <a:bodyPr/>
          <a:lstStyle/>
          <a:p>
            <a:r>
              <a:rPr lang="en-US"/>
              <a:t>Policies and guidelines</a:t>
            </a:r>
          </a:p>
        </p:txBody>
      </p:sp>
      <p:sp>
        <p:nvSpPr>
          <p:cNvPr id="3" name="Text Placeholder 2">
            <a:extLst>
              <a:ext uri="{FF2B5EF4-FFF2-40B4-BE49-F238E27FC236}">
                <a16:creationId xmlns:a16="http://schemas.microsoft.com/office/drawing/2014/main" id="{D67C5159-73F0-3A48-A973-252D9053C92C}"/>
              </a:ext>
            </a:extLst>
          </p:cNvPr>
          <p:cNvSpPr>
            <a:spLocks noGrp="1"/>
          </p:cNvSpPr>
          <p:nvPr>
            <p:ph type="body" sz="quarter" idx="13"/>
          </p:nvPr>
        </p:nvSpPr>
        <p:spPr>
          <a:xfrm>
            <a:off x="1041400" y="1748940"/>
            <a:ext cx="9976220" cy="4397860"/>
          </a:xfrm>
        </p:spPr>
        <p:txBody>
          <a:bodyPr>
            <a:noAutofit/>
          </a:bodyPr>
          <a:lstStyle/>
          <a:p>
            <a:pPr marL="457200" indent="-457200">
              <a:buFont typeface="Arial" panose="020B0604020202020204" pitchFamily="34" charset="0"/>
              <a:buChar char="•"/>
            </a:pPr>
            <a:r>
              <a:rPr lang="en-US" sz="2400">
                <a:latin typeface="Helvetica"/>
                <a:cs typeface="Helvetica"/>
              </a:rPr>
              <a:t>Staff should be specially trained to recognise and respond to warning signs of financial abuse (see ABA &amp; AFCA guidelines)</a:t>
            </a:r>
          </a:p>
          <a:p>
            <a:pPr marL="457200" indent="-457200">
              <a:buFont typeface="Arial" panose="020B0604020202020204" pitchFamily="34" charset="0"/>
              <a:buChar char="•"/>
            </a:pPr>
            <a:r>
              <a:rPr lang="en-US" sz="2400">
                <a:latin typeface="Helvetica"/>
                <a:cs typeface="Helvetica"/>
              </a:rPr>
              <a:t>Take disclosures of DFV at face value without requiring evidence</a:t>
            </a:r>
          </a:p>
          <a:p>
            <a:pPr marL="457200" indent="-457200">
              <a:buFont typeface="Arial" panose="020B0604020202020204" pitchFamily="34" charset="0"/>
              <a:buChar char="•"/>
            </a:pPr>
            <a:r>
              <a:rPr lang="en-US" sz="2400">
                <a:latin typeface="Helvetica"/>
                <a:cs typeface="Helvetica"/>
              </a:rPr>
              <a:t>Provide copies of account documents free of charge</a:t>
            </a:r>
          </a:p>
          <a:p>
            <a:pPr marL="457200" indent="-457200">
              <a:buFont typeface="Arial" panose="020B0604020202020204" pitchFamily="34" charset="0"/>
              <a:buChar char="•"/>
            </a:pPr>
            <a:r>
              <a:rPr lang="en-US" sz="2400">
                <a:latin typeface="Helvetica"/>
                <a:cs typeface="Helvetica"/>
              </a:rPr>
              <a:t>Do not sell debts to debt collectors once notified of DFV</a:t>
            </a:r>
          </a:p>
        </p:txBody>
      </p:sp>
    </p:spTree>
    <p:extLst>
      <p:ext uri="{BB962C8B-B14F-4D97-AF65-F5344CB8AC3E}">
        <p14:creationId xmlns:p14="http://schemas.microsoft.com/office/powerpoint/2010/main" val="113815415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D2375-0BC1-5340-8B8F-BD66F8526A78}"/>
              </a:ext>
            </a:extLst>
          </p:cNvPr>
          <p:cNvSpPr>
            <a:spLocks noGrp="1"/>
          </p:cNvSpPr>
          <p:nvPr>
            <p:ph type="title"/>
          </p:nvPr>
        </p:nvSpPr>
        <p:spPr/>
        <p:txBody>
          <a:bodyPr>
            <a:normAutofit/>
          </a:bodyPr>
          <a:lstStyle/>
          <a:p>
            <a:r>
              <a:rPr lang="en-US"/>
              <a:t>Making contact</a:t>
            </a:r>
          </a:p>
        </p:txBody>
      </p:sp>
      <p:sp>
        <p:nvSpPr>
          <p:cNvPr id="3" name="Text Placeholder 2">
            <a:extLst>
              <a:ext uri="{FF2B5EF4-FFF2-40B4-BE49-F238E27FC236}">
                <a16:creationId xmlns:a16="http://schemas.microsoft.com/office/drawing/2014/main" id="{6FCA9067-01F4-6C4B-AD6D-4DD4D510E80E}"/>
              </a:ext>
            </a:extLst>
          </p:cNvPr>
          <p:cNvSpPr>
            <a:spLocks noGrp="1"/>
          </p:cNvSpPr>
          <p:nvPr>
            <p:ph type="body" sz="quarter" idx="13"/>
          </p:nvPr>
        </p:nvSpPr>
        <p:spPr>
          <a:xfrm>
            <a:off x="1041400" y="1748940"/>
            <a:ext cx="10702876" cy="4397860"/>
          </a:xfrm>
        </p:spPr>
        <p:txBody>
          <a:bodyPr>
            <a:noAutofit/>
          </a:bodyPr>
          <a:lstStyle/>
          <a:p>
            <a:pPr marL="457200" indent="-457200">
              <a:buFont typeface="Arial" panose="020B0604020202020204" pitchFamily="34" charset="0"/>
              <a:buChar char="•"/>
            </a:pPr>
            <a:r>
              <a:rPr lang="en-US" sz="2400">
                <a:latin typeface="Helvetica"/>
                <a:cs typeface="Helvetica"/>
              </a:rPr>
              <a:t>Request staff specially trained in domestic violence and financial abuse</a:t>
            </a:r>
          </a:p>
          <a:p>
            <a:pPr marL="457200" indent="-457200">
              <a:buFont typeface="Arial" panose="020B0604020202020204" pitchFamily="34" charset="0"/>
              <a:buChar char="•"/>
            </a:pPr>
            <a:r>
              <a:rPr lang="en-US" sz="2400">
                <a:latin typeface="Helvetica"/>
                <a:cs typeface="Helvetica"/>
              </a:rPr>
              <a:t>Request a case manager or dedicated contact</a:t>
            </a:r>
          </a:p>
          <a:p>
            <a:pPr marL="457200" indent="-457200">
              <a:buFont typeface="Arial" panose="020B0604020202020204" pitchFamily="34" charset="0"/>
              <a:buChar char="•"/>
            </a:pPr>
            <a:r>
              <a:rPr lang="en-US" sz="2400">
                <a:latin typeface="Helvetica"/>
              </a:rPr>
              <a:t>Check eligibility for emergency financial assistance packages</a:t>
            </a:r>
            <a:endParaRPr lang="en-US" sz="2400"/>
          </a:p>
          <a:p>
            <a:pPr marL="457200" indent="-457200">
              <a:buFont typeface="Arial" panose="020B0604020202020204" pitchFamily="34" charset="0"/>
              <a:buChar char="•"/>
            </a:pPr>
            <a:r>
              <a:rPr lang="en-US" sz="2400">
                <a:latin typeface="Helvetica"/>
                <a:cs typeface="Helvetica"/>
              </a:rPr>
              <a:t>Provide protection orders or other supporting evidence but limit sending unnecessary detail about highly sensitive information (even with consent)</a:t>
            </a:r>
          </a:p>
        </p:txBody>
      </p:sp>
    </p:spTree>
    <p:extLst>
      <p:ext uri="{BB962C8B-B14F-4D97-AF65-F5344CB8AC3E}">
        <p14:creationId xmlns:p14="http://schemas.microsoft.com/office/powerpoint/2010/main" val="98368454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1FFCDDD-9F04-3044-A72B-E87E42742727}"/>
              </a:ext>
            </a:extLst>
          </p:cNvPr>
          <p:cNvSpPr>
            <a:spLocks noGrp="1"/>
          </p:cNvSpPr>
          <p:nvPr>
            <p:ph type="title"/>
          </p:nvPr>
        </p:nvSpPr>
        <p:spPr/>
        <p:txBody>
          <a:bodyPr/>
          <a:lstStyle/>
          <a:p>
            <a:r>
              <a:rPr lang="en-US"/>
              <a:t>Strategy</a:t>
            </a:r>
          </a:p>
        </p:txBody>
      </p:sp>
      <p:sp>
        <p:nvSpPr>
          <p:cNvPr id="4" name="Text Placeholder 3">
            <a:extLst>
              <a:ext uri="{FF2B5EF4-FFF2-40B4-BE49-F238E27FC236}">
                <a16:creationId xmlns:a16="http://schemas.microsoft.com/office/drawing/2014/main" id="{4D69B911-6DC7-434C-8B7D-1D15B17AC8DF}"/>
              </a:ext>
            </a:extLst>
          </p:cNvPr>
          <p:cNvSpPr>
            <a:spLocks noGrp="1"/>
          </p:cNvSpPr>
          <p:nvPr>
            <p:ph type="body" sz="quarter" idx="13"/>
          </p:nvPr>
        </p:nvSpPr>
        <p:spPr>
          <a:xfrm>
            <a:off x="1041400" y="1748940"/>
            <a:ext cx="10274300" cy="4397860"/>
          </a:xfrm>
        </p:spPr>
        <p:txBody>
          <a:bodyPr>
            <a:noAutofit/>
          </a:bodyPr>
          <a:lstStyle/>
          <a:p>
            <a:pPr marL="457200" indent="-457200">
              <a:buFont typeface="Arial" panose="020B0604020202020204" pitchFamily="34" charset="0"/>
              <a:buChar char="•"/>
            </a:pPr>
            <a:r>
              <a:rPr lang="en-US" sz="2400"/>
              <a:t>Ask for a moratorium while you review documents and prepare your complaint or hardship request</a:t>
            </a:r>
          </a:p>
          <a:p>
            <a:pPr marL="457200" indent="-457200">
              <a:buFont typeface="Arial" panose="020B0604020202020204" pitchFamily="34" charset="0"/>
              <a:buChar char="•"/>
            </a:pPr>
            <a:r>
              <a:rPr lang="en-US" sz="2400"/>
              <a:t>Research the creditor’s public commitments</a:t>
            </a:r>
          </a:p>
          <a:p>
            <a:pPr marL="457200" indent="-457200">
              <a:buFont typeface="Arial" panose="020B0604020202020204" pitchFamily="34" charset="0"/>
              <a:buChar char="•"/>
            </a:pPr>
            <a:r>
              <a:rPr lang="en-US" sz="2400"/>
              <a:t>Refer to the creditor’s internal policies</a:t>
            </a:r>
          </a:p>
          <a:p>
            <a:pPr marL="457200" indent="-457200">
              <a:buFont typeface="Arial" panose="020B0604020202020204" pitchFamily="34" charset="0"/>
              <a:buChar char="•"/>
            </a:pPr>
            <a:r>
              <a:rPr lang="en-US" sz="2400"/>
              <a:t>Remind the creditor of industry guidelines and AFCA’s expectations</a:t>
            </a:r>
          </a:p>
        </p:txBody>
      </p:sp>
    </p:spTree>
    <p:extLst>
      <p:ext uri="{BB962C8B-B14F-4D97-AF65-F5344CB8AC3E}">
        <p14:creationId xmlns:p14="http://schemas.microsoft.com/office/powerpoint/2010/main" val="332977031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391A2-5D34-2840-851D-63FAC28C14A9}"/>
              </a:ext>
            </a:extLst>
          </p:cNvPr>
          <p:cNvSpPr>
            <a:spLocks noGrp="1"/>
          </p:cNvSpPr>
          <p:nvPr>
            <p:ph type="title"/>
          </p:nvPr>
        </p:nvSpPr>
        <p:spPr/>
        <p:txBody>
          <a:bodyPr/>
          <a:lstStyle/>
          <a:p>
            <a:r>
              <a:rPr lang="en-US"/>
              <a:t>Protecting confidentiality &amp; safety</a:t>
            </a:r>
          </a:p>
        </p:txBody>
      </p:sp>
      <p:sp>
        <p:nvSpPr>
          <p:cNvPr id="3" name="Text Placeholder 2">
            <a:extLst>
              <a:ext uri="{FF2B5EF4-FFF2-40B4-BE49-F238E27FC236}">
                <a16:creationId xmlns:a16="http://schemas.microsoft.com/office/drawing/2014/main" id="{2B557C9A-2292-2F4E-8656-37CE57433AB1}"/>
              </a:ext>
            </a:extLst>
          </p:cNvPr>
          <p:cNvSpPr>
            <a:spLocks noGrp="1"/>
          </p:cNvSpPr>
          <p:nvPr>
            <p:ph type="body" sz="quarter" idx="13"/>
          </p:nvPr>
        </p:nvSpPr>
        <p:spPr/>
        <p:txBody>
          <a:bodyPr>
            <a:noAutofit/>
          </a:bodyPr>
          <a:lstStyle/>
          <a:p>
            <a:pPr marL="457200" indent="-457200">
              <a:buFont typeface="Arial" panose="020B0604020202020204" pitchFamily="34" charset="0"/>
              <a:buChar char="•"/>
            </a:pPr>
            <a:r>
              <a:rPr lang="en-US" sz="2400">
                <a:latin typeface="Helvetica"/>
                <a:cs typeface="Helvetica"/>
              </a:rPr>
              <a:t>Minimise re-telling by appointing a case manager or dedicated staff contact, limit access to specially trained staff</a:t>
            </a:r>
          </a:p>
          <a:p>
            <a:pPr marL="457200" indent="-457200">
              <a:buFont typeface="Arial" panose="020B0604020202020204" pitchFamily="34" charset="0"/>
              <a:buChar char="•"/>
            </a:pPr>
            <a:r>
              <a:rPr lang="en-US" sz="2400">
                <a:latin typeface="Helvetica"/>
                <a:cs typeface="Helvetica"/>
              </a:rPr>
              <a:t>Assist customer to protect their accounts and assets</a:t>
            </a:r>
          </a:p>
          <a:p>
            <a:pPr marL="457200" indent="-457200">
              <a:buFont typeface="Arial" panose="020B0604020202020204" pitchFamily="34" charset="0"/>
              <a:buChar char="•"/>
            </a:pPr>
            <a:r>
              <a:rPr lang="en-US" sz="2400">
                <a:latin typeface="Helvetica"/>
                <a:cs typeface="Helvetica"/>
              </a:rPr>
              <a:t>Change PINs, passwords and authorities for accounts</a:t>
            </a:r>
          </a:p>
          <a:p>
            <a:pPr marL="457200" indent="-457200">
              <a:buFont typeface="Arial" panose="020B0604020202020204" pitchFamily="34" charset="0"/>
              <a:buChar char="•"/>
            </a:pPr>
            <a:r>
              <a:rPr lang="en-US" sz="2400">
                <a:latin typeface="Helvetica"/>
                <a:cs typeface="Helvetica"/>
              </a:rPr>
              <a:t>Ensure no personal information is disclosed to co-borrower</a:t>
            </a:r>
          </a:p>
          <a:p>
            <a:pPr marL="457200" indent="-457200">
              <a:buFont typeface="Arial" panose="020B0604020202020204" pitchFamily="34" charset="0"/>
              <a:buChar char="•"/>
            </a:pPr>
            <a:r>
              <a:rPr lang="en-US" sz="2400"/>
              <a:t>Not require customer to make direct contact with the perpetrator</a:t>
            </a:r>
          </a:p>
        </p:txBody>
      </p:sp>
    </p:spTree>
    <p:extLst>
      <p:ext uri="{BB962C8B-B14F-4D97-AF65-F5344CB8AC3E}">
        <p14:creationId xmlns:p14="http://schemas.microsoft.com/office/powerpoint/2010/main" val="6259037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E31BC-52D0-F847-8A43-D207A73677C2}"/>
              </a:ext>
            </a:extLst>
          </p:cNvPr>
          <p:cNvSpPr>
            <a:spLocks noGrp="1"/>
          </p:cNvSpPr>
          <p:nvPr>
            <p:ph type="title"/>
          </p:nvPr>
        </p:nvSpPr>
        <p:spPr/>
        <p:txBody>
          <a:bodyPr/>
          <a:lstStyle/>
          <a:p>
            <a:r>
              <a:rPr lang="en-US"/>
              <a:t>Potential remedies for joint loans</a:t>
            </a:r>
          </a:p>
        </p:txBody>
      </p:sp>
      <p:sp>
        <p:nvSpPr>
          <p:cNvPr id="3" name="Text Placeholder 2">
            <a:extLst>
              <a:ext uri="{FF2B5EF4-FFF2-40B4-BE49-F238E27FC236}">
                <a16:creationId xmlns:a16="http://schemas.microsoft.com/office/drawing/2014/main" id="{48648E1B-57B5-CD4C-9994-9A97A2A22C66}"/>
              </a:ext>
            </a:extLst>
          </p:cNvPr>
          <p:cNvSpPr>
            <a:spLocks noGrp="1"/>
          </p:cNvSpPr>
          <p:nvPr>
            <p:ph type="body" sz="quarter" idx="13"/>
          </p:nvPr>
        </p:nvSpPr>
        <p:spPr/>
        <p:txBody>
          <a:bodyPr>
            <a:normAutofit fontScale="92500" lnSpcReduction="10000"/>
          </a:bodyPr>
          <a:lstStyle/>
          <a:p>
            <a:pPr marL="457200" indent="-457200">
              <a:buFont typeface="Arial" panose="020B0604020202020204" pitchFamily="34" charset="0"/>
              <a:buChar char="•"/>
            </a:pPr>
            <a:r>
              <a:rPr lang="en-US" b="1">
                <a:solidFill>
                  <a:srgbClr val="0070C0"/>
                </a:solidFill>
              </a:rPr>
              <a:t>Release from liability </a:t>
            </a:r>
            <a:r>
              <a:rPr lang="en-US"/>
              <a:t>where the customer did not benefit (and creditor knew or should have known, or failed to recognise warning signs of financial abuse)</a:t>
            </a:r>
          </a:p>
          <a:p>
            <a:pPr marL="457200" indent="-457200">
              <a:buFont typeface="Arial" panose="020B0604020202020204" pitchFamily="34" charset="0"/>
              <a:buChar char="•"/>
            </a:pPr>
            <a:r>
              <a:rPr lang="en-US" b="1">
                <a:solidFill>
                  <a:srgbClr val="0070C0"/>
                </a:solidFill>
              </a:rPr>
              <a:t>Agree</a:t>
            </a:r>
            <a:r>
              <a:rPr lang="en-US"/>
              <a:t> </a:t>
            </a:r>
            <a:r>
              <a:rPr lang="en-US" b="1">
                <a:solidFill>
                  <a:srgbClr val="0070C0"/>
                </a:solidFill>
              </a:rPr>
              <a:t>not to pursue </a:t>
            </a:r>
            <a:r>
              <a:rPr lang="en-US"/>
              <a:t>one borrower for the loan</a:t>
            </a:r>
          </a:p>
          <a:p>
            <a:pPr marL="457200" indent="-457200">
              <a:buFont typeface="Arial" panose="020B0604020202020204" pitchFamily="34" charset="0"/>
              <a:buChar char="•"/>
            </a:pPr>
            <a:r>
              <a:rPr lang="en-US" b="1">
                <a:solidFill>
                  <a:srgbClr val="0070C0"/>
                </a:solidFill>
              </a:rPr>
              <a:t>Remove default listings </a:t>
            </a:r>
            <a:r>
              <a:rPr lang="en-US"/>
              <a:t>where creditor subsequently becomes aware of financial abuse</a:t>
            </a:r>
          </a:p>
        </p:txBody>
      </p:sp>
    </p:spTree>
    <p:extLst>
      <p:ext uri="{BB962C8B-B14F-4D97-AF65-F5344CB8AC3E}">
        <p14:creationId xmlns:p14="http://schemas.microsoft.com/office/powerpoint/2010/main" val="258511739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a:t>Negotiating with Debt Collectors</a:t>
            </a:r>
          </a:p>
        </p:txBody>
      </p:sp>
      <p:pic>
        <p:nvPicPr>
          <p:cNvPr id="4" name="Picture Placeholder 3" descr="atmcancel.jpg"/>
          <p:cNvPicPr>
            <a:picLocks noGrp="1" noChangeAspect="1"/>
          </p:cNvPicPr>
          <p:nvPr>
            <p:ph type="pic" sz="quarter" idx="13"/>
          </p:nvPr>
        </p:nvPicPr>
        <p:blipFill>
          <a:blip r:embed="rId2"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298873916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20A98-2434-0C43-B878-61AA187B8715}"/>
              </a:ext>
            </a:extLst>
          </p:cNvPr>
          <p:cNvSpPr>
            <a:spLocks noGrp="1"/>
          </p:cNvSpPr>
          <p:nvPr>
            <p:ph type="title"/>
          </p:nvPr>
        </p:nvSpPr>
        <p:spPr/>
        <p:txBody>
          <a:bodyPr/>
          <a:lstStyle/>
          <a:p>
            <a:r>
              <a:rPr lang="en-US"/>
              <a:t>Making contact</a:t>
            </a:r>
          </a:p>
        </p:txBody>
      </p:sp>
      <p:sp>
        <p:nvSpPr>
          <p:cNvPr id="3" name="Text Placeholder 2">
            <a:extLst>
              <a:ext uri="{FF2B5EF4-FFF2-40B4-BE49-F238E27FC236}">
                <a16:creationId xmlns:a16="http://schemas.microsoft.com/office/drawing/2014/main" id="{F154514D-6BFE-1F4B-B2F0-1E86725D6DFE}"/>
              </a:ext>
            </a:extLst>
          </p:cNvPr>
          <p:cNvSpPr>
            <a:spLocks noGrp="1"/>
          </p:cNvSpPr>
          <p:nvPr>
            <p:ph type="body" sz="quarter" idx="13"/>
          </p:nvPr>
        </p:nvSpPr>
        <p:spPr/>
        <p:txBody>
          <a:bodyPr>
            <a:normAutofit/>
          </a:bodyPr>
          <a:lstStyle/>
          <a:p>
            <a:pPr marL="342900" indent="-342900">
              <a:buFont typeface="Arial" panose="020B0604020202020204" pitchFamily="34" charset="0"/>
              <a:buChar char="•"/>
            </a:pPr>
            <a:r>
              <a:rPr lang="en-US" sz="2400"/>
              <a:t>Always include the original creditor in correspondence</a:t>
            </a:r>
          </a:p>
          <a:p>
            <a:pPr marL="342900" indent="-342900">
              <a:buFont typeface="Arial" panose="020B0604020202020204" pitchFamily="34" charset="0"/>
              <a:buChar char="•"/>
            </a:pPr>
            <a:r>
              <a:rPr lang="en-US" sz="2400"/>
              <a:t>Creditor may have a policy of recalling debts involving financial abuse</a:t>
            </a:r>
          </a:p>
          <a:p>
            <a:pPr marL="342900" indent="-342900">
              <a:buFont typeface="Arial" panose="020B0604020202020204" pitchFamily="34" charset="0"/>
              <a:buChar char="•"/>
            </a:pPr>
            <a:r>
              <a:rPr lang="en-US" sz="2400"/>
              <a:t>AFCA expects that where the creditor becomes aware of financial abuse, they will buy back the debt or instruct the debt collector to only pursue the co-borrower for the debt</a:t>
            </a:r>
          </a:p>
        </p:txBody>
      </p:sp>
    </p:spTree>
    <p:extLst>
      <p:ext uri="{BB962C8B-B14F-4D97-AF65-F5344CB8AC3E}">
        <p14:creationId xmlns:p14="http://schemas.microsoft.com/office/powerpoint/2010/main" val="187206727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20A98-2434-0C43-B878-61AA187B8715}"/>
              </a:ext>
            </a:extLst>
          </p:cNvPr>
          <p:cNvSpPr>
            <a:spLocks noGrp="1"/>
          </p:cNvSpPr>
          <p:nvPr>
            <p:ph type="title"/>
          </p:nvPr>
        </p:nvSpPr>
        <p:spPr/>
        <p:txBody>
          <a:bodyPr/>
          <a:lstStyle/>
          <a:p>
            <a:r>
              <a:rPr lang="en-US"/>
              <a:t>Strategy</a:t>
            </a:r>
          </a:p>
        </p:txBody>
      </p:sp>
      <p:sp>
        <p:nvSpPr>
          <p:cNvPr id="3" name="Text Placeholder 2">
            <a:extLst>
              <a:ext uri="{FF2B5EF4-FFF2-40B4-BE49-F238E27FC236}">
                <a16:creationId xmlns:a16="http://schemas.microsoft.com/office/drawing/2014/main" id="{F154514D-6BFE-1F4B-B2F0-1E86725D6DFE}"/>
              </a:ext>
            </a:extLst>
          </p:cNvPr>
          <p:cNvSpPr>
            <a:spLocks noGrp="1"/>
          </p:cNvSpPr>
          <p:nvPr>
            <p:ph type="body" sz="quarter" idx="13"/>
          </p:nvPr>
        </p:nvSpPr>
        <p:spPr/>
        <p:txBody>
          <a:bodyPr>
            <a:normAutofit/>
          </a:bodyPr>
          <a:lstStyle/>
          <a:p>
            <a:pPr marL="457200" indent="-457200">
              <a:buFont typeface="Arial" panose="020B0604020202020204" pitchFamily="34" charset="0"/>
              <a:buChar char="•"/>
            </a:pPr>
            <a:r>
              <a:rPr lang="en-US" sz="2400"/>
              <a:t>Direct all correspondence via you or another advocate if your client doesn’t have a secure email or mailbox and/or is stressed by contact with the debt collector</a:t>
            </a:r>
          </a:p>
          <a:p>
            <a:pPr marL="457200" indent="-457200">
              <a:buFont typeface="Arial" panose="020B0604020202020204" pitchFamily="34" charset="0"/>
              <a:buChar char="•"/>
            </a:pPr>
            <a:r>
              <a:rPr lang="en-US" sz="2400"/>
              <a:t>Request a staff member specially trained in domestic violence</a:t>
            </a:r>
          </a:p>
          <a:p>
            <a:pPr marL="457200" indent="-457200">
              <a:buFont typeface="Arial" panose="020B0604020202020204" pitchFamily="34" charset="0"/>
              <a:buChar char="•"/>
            </a:pPr>
            <a:r>
              <a:rPr lang="en-US" sz="2400"/>
              <a:t>Understand your client’s rights and protections under the Australian Consumer Law and the ACCC and ASIC’s </a:t>
            </a:r>
            <a:r>
              <a:rPr lang="en-US" sz="2400" b="1" i="1"/>
              <a:t>Debt collection guideline for collectors &amp; creditors</a:t>
            </a:r>
            <a:endParaRPr lang="en-US" sz="2400"/>
          </a:p>
        </p:txBody>
      </p:sp>
    </p:spTree>
    <p:extLst>
      <p:ext uri="{BB962C8B-B14F-4D97-AF65-F5344CB8AC3E}">
        <p14:creationId xmlns:p14="http://schemas.microsoft.com/office/powerpoint/2010/main" val="4153636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F89EA-69E2-2142-AF78-E69A6555165E}"/>
              </a:ext>
            </a:extLst>
          </p:cNvPr>
          <p:cNvSpPr>
            <a:spLocks noGrp="1"/>
          </p:cNvSpPr>
          <p:nvPr>
            <p:ph type="title"/>
          </p:nvPr>
        </p:nvSpPr>
        <p:spPr/>
        <p:txBody>
          <a:bodyPr/>
          <a:lstStyle/>
          <a:p>
            <a:r>
              <a:rPr lang="en-US"/>
              <a:t>Test your knowledge</a:t>
            </a:r>
          </a:p>
        </p:txBody>
      </p:sp>
      <p:sp>
        <p:nvSpPr>
          <p:cNvPr id="3" name="Text Placeholder 2">
            <a:extLst>
              <a:ext uri="{FF2B5EF4-FFF2-40B4-BE49-F238E27FC236}">
                <a16:creationId xmlns:a16="http://schemas.microsoft.com/office/drawing/2014/main" id="{94DC403A-E764-BB4D-BCCF-460DE12E86CA}"/>
              </a:ext>
            </a:extLst>
          </p:cNvPr>
          <p:cNvSpPr>
            <a:spLocks noGrp="1"/>
          </p:cNvSpPr>
          <p:nvPr>
            <p:ph type="body" sz="quarter" idx="13"/>
          </p:nvPr>
        </p:nvSpPr>
        <p:spPr/>
        <p:txBody>
          <a:bodyPr>
            <a:normAutofit/>
          </a:bodyPr>
          <a:lstStyle/>
          <a:p>
            <a:r>
              <a:rPr lang="en-US" sz="1600" b="1" i="1"/>
              <a:t>True or False?</a:t>
            </a:r>
          </a:p>
          <a:p>
            <a:pPr marL="514350" indent="-514350" fontAlgn="base">
              <a:buFont typeface="+mj-lt"/>
              <a:buAutoNum type="arabicPeriod"/>
            </a:pPr>
            <a:r>
              <a:rPr lang="en-GB" sz="1600"/>
              <a:t>Financial institutions are legally required to consider requests for hardship assistance </a:t>
            </a:r>
          </a:p>
          <a:p>
            <a:pPr marL="514350" indent="-514350" fontAlgn="base">
              <a:buFont typeface="+mj-lt"/>
              <a:buAutoNum type="arabicPeriod"/>
            </a:pPr>
            <a:r>
              <a:rPr lang="en-GB" sz="1600"/>
              <a:t>If a creditor rejects a request for financial hardship assistance, there is nothing you can do about it </a:t>
            </a:r>
          </a:p>
          <a:p>
            <a:pPr marL="514350" indent="-514350" fontAlgn="base">
              <a:buFont typeface="+mj-lt"/>
              <a:buAutoNum type="arabicPeriod"/>
            </a:pPr>
            <a:r>
              <a:rPr lang="en-GB" sz="1600"/>
              <a:t>A creditor can remove a default listing from a customer’s credit report where the customer has experienced financial abuse, even if the listing is correct</a:t>
            </a:r>
          </a:p>
          <a:p>
            <a:pPr marL="514350" indent="-514350" fontAlgn="base">
              <a:buFont typeface="+mj-lt"/>
              <a:buAutoNum type="arabicPeriod"/>
            </a:pPr>
            <a:r>
              <a:rPr lang="en-GB" sz="1600"/>
              <a:t>If a creditor has already obtained default judgment against your client in court, there is nothing your client can do but pay the debt</a:t>
            </a:r>
          </a:p>
          <a:p>
            <a:pPr marL="514350" indent="-514350" fontAlgn="base">
              <a:buFont typeface="+mj-lt"/>
              <a:buAutoNum type="arabicPeriod"/>
            </a:pPr>
            <a:r>
              <a:rPr lang="en-GB" sz="1600"/>
              <a:t>If your client has received a statement of claim, it is too late to make a complaint to AFCA</a:t>
            </a:r>
          </a:p>
        </p:txBody>
      </p:sp>
    </p:spTree>
    <p:extLst>
      <p:ext uri="{BB962C8B-B14F-4D97-AF65-F5344CB8AC3E}">
        <p14:creationId xmlns:p14="http://schemas.microsoft.com/office/powerpoint/2010/main" val="43047990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00063" y="2292534"/>
            <a:ext cx="10167937" cy="2406466"/>
          </a:xfrm>
        </p:spPr>
        <p:txBody>
          <a:bodyPr/>
          <a:lstStyle/>
          <a:p>
            <a:r>
              <a:rPr lang="en-US"/>
              <a:t>4. When to get specialist legal advice</a:t>
            </a:r>
          </a:p>
        </p:txBody>
      </p:sp>
    </p:spTree>
    <p:extLst>
      <p:ext uri="{BB962C8B-B14F-4D97-AF65-F5344CB8AC3E}">
        <p14:creationId xmlns:p14="http://schemas.microsoft.com/office/powerpoint/2010/main" val="367759741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D5631-E3F4-4746-A8D4-964ED8DBB5EF}"/>
              </a:ext>
            </a:extLst>
          </p:cNvPr>
          <p:cNvSpPr>
            <a:spLocks noGrp="1"/>
          </p:cNvSpPr>
          <p:nvPr>
            <p:ph type="title"/>
          </p:nvPr>
        </p:nvSpPr>
        <p:spPr/>
        <p:txBody>
          <a:bodyPr>
            <a:normAutofit/>
          </a:bodyPr>
          <a:lstStyle/>
          <a:p>
            <a:r>
              <a:rPr lang="en-US" sz="4800">
                <a:latin typeface="Arial"/>
                <a:cs typeface="Arial"/>
              </a:rPr>
              <a:t>Urgent legal issues</a:t>
            </a:r>
          </a:p>
        </p:txBody>
      </p:sp>
      <p:sp>
        <p:nvSpPr>
          <p:cNvPr id="3" name="Text Placeholder 2">
            <a:extLst>
              <a:ext uri="{FF2B5EF4-FFF2-40B4-BE49-F238E27FC236}">
                <a16:creationId xmlns:a16="http://schemas.microsoft.com/office/drawing/2014/main" id="{CCE874BD-EF56-4042-A261-39D20785E3B5}"/>
              </a:ext>
            </a:extLst>
          </p:cNvPr>
          <p:cNvSpPr>
            <a:spLocks noGrp="1"/>
          </p:cNvSpPr>
          <p:nvPr>
            <p:ph type="body" sz="quarter" idx="13"/>
          </p:nvPr>
        </p:nvSpPr>
        <p:spPr>
          <a:xfrm>
            <a:off x="1032451" y="1748940"/>
            <a:ext cx="9976220" cy="4397860"/>
          </a:xfrm>
        </p:spPr>
        <p:txBody>
          <a:bodyPr>
            <a:noAutofit/>
          </a:bodyPr>
          <a:lstStyle/>
          <a:p>
            <a:pPr marL="457200" indent="-457200">
              <a:buFont typeface="Arial" panose="020B0604020202020204" pitchFamily="34" charset="0"/>
              <a:buChar char="•"/>
            </a:pPr>
            <a:r>
              <a:rPr lang="en-US" sz="2400" b="1">
                <a:latin typeface="Helvetica"/>
                <a:cs typeface="Helvetica"/>
              </a:rPr>
              <a:t>Court proceedings </a:t>
            </a:r>
            <a:r>
              <a:rPr lang="en-US" sz="2400">
                <a:latin typeface="Helvetica"/>
                <a:cs typeface="Helvetica"/>
              </a:rPr>
              <a:t>have been commenced</a:t>
            </a:r>
          </a:p>
          <a:p>
            <a:pPr marL="457200" indent="-457200">
              <a:buFont typeface="Arial" panose="020B0604020202020204" pitchFamily="34" charset="0"/>
              <a:buChar char="•"/>
            </a:pPr>
            <a:r>
              <a:rPr lang="en-US" sz="2400">
                <a:latin typeface="Helvetica"/>
                <a:cs typeface="Helvetica"/>
              </a:rPr>
              <a:t>A </a:t>
            </a:r>
            <a:r>
              <a:rPr lang="en-US" sz="2400" b="1">
                <a:latin typeface="Helvetica"/>
                <a:cs typeface="Helvetica"/>
              </a:rPr>
              <a:t>Statement of Claim </a:t>
            </a:r>
            <a:r>
              <a:rPr lang="en-US" sz="2400">
                <a:latin typeface="Helvetica"/>
                <a:cs typeface="Helvetica"/>
              </a:rPr>
              <a:t>has been served on the client</a:t>
            </a:r>
          </a:p>
          <a:p>
            <a:pPr marL="457200" indent="-457200">
              <a:buFont typeface="Arial" panose="020B0604020202020204" pitchFamily="34" charset="0"/>
              <a:buChar char="•"/>
            </a:pPr>
            <a:r>
              <a:rPr lang="en-US" sz="2400">
                <a:latin typeface="Helvetica"/>
                <a:cs typeface="Helvetica"/>
              </a:rPr>
              <a:t>There is a </a:t>
            </a:r>
            <a:r>
              <a:rPr lang="en-US" sz="2400" b="1">
                <a:latin typeface="Helvetica"/>
                <a:cs typeface="Helvetica"/>
              </a:rPr>
              <a:t>default judgment </a:t>
            </a:r>
            <a:r>
              <a:rPr lang="en-US" sz="2400">
                <a:latin typeface="Helvetica"/>
                <a:cs typeface="Helvetica"/>
              </a:rPr>
              <a:t>against the client</a:t>
            </a:r>
          </a:p>
          <a:p>
            <a:pPr marL="457200" indent="-457200">
              <a:buFont typeface="Arial" panose="020B0604020202020204" pitchFamily="34" charset="0"/>
              <a:buChar char="•"/>
            </a:pPr>
            <a:r>
              <a:rPr lang="en-US" sz="2400">
                <a:latin typeface="Helvetica"/>
                <a:cs typeface="Helvetica"/>
              </a:rPr>
              <a:t>There is a </a:t>
            </a:r>
            <a:r>
              <a:rPr lang="en-US" sz="2400" b="1">
                <a:latin typeface="Helvetica"/>
                <a:cs typeface="Helvetica"/>
              </a:rPr>
              <a:t>garnishee order </a:t>
            </a:r>
            <a:r>
              <a:rPr lang="en-US" sz="2400">
                <a:latin typeface="Helvetica"/>
                <a:cs typeface="Helvetica"/>
              </a:rPr>
              <a:t>on the client’s bank account or wages</a:t>
            </a:r>
          </a:p>
          <a:p>
            <a:pPr marL="457200" indent="-457200">
              <a:buFont typeface="Arial" panose="020B0604020202020204" pitchFamily="34" charset="0"/>
              <a:buChar char="•"/>
            </a:pPr>
            <a:r>
              <a:rPr lang="en-US" sz="2400" b="1">
                <a:latin typeface="Helvetica"/>
                <a:cs typeface="Helvetica"/>
              </a:rPr>
              <a:t>Default notice </a:t>
            </a:r>
            <a:r>
              <a:rPr lang="en-US" sz="2400">
                <a:latin typeface="Helvetica"/>
                <a:cs typeface="Helvetica"/>
              </a:rPr>
              <a:t>has been issued on a loan secured by property</a:t>
            </a:r>
          </a:p>
          <a:p>
            <a:pPr marL="457200" indent="-457200">
              <a:buFont typeface="Arial" panose="020B0604020202020204" pitchFamily="34" charset="0"/>
              <a:buChar char="•"/>
            </a:pPr>
            <a:r>
              <a:rPr lang="en-US" sz="2400">
                <a:latin typeface="Helvetica"/>
                <a:cs typeface="Helvetica"/>
              </a:rPr>
              <a:t>A time limit is expiring in the next </a:t>
            </a:r>
            <a:r>
              <a:rPr lang="en-US" sz="2400" b="1">
                <a:latin typeface="Helvetica"/>
                <a:cs typeface="Helvetica"/>
              </a:rPr>
              <a:t>3 to 6 months</a:t>
            </a:r>
            <a:endParaRPr lang="en-US" sz="2400">
              <a:latin typeface="Helvetica"/>
              <a:cs typeface="Helvetica"/>
            </a:endParaRPr>
          </a:p>
        </p:txBody>
      </p:sp>
    </p:spTree>
    <p:extLst>
      <p:ext uri="{BB962C8B-B14F-4D97-AF65-F5344CB8AC3E}">
        <p14:creationId xmlns:p14="http://schemas.microsoft.com/office/powerpoint/2010/main" val="418028326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57A03-2527-AA47-A1E1-F35AF8BDC4CA}"/>
              </a:ext>
            </a:extLst>
          </p:cNvPr>
          <p:cNvSpPr>
            <a:spLocks noGrp="1"/>
          </p:cNvSpPr>
          <p:nvPr>
            <p:ph type="title"/>
          </p:nvPr>
        </p:nvSpPr>
        <p:spPr/>
        <p:txBody>
          <a:bodyPr/>
          <a:lstStyle/>
          <a:p>
            <a:r>
              <a:rPr lang="en-US"/>
              <a:t>Specialist legal assistance</a:t>
            </a:r>
          </a:p>
        </p:txBody>
      </p:sp>
      <p:sp>
        <p:nvSpPr>
          <p:cNvPr id="3" name="Text Placeholder 2">
            <a:extLst>
              <a:ext uri="{FF2B5EF4-FFF2-40B4-BE49-F238E27FC236}">
                <a16:creationId xmlns:a16="http://schemas.microsoft.com/office/drawing/2014/main" id="{FD35648A-CF1E-A841-A2C4-08195B2FD3CD}"/>
              </a:ext>
            </a:extLst>
          </p:cNvPr>
          <p:cNvSpPr>
            <a:spLocks noGrp="1"/>
          </p:cNvSpPr>
          <p:nvPr>
            <p:ph type="body" sz="quarter" idx="13"/>
          </p:nvPr>
        </p:nvSpPr>
        <p:spPr/>
        <p:txBody>
          <a:bodyPr>
            <a:normAutofit fontScale="77500" lnSpcReduction="20000"/>
          </a:bodyPr>
          <a:lstStyle/>
          <a:p>
            <a:pPr marL="571500" indent="-571500">
              <a:buFont typeface="Arial" panose="020B0604020202020204" pitchFamily="34" charset="0"/>
              <a:buChar char="•"/>
            </a:pPr>
            <a:r>
              <a:rPr lang="en-AU"/>
              <a:t>Defend any legal proceedings currently on foot</a:t>
            </a:r>
          </a:p>
          <a:p>
            <a:pPr marL="571500" indent="-571500">
              <a:buFont typeface="Arial" panose="020B0604020202020204" pitchFamily="34" charset="0"/>
              <a:buChar char="•"/>
            </a:pPr>
            <a:r>
              <a:rPr lang="en-AU"/>
              <a:t>Apply to set aside the default judgment</a:t>
            </a:r>
          </a:p>
          <a:p>
            <a:pPr marL="571500" indent="-571500">
              <a:buFont typeface="Arial" panose="020B0604020202020204" pitchFamily="34" charset="0"/>
              <a:buChar char="•"/>
            </a:pPr>
            <a:r>
              <a:rPr lang="en-AU"/>
              <a:t>Apply for financial hardship assistance from creditor</a:t>
            </a:r>
          </a:p>
          <a:p>
            <a:pPr marL="571500" indent="-571500">
              <a:buFont typeface="Arial" panose="020B0604020202020204" pitchFamily="34" charset="0"/>
              <a:buChar char="•"/>
            </a:pPr>
            <a:r>
              <a:rPr lang="en-AU"/>
              <a:t>Negotiate directly with creditor to repay the debt</a:t>
            </a:r>
          </a:p>
          <a:p>
            <a:pPr marL="571500" indent="-571500">
              <a:buFont typeface="Arial" panose="020B0604020202020204" pitchFamily="34" charset="0"/>
              <a:buChar char="•"/>
            </a:pPr>
            <a:r>
              <a:rPr lang="en-AU"/>
              <a:t>If any breaches of Credit Law or fraud, lodge a consumer complaint (IDR) seeking a waiver or reduction of the debt</a:t>
            </a:r>
          </a:p>
          <a:p>
            <a:pPr marL="571500" indent="-571500">
              <a:buFont typeface="Arial" panose="020B0604020202020204" pitchFamily="34" charset="0"/>
              <a:buChar char="•"/>
            </a:pPr>
            <a:r>
              <a:rPr lang="en-AU"/>
              <a:t>Lodge a complaint with an EDR scheme (e.g. AFCA)</a:t>
            </a:r>
          </a:p>
        </p:txBody>
      </p:sp>
    </p:spTree>
    <p:extLst>
      <p:ext uri="{BB962C8B-B14F-4D97-AF65-F5344CB8AC3E}">
        <p14:creationId xmlns:p14="http://schemas.microsoft.com/office/powerpoint/2010/main" val="126075615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a:latin typeface="Arial"/>
                <a:cs typeface="Arial"/>
              </a:rPr>
              <a:t>Where to get free legal advice</a:t>
            </a:r>
          </a:p>
        </p:txBody>
      </p:sp>
      <p:sp>
        <p:nvSpPr>
          <p:cNvPr id="3" name="Text Placeholder 2"/>
          <p:cNvSpPr>
            <a:spLocks noGrp="1"/>
          </p:cNvSpPr>
          <p:nvPr>
            <p:ph type="body" sz="quarter" idx="13"/>
          </p:nvPr>
        </p:nvSpPr>
        <p:spPr>
          <a:xfrm>
            <a:off x="1041400" y="1714500"/>
            <a:ext cx="10210800" cy="4432299"/>
          </a:xfrm>
        </p:spPr>
        <p:txBody>
          <a:bodyPr>
            <a:noAutofit/>
          </a:bodyPr>
          <a:lstStyle/>
          <a:p>
            <a:pPr>
              <a:lnSpc>
                <a:spcPct val="110000"/>
              </a:lnSpc>
              <a:spcAft>
                <a:spcPts val="1200"/>
              </a:spcAft>
            </a:pPr>
            <a:r>
              <a:rPr lang="en-US" sz="2700">
                <a:latin typeface="Helvetica"/>
                <a:cs typeface="Helvetica"/>
              </a:rPr>
              <a:t>Redfern Legal Centre’s Financial Abuse Service NSW offers free specialist advice and representation to </a:t>
            </a:r>
            <a:r>
              <a:rPr lang="en-US" sz="2700" b="1">
                <a:latin typeface="Helvetica"/>
                <a:cs typeface="Helvetica"/>
              </a:rPr>
              <a:t>people in NSW </a:t>
            </a:r>
            <a:r>
              <a:rPr lang="en-US" sz="2700">
                <a:latin typeface="Helvetica"/>
                <a:cs typeface="Helvetica"/>
              </a:rPr>
              <a:t>who have experienced financial abuse in an </a:t>
            </a:r>
            <a:r>
              <a:rPr lang="en-US" sz="2700" b="1">
                <a:latin typeface="Helvetica"/>
                <a:cs typeface="Helvetica"/>
              </a:rPr>
              <a:t>intimate partner relationship</a:t>
            </a:r>
            <a:r>
              <a:rPr lang="en-US" sz="2700">
                <a:latin typeface="Helvetica"/>
                <a:cs typeface="Helvetica"/>
              </a:rPr>
              <a:t>. Call us on </a:t>
            </a:r>
            <a:r>
              <a:rPr lang="en-AU" sz="2700" b="1">
                <a:latin typeface="Helvetica"/>
                <a:cs typeface="Helvetica"/>
              </a:rPr>
              <a:t>0481 730 344</a:t>
            </a:r>
            <a:r>
              <a:rPr lang="en-AU" sz="2700">
                <a:latin typeface="Helvetica"/>
                <a:cs typeface="Helvetica"/>
              </a:rPr>
              <a:t> or visit </a:t>
            </a:r>
            <a:r>
              <a:rPr lang="en-AU" sz="2700">
                <a:latin typeface="Helvetica"/>
                <a:cs typeface="Helvetica"/>
                <a:hlinkClick r:id="rId3"/>
              </a:rPr>
              <a:t>https://rlc.org.au/fals</a:t>
            </a:r>
            <a:r>
              <a:rPr lang="en-AU" sz="2700">
                <a:latin typeface="Helvetica"/>
                <a:cs typeface="Helvetica"/>
              </a:rPr>
              <a:t> </a:t>
            </a:r>
            <a:br>
              <a:rPr lang="en-AU" sz="2700">
                <a:latin typeface="Helvetica"/>
                <a:cs typeface="Helvetica"/>
              </a:rPr>
            </a:br>
            <a:endParaRPr lang="en-US" sz="2700" b="1"/>
          </a:p>
          <a:p>
            <a:pPr>
              <a:lnSpc>
                <a:spcPct val="110000"/>
              </a:lnSpc>
              <a:spcAft>
                <a:spcPts val="1200"/>
              </a:spcAft>
            </a:pPr>
            <a:r>
              <a:rPr lang="en-US" sz="2700">
                <a:latin typeface="Helvetica"/>
                <a:cs typeface="Helvetica"/>
              </a:rPr>
              <a:t>Your client’s local community legal </a:t>
            </a:r>
            <a:r>
              <a:rPr lang="en-US" sz="2700" err="1">
                <a:latin typeface="Helvetica"/>
                <a:cs typeface="Helvetica"/>
              </a:rPr>
              <a:t>centre</a:t>
            </a:r>
            <a:r>
              <a:rPr lang="en-US" sz="2700">
                <a:latin typeface="Helvetica"/>
                <a:cs typeface="Helvetica"/>
              </a:rPr>
              <a:t>.</a:t>
            </a:r>
          </a:p>
          <a:p>
            <a:pPr>
              <a:lnSpc>
                <a:spcPct val="110000"/>
              </a:lnSpc>
              <a:spcAft>
                <a:spcPts val="1200"/>
              </a:spcAft>
            </a:pPr>
            <a:endParaRPr lang="en-US" sz="2700">
              <a:latin typeface="Helvetica"/>
              <a:cs typeface="Helvetica"/>
            </a:endParaRPr>
          </a:p>
          <a:p>
            <a:pPr>
              <a:lnSpc>
                <a:spcPct val="110000"/>
              </a:lnSpc>
              <a:spcAft>
                <a:spcPts val="1200"/>
              </a:spcAft>
            </a:pPr>
            <a:r>
              <a:rPr lang="en-US" sz="2700">
                <a:latin typeface="Helvetica"/>
                <a:cs typeface="Helvetica"/>
              </a:rPr>
              <a:t>Legal Aid in your state or territory.</a:t>
            </a:r>
          </a:p>
        </p:txBody>
      </p:sp>
    </p:spTree>
    <p:extLst>
      <p:ext uri="{BB962C8B-B14F-4D97-AF65-F5344CB8AC3E}">
        <p14:creationId xmlns:p14="http://schemas.microsoft.com/office/powerpoint/2010/main" val="242492740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8581E75-8DC6-468C-A4F5-E4EB63F83FFB}"/>
              </a:ext>
            </a:extLst>
          </p:cNvPr>
          <p:cNvSpPr>
            <a:spLocks noGrp="1"/>
          </p:cNvSpPr>
          <p:nvPr>
            <p:ph type="body" sz="quarter" idx="13"/>
          </p:nvPr>
        </p:nvSpPr>
        <p:spPr>
          <a:xfrm>
            <a:off x="1041400" y="1104171"/>
            <a:ext cx="9976220" cy="5042629"/>
          </a:xfrm>
        </p:spPr>
        <p:txBody>
          <a:bodyPr>
            <a:normAutofit/>
          </a:bodyPr>
          <a:lstStyle/>
          <a:p>
            <a:r>
              <a:rPr lang="en-GB" i="1">
                <a:latin typeface="Helvetica"/>
                <a:cs typeface="Helvetica"/>
              </a:rPr>
              <a:t>“You make me feel that there is hope for a better quality of life at some point in future. Thank you all from the bottom of my heart”</a:t>
            </a:r>
            <a:endParaRPr lang="en-US">
              <a:latin typeface="Helvetica"/>
              <a:cs typeface="Helvetica"/>
            </a:endParaRPr>
          </a:p>
          <a:p>
            <a:br>
              <a:rPr lang="en-GB" i="1">
                <a:latin typeface="Helvetica"/>
                <a:cs typeface="Helvetica"/>
              </a:rPr>
            </a:br>
            <a:r>
              <a:rPr lang="en-GB" i="1">
                <a:latin typeface="Helvetica"/>
                <a:cs typeface="Helvetica"/>
              </a:rPr>
              <a:t>“Thank you again for all your help, you have no idea how much of a relief this all is for me!”</a:t>
            </a:r>
            <a:endParaRPr lang="en-GB" i="1">
              <a:latin typeface="Helvetica"/>
            </a:endParaRPr>
          </a:p>
          <a:p>
            <a:endParaRPr lang="en-GB">
              <a:cs typeface="Helvetica"/>
            </a:endParaRPr>
          </a:p>
        </p:txBody>
      </p:sp>
    </p:spTree>
    <p:extLst>
      <p:ext uri="{BB962C8B-B14F-4D97-AF65-F5344CB8AC3E}">
        <p14:creationId xmlns:p14="http://schemas.microsoft.com/office/powerpoint/2010/main" val="292794375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a:latin typeface="Arial"/>
                <a:cs typeface="Arial"/>
              </a:rPr>
              <a:t>5. Questions and further resources</a:t>
            </a:r>
          </a:p>
        </p:txBody>
      </p:sp>
      <p:pic>
        <p:nvPicPr>
          <p:cNvPr id="4" name="Picture Placeholder 8" descr="A person posing for the camera&#10;&#10;Description generated with very high confidence">
            <a:extLst>
              <a:ext uri="{FF2B5EF4-FFF2-40B4-BE49-F238E27FC236}">
                <a16:creationId xmlns:a16="http://schemas.microsoft.com/office/drawing/2014/main" id="{70CEE8E8-5136-A844-84D5-557AF85F7FCE}"/>
              </a:ext>
            </a:extLst>
          </p:cNvPr>
          <p:cNvPicPr>
            <a:picLocks noGrp="1" noChangeAspect="1"/>
          </p:cNvPicPr>
          <p:nvPr>
            <p:ph type="pic" sz="quarter" idx="13"/>
          </p:nvPr>
        </p:nvPicPr>
        <p:blipFill>
          <a:blip r:embed="rId3" cstate="screen">
            <a:extLst>
              <a:ext uri="{28A0092B-C50C-407E-A947-70E740481C1C}">
                <a14:useLocalDpi xmlns:a14="http://schemas.microsoft.com/office/drawing/2010/main"/>
              </a:ext>
            </a:extLst>
          </a:blip>
          <a:srcRect/>
          <a:stretch>
            <a:fillRect/>
          </a:stretch>
        </p:blipFill>
        <p:spPr>
          <a:xfrm>
            <a:off x="7924800" y="1241158"/>
            <a:ext cx="3269286" cy="3024198"/>
          </a:xfrm>
          <a:prstGeom prst="ellipse">
            <a:avLst/>
          </a:prstGeom>
          <a:blipFill>
            <a:blip r:embed="rId4" cstate="screen">
              <a:extLst>
                <a:ext uri="{28A0092B-C50C-407E-A947-70E740481C1C}">
                  <a14:useLocalDpi xmlns:a14="http://schemas.microsoft.com/office/drawing/2010/main"/>
                </a:ext>
              </a:extLst>
            </a:blip>
            <a:srcRect/>
            <a:stretch>
              <a:fillRect l="-12818" t="-6998" r="-14598" b="-250"/>
            </a:stretch>
          </a:blipFill>
        </p:spPr>
      </p:pic>
      <p:sp>
        <p:nvSpPr>
          <p:cNvPr id="6" name="Text Placeholder 3"/>
          <p:cNvSpPr txBox="1">
            <a:spLocks/>
          </p:cNvSpPr>
          <p:nvPr/>
        </p:nvSpPr>
        <p:spPr>
          <a:xfrm>
            <a:off x="7323888" y="4602664"/>
            <a:ext cx="4476907" cy="1084262"/>
          </a:xfrm>
          <a:prstGeom prst="rect">
            <a:avLst/>
          </a:prstGeom>
        </p:spPr>
        <p:txBody>
          <a:bodyPr anchor="t">
            <a:normAutofit fontScale="92500" lnSpcReduction="10000"/>
          </a:bodyPr>
          <a:lstStyle>
            <a:lvl1pPr marL="0" indent="0" algn="l" defTabSz="914400" rtl="0" eaLnBrk="1" latinLnBrk="0" hangingPunct="1">
              <a:lnSpc>
                <a:spcPct val="100000"/>
              </a:lnSpc>
              <a:spcBef>
                <a:spcPts val="500"/>
              </a:spcBef>
              <a:buFont typeface="Arial" panose="020B0604020202020204" pitchFamily="34" charset="0"/>
              <a:buNone/>
              <a:defRPr sz="2000" b="0" i="0" kern="1200">
                <a:solidFill>
                  <a:schemeClr val="tx1"/>
                </a:solidFill>
                <a:latin typeface="Helvetica" charset="0"/>
                <a:ea typeface="Helvetica" charset="0"/>
                <a:cs typeface="Helvetica" charset="0"/>
              </a:defRPr>
            </a:lvl1pPr>
            <a:lvl2pPr marL="216000" indent="-216000" algn="l" defTabSz="914400" rtl="0" eaLnBrk="1" latinLnBrk="0" hangingPunct="1">
              <a:lnSpc>
                <a:spcPct val="100000"/>
              </a:lnSpc>
              <a:spcBef>
                <a:spcPts val="0"/>
              </a:spcBef>
              <a:spcAft>
                <a:spcPts val="1200"/>
              </a:spcAft>
              <a:buSzPct val="125000"/>
              <a:buFont typeface="Arial" panose="020B0604020202020204" pitchFamily="34" charset="0"/>
              <a:buChar char="•"/>
              <a:defRPr sz="2000" b="0" i="0" kern="1200">
                <a:solidFill>
                  <a:schemeClr val="tx1"/>
                </a:solidFill>
                <a:latin typeface="Helvetica" charset="0"/>
                <a:ea typeface="Helvetica" charset="0"/>
                <a:cs typeface="Helvetica" charset="0"/>
              </a:defRPr>
            </a:lvl2pPr>
            <a:lvl3pPr marL="432000" indent="-216000" algn="l" defTabSz="914400" rtl="0" eaLnBrk="1" latinLnBrk="0" hangingPunct="1">
              <a:lnSpc>
                <a:spcPct val="100000"/>
              </a:lnSpc>
              <a:spcBef>
                <a:spcPts val="0"/>
              </a:spcBef>
              <a:spcAft>
                <a:spcPts val="1200"/>
              </a:spcAft>
              <a:buFont typeface="Arial" charset="0"/>
              <a:buChar char="•"/>
              <a:defRPr sz="2000" b="0" i="0" kern="1200">
                <a:solidFill>
                  <a:schemeClr val="tx1"/>
                </a:solidFill>
                <a:latin typeface="Helvetica" charset="0"/>
                <a:ea typeface="Helvetica" charset="0"/>
                <a:cs typeface="Helvetica" charset="0"/>
              </a:defRPr>
            </a:lvl3pPr>
            <a:lvl4pPr marL="0" indent="0" algn="l" defTabSz="914400" rtl="0" eaLnBrk="1" latinLnBrk="0" hangingPunct="1">
              <a:lnSpc>
                <a:spcPct val="100000"/>
              </a:lnSpc>
              <a:spcBef>
                <a:spcPts val="0"/>
              </a:spcBef>
              <a:spcAft>
                <a:spcPts val="1200"/>
              </a:spcAft>
              <a:buFont typeface="Arial" panose="020B0604020202020204" pitchFamily="34" charset="0"/>
              <a:buNone/>
              <a:defRPr sz="2000" b="0" i="0" kern="1200">
                <a:solidFill>
                  <a:schemeClr val="tx1"/>
                </a:solidFill>
                <a:latin typeface="Helvetica" charset="0"/>
                <a:ea typeface="Helvetica" charset="0"/>
                <a:cs typeface="Helvetica" charset="0"/>
              </a:defRPr>
            </a:lvl4pPr>
            <a:lvl5pPr marL="0" indent="0" algn="l" defTabSz="914400" rtl="0" eaLnBrk="1" latinLnBrk="0" hangingPunct="1">
              <a:lnSpc>
                <a:spcPct val="100000"/>
              </a:lnSpc>
              <a:spcBef>
                <a:spcPts val="0"/>
              </a:spcBef>
              <a:spcAft>
                <a:spcPts val="1200"/>
              </a:spcAft>
              <a:buFont typeface="Arial" panose="020B0604020202020204" pitchFamily="34" charset="0"/>
              <a:buNone/>
              <a:defRPr sz="2000" b="0" i="0" kern="1200">
                <a:solidFill>
                  <a:schemeClr val="tx2"/>
                </a:solidFill>
                <a:latin typeface="Helvetica" charset="0"/>
                <a:ea typeface="Helvetica" charset="0"/>
                <a:cs typeface="Helvetica" charset="0"/>
              </a:defRPr>
            </a:lvl5pPr>
            <a:lvl6pPr marL="0" indent="0" algn="l" defTabSz="914400" rtl="0" eaLnBrk="1" latinLnBrk="0" hangingPunct="1">
              <a:lnSpc>
                <a:spcPct val="100000"/>
              </a:lnSpc>
              <a:spcBef>
                <a:spcPts val="0"/>
              </a:spcBef>
              <a:spcAft>
                <a:spcPts val="1200"/>
              </a:spcAft>
              <a:buFont typeface="Arial" panose="020B0604020202020204" pitchFamily="34" charset="0"/>
              <a:buNone/>
              <a:defRPr sz="1800" b="0" i="0" kern="1200">
                <a:solidFill>
                  <a:schemeClr val="tx1"/>
                </a:solidFill>
                <a:latin typeface="Helvetica" charset="0"/>
                <a:ea typeface="Helvetica" charset="0"/>
                <a:cs typeface="Helvetica" charset="0"/>
              </a:defRPr>
            </a:lvl6pPr>
            <a:lvl7pPr marL="0" indent="0" algn="l" defTabSz="914400" rtl="0" eaLnBrk="1" latinLnBrk="0" hangingPunct="1">
              <a:lnSpc>
                <a:spcPct val="100000"/>
              </a:lnSpc>
              <a:spcBef>
                <a:spcPts val="0"/>
              </a:spcBef>
              <a:spcAft>
                <a:spcPts val="1200"/>
              </a:spcAft>
              <a:buFont typeface="Arial" panose="020B0604020202020204" pitchFamily="34" charset="0"/>
              <a:buNone/>
              <a:defRPr sz="1800" b="0" i="0" kern="1200">
                <a:solidFill>
                  <a:schemeClr val="tx1"/>
                </a:solidFill>
                <a:latin typeface="Helvetica" charset="0"/>
                <a:ea typeface="Helvetica" charset="0"/>
                <a:cs typeface="Helvetica" charset="0"/>
              </a:defRPr>
            </a:lvl7pPr>
            <a:lvl8pPr marL="0" indent="0" algn="l" defTabSz="914400" rtl="0" eaLnBrk="1" latinLnBrk="0" hangingPunct="1">
              <a:lnSpc>
                <a:spcPct val="100000"/>
              </a:lnSpc>
              <a:spcBef>
                <a:spcPts val="0"/>
              </a:spcBef>
              <a:spcAft>
                <a:spcPts val="1200"/>
              </a:spcAft>
              <a:buFont typeface="Arial" panose="020B0604020202020204" pitchFamily="34" charset="0"/>
              <a:buNone/>
              <a:defRPr sz="1800" b="0" i="0" kern="1200">
                <a:solidFill>
                  <a:schemeClr val="tx1"/>
                </a:solidFill>
                <a:latin typeface="Helvetica" charset="0"/>
                <a:ea typeface="Helvetica" charset="0"/>
                <a:cs typeface="Helvetica" charset="0"/>
              </a:defRPr>
            </a:lvl8pPr>
            <a:lvl9pPr marL="0" indent="0" algn="l" defTabSz="914400" rtl="0" eaLnBrk="1" latinLnBrk="0" hangingPunct="1">
              <a:lnSpc>
                <a:spcPct val="100000"/>
              </a:lnSpc>
              <a:spcBef>
                <a:spcPts val="500"/>
              </a:spcBef>
              <a:buFont typeface="Arial" panose="020B0604020202020204" pitchFamily="34" charset="0"/>
              <a:buNone/>
              <a:defRPr sz="1800" b="0" i="0" kern="1200">
                <a:solidFill>
                  <a:schemeClr val="tx1"/>
                </a:solidFill>
                <a:latin typeface="Helvetica" charset="0"/>
                <a:ea typeface="Helvetica" charset="0"/>
                <a:cs typeface="Helvetica" charset="0"/>
              </a:defRPr>
            </a:lvl9pPr>
          </a:lstStyle>
          <a:p>
            <a:pPr algn="ctr"/>
            <a:r>
              <a:rPr lang="en-US">
                <a:latin typeface="Helvetica"/>
                <a:cs typeface="Helvetica"/>
              </a:rPr>
              <a:t>Jasmine </a:t>
            </a:r>
            <a:r>
              <a:rPr lang="en-US" err="1">
                <a:latin typeface="Helvetica"/>
                <a:cs typeface="Helvetica"/>
              </a:rPr>
              <a:t>Opdam</a:t>
            </a:r>
            <a:endParaRPr lang="en-US"/>
          </a:p>
          <a:p>
            <a:pPr algn="ctr"/>
            <a:r>
              <a:rPr lang="en-US">
                <a:latin typeface="Helvetica"/>
                <a:cs typeface="Helvetica"/>
              </a:rPr>
              <a:t>Solicitor, Financial Abuse Service NSW</a:t>
            </a:r>
            <a:endParaRPr lang="en-US"/>
          </a:p>
          <a:p>
            <a:pPr algn="ctr"/>
            <a:r>
              <a:rPr lang="en-US"/>
              <a:t>Redfern Legal Centre</a:t>
            </a:r>
          </a:p>
          <a:p>
            <a:endParaRPr lang="en-US"/>
          </a:p>
        </p:txBody>
      </p:sp>
      <p:sp>
        <p:nvSpPr>
          <p:cNvPr id="7" name="Text Placeholder 4"/>
          <p:cNvSpPr txBox="1">
            <a:spLocks/>
          </p:cNvSpPr>
          <p:nvPr/>
        </p:nvSpPr>
        <p:spPr>
          <a:xfrm>
            <a:off x="112713" y="5978065"/>
            <a:ext cx="11934825" cy="754062"/>
          </a:xfrm>
          <a:prstGeom prst="rect">
            <a:avLst/>
          </a:prstGeom>
          <a:solidFill>
            <a:schemeClr val="bg1"/>
          </a:solidFill>
        </p:spPr>
        <p:txBody>
          <a:bodyPr anchor="ctr"/>
          <a:lstStyle>
            <a:lvl1pPr marL="0" indent="0" algn="l" defTabSz="914400" rtl="0" eaLnBrk="1" latinLnBrk="0" hangingPunct="1">
              <a:lnSpc>
                <a:spcPct val="100000"/>
              </a:lnSpc>
              <a:spcBef>
                <a:spcPts val="500"/>
              </a:spcBef>
              <a:buFont typeface="Arial" panose="020B0604020202020204" pitchFamily="34" charset="0"/>
              <a:buNone/>
              <a:defRPr sz="2000" b="0" i="0" kern="1200">
                <a:solidFill>
                  <a:schemeClr val="tx1"/>
                </a:solidFill>
                <a:latin typeface="Helvetica" charset="0"/>
                <a:ea typeface="Helvetica" charset="0"/>
                <a:cs typeface="Helvetica" charset="0"/>
              </a:defRPr>
            </a:lvl1pPr>
            <a:lvl2pPr marL="216000" indent="-216000" algn="l" defTabSz="914400" rtl="0" eaLnBrk="1" latinLnBrk="0" hangingPunct="1">
              <a:lnSpc>
                <a:spcPct val="100000"/>
              </a:lnSpc>
              <a:spcBef>
                <a:spcPts val="0"/>
              </a:spcBef>
              <a:spcAft>
                <a:spcPts val="1200"/>
              </a:spcAft>
              <a:buSzPct val="125000"/>
              <a:buFont typeface="Arial" panose="020B0604020202020204" pitchFamily="34" charset="0"/>
              <a:buChar char="•"/>
              <a:defRPr sz="2000" b="0" i="0" kern="1200">
                <a:solidFill>
                  <a:schemeClr val="tx1"/>
                </a:solidFill>
                <a:latin typeface="Helvetica" charset="0"/>
                <a:ea typeface="Helvetica" charset="0"/>
                <a:cs typeface="Helvetica" charset="0"/>
              </a:defRPr>
            </a:lvl2pPr>
            <a:lvl3pPr marL="432000" indent="-216000" algn="l" defTabSz="914400" rtl="0" eaLnBrk="1" latinLnBrk="0" hangingPunct="1">
              <a:lnSpc>
                <a:spcPct val="100000"/>
              </a:lnSpc>
              <a:spcBef>
                <a:spcPts val="0"/>
              </a:spcBef>
              <a:spcAft>
                <a:spcPts val="1200"/>
              </a:spcAft>
              <a:buFont typeface="Arial" charset="0"/>
              <a:buChar char="•"/>
              <a:defRPr sz="2000" b="0" i="0" kern="1200">
                <a:solidFill>
                  <a:schemeClr val="tx1"/>
                </a:solidFill>
                <a:latin typeface="Helvetica" charset="0"/>
                <a:ea typeface="Helvetica" charset="0"/>
                <a:cs typeface="Helvetica" charset="0"/>
              </a:defRPr>
            </a:lvl3pPr>
            <a:lvl4pPr marL="0" indent="0" algn="l" defTabSz="914400" rtl="0" eaLnBrk="1" latinLnBrk="0" hangingPunct="1">
              <a:lnSpc>
                <a:spcPct val="100000"/>
              </a:lnSpc>
              <a:spcBef>
                <a:spcPts val="0"/>
              </a:spcBef>
              <a:spcAft>
                <a:spcPts val="1200"/>
              </a:spcAft>
              <a:buFont typeface="Arial" panose="020B0604020202020204" pitchFamily="34" charset="0"/>
              <a:buNone/>
              <a:defRPr sz="2000" b="0" i="0" kern="1200">
                <a:solidFill>
                  <a:schemeClr val="tx1"/>
                </a:solidFill>
                <a:latin typeface="Helvetica" charset="0"/>
                <a:ea typeface="Helvetica" charset="0"/>
                <a:cs typeface="Helvetica" charset="0"/>
              </a:defRPr>
            </a:lvl4pPr>
            <a:lvl5pPr marL="0" indent="0" algn="l" defTabSz="914400" rtl="0" eaLnBrk="1" latinLnBrk="0" hangingPunct="1">
              <a:lnSpc>
                <a:spcPct val="100000"/>
              </a:lnSpc>
              <a:spcBef>
                <a:spcPts val="0"/>
              </a:spcBef>
              <a:spcAft>
                <a:spcPts val="1200"/>
              </a:spcAft>
              <a:buFont typeface="Arial" panose="020B0604020202020204" pitchFamily="34" charset="0"/>
              <a:buNone/>
              <a:defRPr sz="2000" b="0" i="0" kern="1200">
                <a:solidFill>
                  <a:schemeClr val="tx2"/>
                </a:solidFill>
                <a:latin typeface="Helvetica" charset="0"/>
                <a:ea typeface="Helvetica" charset="0"/>
                <a:cs typeface="Helvetica" charset="0"/>
              </a:defRPr>
            </a:lvl5pPr>
            <a:lvl6pPr marL="0" indent="0" algn="l" defTabSz="914400" rtl="0" eaLnBrk="1" latinLnBrk="0" hangingPunct="1">
              <a:lnSpc>
                <a:spcPct val="100000"/>
              </a:lnSpc>
              <a:spcBef>
                <a:spcPts val="0"/>
              </a:spcBef>
              <a:spcAft>
                <a:spcPts val="1200"/>
              </a:spcAft>
              <a:buFont typeface="Arial" panose="020B0604020202020204" pitchFamily="34" charset="0"/>
              <a:buNone/>
              <a:defRPr sz="1800" b="0" i="0" kern="1200">
                <a:solidFill>
                  <a:schemeClr val="tx1"/>
                </a:solidFill>
                <a:latin typeface="Helvetica" charset="0"/>
                <a:ea typeface="Helvetica" charset="0"/>
                <a:cs typeface="Helvetica" charset="0"/>
              </a:defRPr>
            </a:lvl6pPr>
            <a:lvl7pPr marL="0" indent="0" algn="l" defTabSz="914400" rtl="0" eaLnBrk="1" latinLnBrk="0" hangingPunct="1">
              <a:lnSpc>
                <a:spcPct val="100000"/>
              </a:lnSpc>
              <a:spcBef>
                <a:spcPts val="0"/>
              </a:spcBef>
              <a:spcAft>
                <a:spcPts val="1200"/>
              </a:spcAft>
              <a:buFont typeface="Arial" panose="020B0604020202020204" pitchFamily="34" charset="0"/>
              <a:buNone/>
              <a:defRPr sz="1800" b="0" i="0" kern="1200">
                <a:solidFill>
                  <a:schemeClr val="tx1"/>
                </a:solidFill>
                <a:latin typeface="Helvetica" charset="0"/>
                <a:ea typeface="Helvetica" charset="0"/>
                <a:cs typeface="Helvetica" charset="0"/>
              </a:defRPr>
            </a:lvl7pPr>
            <a:lvl8pPr marL="0" indent="0" algn="l" defTabSz="914400" rtl="0" eaLnBrk="1" latinLnBrk="0" hangingPunct="1">
              <a:lnSpc>
                <a:spcPct val="100000"/>
              </a:lnSpc>
              <a:spcBef>
                <a:spcPts val="0"/>
              </a:spcBef>
              <a:spcAft>
                <a:spcPts val="1200"/>
              </a:spcAft>
              <a:buFont typeface="Arial" panose="020B0604020202020204" pitchFamily="34" charset="0"/>
              <a:buNone/>
              <a:defRPr sz="1800" b="0" i="0" kern="1200">
                <a:solidFill>
                  <a:schemeClr val="tx1"/>
                </a:solidFill>
                <a:latin typeface="Helvetica" charset="0"/>
                <a:ea typeface="Helvetica" charset="0"/>
                <a:cs typeface="Helvetica" charset="0"/>
              </a:defRPr>
            </a:lvl8pPr>
            <a:lvl9pPr marL="0" indent="0" algn="l" defTabSz="914400" rtl="0" eaLnBrk="1" latinLnBrk="0" hangingPunct="1">
              <a:lnSpc>
                <a:spcPct val="100000"/>
              </a:lnSpc>
              <a:spcBef>
                <a:spcPts val="500"/>
              </a:spcBef>
              <a:buFont typeface="Arial" panose="020B0604020202020204" pitchFamily="34" charset="0"/>
              <a:buNone/>
              <a:defRPr sz="1800" b="0" i="0" kern="1200">
                <a:solidFill>
                  <a:schemeClr val="tx1"/>
                </a:solidFill>
                <a:latin typeface="Helvetica" charset="0"/>
                <a:ea typeface="Helvetica" charset="0"/>
                <a:cs typeface="Helvetica" charset="0"/>
              </a:defRPr>
            </a:lvl9pPr>
          </a:lstStyle>
          <a:p>
            <a:pPr algn="ctr"/>
            <a:r>
              <a:rPr lang="en-US" sz="3200"/>
              <a:t>RESOURCES: </a:t>
            </a:r>
            <a:r>
              <a:rPr lang="en-US" sz="3200">
                <a:hlinkClick r:id="rId5"/>
              </a:rPr>
              <a:t>www.rlc.org.au/training/resources/financial-abuse</a:t>
            </a:r>
            <a:endParaRPr lang="en-US" sz="3200"/>
          </a:p>
        </p:txBody>
      </p:sp>
    </p:spTree>
    <p:extLst>
      <p:ext uri="{BB962C8B-B14F-4D97-AF65-F5344CB8AC3E}">
        <p14:creationId xmlns:p14="http://schemas.microsoft.com/office/powerpoint/2010/main" val="66156226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4"/>
          </p:nvPr>
        </p:nvPicPr>
        <p:blipFill>
          <a:blip r:embed="rId2" cstate="print">
            <a:extLst>
              <a:ext uri="{28A0092B-C50C-407E-A947-70E740481C1C}">
                <a14:useLocalDpi xmlns:a14="http://schemas.microsoft.com/office/drawing/2010/main"/>
              </a:ext>
            </a:extLst>
          </a:blip>
          <a:srcRect/>
          <a:stretch>
            <a:fillRect/>
          </a:stretch>
        </p:blipFill>
        <p:spPr/>
      </p:pic>
      <p:sp>
        <p:nvSpPr>
          <p:cNvPr id="3" name="Title 2"/>
          <p:cNvSpPr>
            <a:spLocks noGrp="1"/>
          </p:cNvSpPr>
          <p:nvPr>
            <p:ph type="title"/>
          </p:nvPr>
        </p:nvSpPr>
        <p:spPr/>
        <p:txBody>
          <a:bodyPr>
            <a:normAutofit/>
          </a:bodyPr>
          <a:lstStyle/>
          <a:p>
            <a:r>
              <a:rPr lang="en-US" sz="4800">
                <a:latin typeface="Arial"/>
                <a:cs typeface="Arial"/>
              </a:rPr>
              <a:t>Before You Go</a:t>
            </a:r>
          </a:p>
        </p:txBody>
      </p:sp>
      <p:sp>
        <p:nvSpPr>
          <p:cNvPr id="5" name="TextBox 4"/>
          <p:cNvSpPr txBox="1"/>
          <p:nvPr/>
        </p:nvSpPr>
        <p:spPr>
          <a:xfrm>
            <a:off x="935301" y="2005262"/>
            <a:ext cx="10296000"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a:ln>
                  <a:noFill/>
                </a:ln>
                <a:solidFill>
                  <a:srgbClr val="303030"/>
                </a:solidFill>
                <a:effectLst/>
                <a:uLnTx/>
                <a:uFillTx/>
                <a:latin typeface="Helvetica" charset="0"/>
                <a:ea typeface="Helvetica" charset="0"/>
                <a:cs typeface="Helvetica" charset="0"/>
              </a:rPr>
              <a:t>Your feedback </a:t>
            </a:r>
            <a:r>
              <a:rPr kumimoji="0" lang="en-US" sz="3600" b="0" i="0" u="none" strike="noStrike" kern="1200" cap="none" spc="0" normalizeH="0" baseline="0" noProof="0">
                <a:ln>
                  <a:noFill/>
                </a:ln>
                <a:solidFill>
                  <a:srgbClr val="303030"/>
                </a:solidFill>
                <a:effectLst/>
                <a:uLnTx/>
                <a:uFillTx/>
                <a:latin typeface="Helvetica" charset="0"/>
                <a:ea typeface="Helvetica" charset="0"/>
                <a:cs typeface="Helvetica" charset="0"/>
              </a:rPr>
              <a:t>helps us improve our training.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a:ln>
                  <a:noFill/>
                </a:ln>
                <a:solidFill>
                  <a:srgbClr val="303030"/>
                </a:solidFill>
                <a:effectLst/>
                <a:uLnTx/>
                <a:uFillTx/>
                <a:latin typeface="Helvetica" charset="0"/>
                <a:ea typeface="Helvetica" charset="0"/>
                <a:cs typeface="Helvetica" charset="0"/>
              </a:rPr>
              <a:t>Please stay with us for another 60 seconds</a:t>
            </a:r>
            <a:r>
              <a:rPr kumimoji="0" lang="is-IS" sz="3600" b="0" i="0" u="none" strike="noStrike" kern="1200" cap="none" spc="0" normalizeH="0" baseline="0" noProof="0">
                <a:ln>
                  <a:noFill/>
                </a:ln>
                <a:solidFill>
                  <a:srgbClr val="303030"/>
                </a:solidFill>
                <a:effectLst/>
                <a:uLnTx/>
                <a:uFillTx/>
                <a:latin typeface="Helvetica" charset="0"/>
                <a:ea typeface="Helvetica" charset="0"/>
                <a:cs typeface="Helvetica" charset="0"/>
              </a:rPr>
              <a:t>…</a:t>
            </a:r>
            <a:endParaRPr kumimoji="0" lang="en-US" sz="3600" b="0" i="0" u="none" strike="noStrike" kern="1200" cap="none" spc="0" normalizeH="0" baseline="0" noProof="0">
              <a:ln>
                <a:noFill/>
              </a:ln>
              <a:solidFill>
                <a:srgbClr val="303030"/>
              </a:solidFill>
              <a:effectLst/>
              <a:uLnTx/>
              <a:uFillTx/>
              <a:latin typeface="Helvetica" charset="0"/>
              <a:ea typeface="Helvetica" charset="0"/>
              <a:cs typeface="Helvetica" charset="0"/>
            </a:endParaRPr>
          </a:p>
        </p:txBody>
      </p:sp>
      <p:sp>
        <p:nvSpPr>
          <p:cNvPr id="6" name="TextBox 5"/>
          <p:cNvSpPr txBox="1"/>
          <p:nvPr/>
        </p:nvSpPr>
        <p:spPr>
          <a:xfrm>
            <a:off x="5121205" y="3587806"/>
            <a:ext cx="5248960" cy="1868023"/>
          </a:xfrm>
          <a:prstGeom prst="rect">
            <a:avLst/>
          </a:prstGeom>
          <a:noFill/>
        </p:spPr>
        <p:txBody>
          <a:bodyPr wrap="square" rtlCol="0" anchor="ctr" anchorCtr="0">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303030"/>
                </a:solidFill>
                <a:effectLst/>
                <a:uLnTx/>
                <a:uFillTx/>
                <a:latin typeface="Helvetica" charset="0"/>
                <a:ea typeface="Helvetica" charset="0"/>
                <a:cs typeface="Helvetica" charset="0"/>
              </a:rPr>
              <a:t>Training: </a:t>
            </a:r>
            <a:r>
              <a:rPr kumimoji="0" lang="en-US" sz="2700" b="1" i="0" u="none" strike="noStrike" kern="1200" cap="none" spc="0" normalizeH="0" baseline="0" noProof="0" err="1">
                <a:ln>
                  <a:noFill/>
                </a:ln>
                <a:solidFill>
                  <a:srgbClr val="303030"/>
                </a:solidFill>
                <a:effectLst/>
                <a:uLnTx/>
                <a:uFillTx/>
                <a:latin typeface="Helvetica" charset="0"/>
                <a:ea typeface="Helvetica" charset="0"/>
                <a:cs typeface="Helvetica" charset="0"/>
                <a:hlinkClick r:id="rId3"/>
              </a:rPr>
              <a:t>rlc.org.au</a:t>
            </a:r>
            <a:r>
              <a:rPr kumimoji="0" lang="en-US" sz="2700" b="1" i="0" u="none" strike="noStrike" kern="1200" cap="none" spc="0" normalizeH="0" baseline="0" noProof="0">
                <a:ln>
                  <a:noFill/>
                </a:ln>
                <a:solidFill>
                  <a:srgbClr val="303030"/>
                </a:solidFill>
                <a:effectLst/>
                <a:uLnTx/>
                <a:uFillTx/>
                <a:latin typeface="Helvetica" charset="0"/>
                <a:ea typeface="Helvetica" charset="0"/>
                <a:cs typeface="Helvetica" charset="0"/>
                <a:hlinkClick r:id="rId3"/>
              </a:rPr>
              <a:t>/training</a:t>
            </a:r>
            <a:endParaRPr kumimoji="0" lang="en-US" sz="2700" b="1" i="0" u="none" strike="noStrike" kern="1200" cap="none" spc="0" normalizeH="0" baseline="0" noProof="0">
              <a:ln>
                <a:noFill/>
              </a:ln>
              <a:solidFill>
                <a:srgbClr val="303030"/>
              </a:solidFill>
              <a:effectLst/>
              <a:uLnTx/>
              <a:uFillTx/>
              <a:latin typeface="Helvetica" charset="0"/>
              <a:ea typeface="Helvetica" charset="0"/>
              <a:cs typeface="Helvetica"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700" b="0" i="0" u="none" strike="noStrike" kern="1200" cap="none" spc="0" normalizeH="0" baseline="0" noProof="0">
                <a:ln>
                  <a:noFill/>
                </a:ln>
                <a:solidFill>
                  <a:srgbClr val="303030"/>
                </a:solidFill>
                <a:effectLst/>
                <a:uLnTx/>
                <a:uFillTx/>
                <a:latin typeface="Helvetica" charset="0"/>
                <a:ea typeface="Helvetica" charset="0"/>
                <a:cs typeface="Helvetica" charset="0"/>
              </a:rPr>
              <a:t>Enquiries: Nick Manning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700" b="0" i="0" u="none" strike="noStrike" kern="1200" cap="none" spc="0" normalizeH="0" baseline="0" noProof="0">
                <a:ln>
                  <a:noFill/>
                </a:ln>
                <a:solidFill>
                  <a:srgbClr val="303030"/>
                </a:solidFill>
                <a:effectLst/>
                <a:uLnTx/>
                <a:uFillTx/>
                <a:latin typeface="Helvetica" charset="0"/>
                <a:ea typeface="Helvetica" charset="0"/>
                <a:cs typeface="Helvetica" charset="0"/>
                <a:hlinkClick r:id="rId4"/>
              </a:rPr>
              <a:t>education@rlc.org.au</a:t>
            </a:r>
            <a:endParaRPr kumimoji="0" lang="en-US" sz="2700" b="0" i="0" u="none" strike="noStrike" kern="1200" cap="none" spc="0" normalizeH="0" baseline="0" noProof="0">
              <a:ln>
                <a:noFill/>
              </a:ln>
              <a:solidFill>
                <a:srgbClr val="303030"/>
              </a:solidFill>
              <a:effectLst/>
              <a:uLnTx/>
              <a:uFillTx/>
              <a:latin typeface="Helvetica" charset="0"/>
              <a:ea typeface="Helvetica" charset="0"/>
              <a:cs typeface="Helvetica" charset="0"/>
            </a:endParaRPr>
          </a:p>
        </p:txBody>
      </p:sp>
      <p:sp>
        <p:nvSpPr>
          <p:cNvPr id="7" name="TextBox 6"/>
          <p:cNvSpPr txBox="1"/>
          <p:nvPr/>
        </p:nvSpPr>
        <p:spPr>
          <a:xfrm>
            <a:off x="935301" y="5838046"/>
            <a:ext cx="1029600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a:ln>
                  <a:noFill/>
                </a:ln>
                <a:solidFill>
                  <a:srgbClr val="303030"/>
                </a:solidFill>
                <a:effectLst/>
                <a:uLnTx/>
                <a:uFillTx/>
                <a:latin typeface="Helvetica" charset="0"/>
                <a:ea typeface="Helvetica" charset="0"/>
                <a:cs typeface="Helvetica" charset="0"/>
              </a:rPr>
              <a:t>This workshop is a guide to the law in Australia. It is not a substitute for legal advice. If you have a legal problem, seek legal advice from a legal centre or Legal Aid. </a:t>
            </a:r>
          </a:p>
        </p:txBody>
      </p:sp>
    </p:spTree>
    <p:extLst>
      <p:ext uri="{BB962C8B-B14F-4D97-AF65-F5344CB8AC3E}">
        <p14:creationId xmlns:p14="http://schemas.microsoft.com/office/powerpoint/2010/main" val="198949576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55458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F89EA-69E2-2142-AF78-E69A6555165E}"/>
              </a:ext>
            </a:extLst>
          </p:cNvPr>
          <p:cNvSpPr>
            <a:spLocks noGrp="1"/>
          </p:cNvSpPr>
          <p:nvPr>
            <p:ph type="title"/>
          </p:nvPr>
        </p:nvSpPr>
        <p:spPr/>
        <p:txBody>
          <a:bodyPr/>
          <a:lstStyle/>
          <a:p>
            <a:r>
              <a:rPr lang="en-US"/>
              <a:t>Test your knowledge</a:t>
            </a:r>
          </a:p>
        </p:txBody>
      </p:sp>
      <p:sp>
        <p:nvSpPr>
          <p:cNvPr id="3" name="Text Placeholder 2">
            <a:extLst>
              <a:ext uri="{FF2B5EF4-FFF2-40B4-BE49-F238E27FC236}">
                <a16:creationId xmlns:a16="http://schemas.microsoft.com/office/drawing/2014/main" id="{94DC403A-E764-BB4D-BCCF-460DE12E86CA}"/>
              </a:ext>
            </a:extLst>
          </p:cNvPr>
          <p:cNvSpPr>
            <a:spLocks noGrp="1"/>
          </p:cNvSpPr>
          <p:nvPr>
            <p:ph type="body" sz="quarter" idx="13"/>
          </p:nvPr>
        </p:nvSpPr>
        <p:spPr/>
        <p:txBody>
          <a:bodyPr>
            <a:normAutofit lnSpcReduction="10000"/>
          </a:bodyPr>
          <a:lstStyle/>
          <a:p>
            <a:r>
              <a:rPr lang="en-US" sz="1600" b="1" i="1"/>
              <a:t>True or False?</a:t>
            </a:r>
          </a:p>
          <a:p>
            <a:pPr marL="514350" indent="-514350" fontAlgn="base">
              <a:buFont typeface="+mj-lt"/>
              <a:buAutoNum type="arabicPeriod"/>
            </a:pPr>
            <a:r>
              <a:rPr lang="en-GB" sz="1600"/>
              <a:t>Financial institutions are legally required to consider requests for hardship assistance </a:t>
            </a:r>
            <a:r>
              <a:rPr lang="en-GB" sz="1600" b="1"/>
              <a:t>[TRUE]</a:t>
            </a:r>
          </a:p>
          <a:p>
            <a:pPr marL="514350" indent="-514350" fontAlgn="base">
              <a:buFont typeface="+mj-lt"/>
              <a:buAutoNum type="arabicPeriod"/>
            </a:pPr>
            <a:r>
              <a:rPr lang="en-GB" sz="1600"/>
              <a:t>If a creditor rejects a request for financial hardship assistance, there is nothing you can do about it </a:t>
            </a:r>
            <a:r>
              <a:rPr lang="en-GB" sz="1600" b="1"/>
              <a:t>[FALSE]</a:t>
            </a:r>
          </a:p>
          <a:p>
            <a:pPr marL="514350" indent="-514350" fontAlgn="base">
              <a:buFont typeface="+mj-lt"/>
              <a:buAutoNum type="arabicPeriod"/>
            </a:pPr>
            <a:r>
              <a:rPr lang="en-GB" sz="1600"/>
              <a:t>A creditor can remove a default listing from a customer’s credit report where the customer has experienced financial abuse, even if the listing is correct </a:t>
            </a:r>
            <a:r>
              <a:rPr lang="en-GB" sz="1600" b="1"/>
              <a:t>[TRUE]</a:t>
            </a:r>
            <a:endParaRPr lang="en-GB" sz="1600"/>
          </a:p>
          <a:p>
            <a:pPr marL="514350" indent="-514350" fontAlgn="base">
              <a:buFont typeface="+mj-lt"/>
              <a:buAutoNum type="arabicPeriod"/>
            </a:pPr>
            <a:r>
              <a:rPr lang="en-GB" sz="1600"/>
              <a:t>If a creditor has already obtained default judgment against your client in court, there is nothing your client can do but pay the debt </a:t>
            </a:r>
            <a:r>
              <a:rPr lang="en-GB" sz="1600" b="1"/>
              <a:t>[FALSE]</a:t>
            </a:r>
          </a:p>
          <a:p>
            <a:pPr marL="514350" indent="-514350" fontAlgn="base">
              <a:buFont typeface="+mj-lt"/>
              <a:buAutoNum type="arabicPeriod"/>
            </a:pPr>
            <a:r>
              <a:rPr lang="en-GB" sz="1600"/>
              <a:t>If your client has received a statement of claim, it is too late to make a complaint to AFCA </a:t>
            </a:r>
            <a:r>
              <a:rPr lang="en-GB" sz="1600" b="1"/>
              <a:t>[FALSE]</a:t>
            </a:r>
          </a:p>
        </p:txBody>
      </p:sp>
    </p:spTree>
    <p:extLst>
      <p:ext uri="{BB962C8B-B14F-4D97-AF65-F5344CB8AC3E}">
        <p14:creationId xmlns:p14="http://schemas.microsoft.com/office/powerpoint/2010/main" val="2535656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F89EA-69E2-2142-AF78-E69A6555165E}"/>
              </a:ext>
            </a:extLst>
          </p:cNvPr>
          <p:cNvSpPr>
            <a:spLocks noGrp="1"/>
          </p:cNvSpPr>
          <p:nvPr>
            <p:ph type="title"/>
          </p:nvPr>
        </p:nvSpPr>
        <p:spPr/>
        <p:txBody>
          <a:bodyPr/>
          <a:lstStyle/>
          <a:p>
            <a:r>
              <a:rPr lang="en-US"/>
              <a:t>Consumer Credit Law</a:t>
            </a:r>
          </a:p>
        </p:txBody>
      </p:sp>
      <p:sp>
        <p:nvSpPr>
          <p:cNvPr id="3" name="Text Placeholder 2">
            <a:extLst>
              <a:ext uri="{FF2B5EF4-FFF2-40B4-BE49-F238E27FC236}">
                <a16:creationId xmlns:a16="http://schemas.microsoft.com/office/drawing/2014/main" id="{94DC403A-E764-BB4D-BCCF-460DE12E86CA}"/>
              </a:ext>
            </a:extLst>
          </p:cNvPr>
          <p:cNvSpPr>
            <a:spLocks noGrp="1"/>
          </p:cNvSpPr>
          <p:nvPr>
            <p:ph type="body" sz="quarter" idx="13"/>
          </p:nvPr>
        </p:nvSpPr>
        <p:spPr/>
        <p:txBody>
          <a:bodyPr>
            <a:normAutofit fontScale="77500" lnSpcReduction="20000"/>
          </a:bodyPr>
          <a:lstStyle/>
          <a:p>
            <a:r>
              <a:rPr lang="en-AU"/>
              <a:t>The Credit Law is national legislation and has two main parts: </a:t>
            </a:r>
          </a:p>
          <a:p>
            <a:pPr marL="514350" indent="-514350">
              <a:buFont typeface="+mj-lt"/>
              <a:buAutoNum type="arabicPeriod"/>
            </a:pPr>
            <a:r>
              <a:rPr lang="en-AU"/>
              <a:t>The National Consumer Credit Protection Act 2009 (</a:t>
            </a:r>
            <a:r>
              <a:rPr lang="en-AU" b="1"/>
              <a:t>NCCP</a:t>
            </a:r>
            <a:r>
              <a:rPr lang="en-AU"/>
              <a:t>) </a:t>
            </a:r>
          </a:p>
          <a:p>
            <a:pPr marL="514350" indent="-514350">
              <a:buAutoNum type="arabicPeriod"/>
            </a:pPr>
            <a:r>
              <a:rPr lang="en-AU"/>
              <a:t>The National Credit Code (at Schedule 1 of the NCCP) (</a:t>
            </a:r>
            <a:r>
              <a:rPr lang="en-AU" b="1"/>
              <a:t>NCC</a:t>
            </a:r>
            <a:r>
              <a:rPr lang="en-AU"/>
              <a:t>) </a:t>
            </a:r>
          </a:p>
          <a:p>
            <a:r>
              <a:rPr lang="en-US"/>
              <a:t>Seek legal advice if a credit contract was taken out prior to</a:t>
            </a:r>
            <a:br>
              <a:rPr lang="en-US"/>
            </a:br>
            <a:r>
              <a:rPr lang="en-US" b="1"/>
              <a:t>1 July 2010 </a:t>
            </a:r>
            <a:r>
              <a:rPr lang="en-US"/>
              <a:t>as different (state-based) laws may apply.</a:t>
            </a:r>
          </a:p>
          <a:p>
            <a:r>
              <a:rPr lang="en-US" sz="2600" i="1"/>
              <a:t>Unless otherwise stated, references in these slides are to sections of the NCCP.</a:t>
            </a:r>
          </a:p>
        </p:txBody>
      </p:sp>
    </p:spTree>
    <p:extLst>
      <p:ext uri="{BB962C8B-B14F-4D97-AF65-F5344CB8AC3E}">
        <p14:creationId xmlns:p14="http://schemas.microsoft.com/office/powerpoint/2010/main" val="2557507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F89EA-69E2-2142-AF78-E69A6555165E}"/>
              </a:ext>
            </a:extLst>
          </p:cNvPr>
          <p:cNvSpPr>
            <a:spLocks noGrp="1"/>
          </p:cNvSpPr>
          <p:nvPr>
            <p:ph type="title"/>
          </p:nvPr>
        </p:nvSpPr>
        <p:spPr/>
        <p:txBody>
          <a:bodyPr/>
          <a:lstStyle/>
          <a:p>
            <a:r>
              <a:rPr lang="en-US"/>
              <a:t>What does this apply to?</a:t>
            </a:r>
          </a:p>
        </p:txBody>
      </p:sp>
      <p:sp>
        <p:nvSpPr>
          <p:cNvPr id="3" name="Text Placeholder 2">
            <a:extLst>
              <a:ext uri="{FF2B5EF4-FFF2-40B4-BE49-F238E27FC236}">
                <a16:creationId xmlns:a16="http://schemas.microsoft.com/office/drawing/2014/main" id="{94DC403A-E764-BB4D-BCCF-460DE12E86CA}"/>
              </a:ext>
            </a:extLst>
          </p:cNvPr>
          <p:cNvSpPr>
            <a:spLocks noGrp="1"/>
          </p:cNvSpPr>
          <p:nvPr>
            <p:ph type="body" sz="quarter" idx="13"/>
          </p:nvPr>
        </p:nvSpPr>
        <p:spPr>
          <a:xfrm>
            <a:off x="1041400" y="1748940"/>
            <a:ext cx="10297160" cy="4397860"/>
          </a:xfrm>
        </p:spPr>
        <p:txBody>
          <a:bodyPr>
            <a:normAutofit fontScale="62500" lnSpcReduction="20000"/>
          </a:bodyPr>
          <a:lstStyle/>
          <a:p>
            <a:r>
              <a:rPr lang="en-US" sz="3700"/>
              <a:t>Consumer loans predominantly for </a:t>
            </a:r>
            <a:r>
              <a:rPr lang="en-US" sz="3700" b="1"/>
              <a:t>personal, domestic or household purposes</a:t>
            </a:r>
            <a:r>
              <a:rPr lang="en-US" sz="3700"/>
              <a:t>, e.g.:</a:t>
            </a:r>
          </a:p>
          <a:p>
            <a:endParaRPr lang="en-US"/>
          </a:p>
          <a:p>
            <a:endParaRPr lang="en-US"/>
          </a:p>
          <a:p>
            <a:endParaRPr lang="en-US"/>
          </a:p>
          <a:p>
            <a:r>
              <a:rPr lang="en-US" sz="3700"/>
              <a:t>Seek legal advice if your client has a business loan, has signed a “business purposes declaration” or if there is any doubt whether the Credit Law applies.</a:t>
            </a:r>
          </a:p>
        </p:txBody>
      </p:sp>
      <p:sp>
        <p:nvSpPr>
          <p:cNvPr id="4" name="Text Placeholder 2">
            <a:extLst>
              <a:ext uri="{FF2B5EF4-FFF2-40B4-BE49-F238E27FC236}">
                <a16:creationId xmlns:a16="http://schemas.microsoft.com/office/drawing/2014/main" id="{1E913914-C694-C342-B589-098F157B24B5}"/>
              </a:ext>
            </a:extLst>
          </p:cNvPr>
          <p:cNvSpPr txBox="1">
            <a:spLocks/>
          </p:cNvSpPr>
          <p:nvPr/>
        </p:nvSpPr>
        <p:spPr>
          <a:xfrm>
            <a:off x="1032451" y="3244479"/>
            <a:ext cx="9976220" cy="1406781"/>
          </a:xfrm>
          <a:prstGeom prst="rect">
            <a:avLst/>
          </a:prstGeom>
        </p:spPr>
        <p:txBody>
          <a:bodyPr vert="horz" lIns="91440" tIns="45720" rIns="91440" bIns="45720" numCol="2" spcCol="360000" rtlCol="0" anchor="ctr">
            <a:noAutofit/>
          </a:bodyPr>
          <a:lstStyle>
            <a:lvl1pPr marL="0" marR="0" indent="0" algn="l" defTabSz="914400" rtl="0" eaLnBrk="1" fontAlgn="auto" latinLnBrk="0" hangingPunct="1">
              <a:lnSpc>
                <a:spcPct val="150000"/>
              </a:lnSpc>
              <a:spcBef>
                <a:spcPts val="0"/>
              </a:spcBef>
              <a:spcAft>
                <a:spcPts val="1800"/>
              </a:spcAft>
              <a:buClrTx/>
              <a:buSzPct val="125000"/>
              <a:buFont typeface="Arial" charset="0"/>
              <a:buNone/>
              <a:tabLst/>
              <a:defRPr sz="3200" kern="1200">
                <a:solidFill>
                  <a:schemeClr val="tx1">
                    <a:lumMod val="95000"/>
                    <a:lumOff val="5000"/>
                  </a:schemeClr>
                </a:solidFill>
                <a:latin typeface="Helvetica" pitchFamily="2" charset="0"/>
                <a:ea typeface="+mn-ea"/>
                <a:cs typeface="+mn-cs"/>
              </a:defRPr>
            </a:lvl1pPr>
            <a:lvl2pPr marL="457200" indent="-457200" algn="l" defTabSz="914400" rtl="0" eaLnBrk="1" latinLnBrk="0" hangingPunct="1">
              <a:lnSpc>
                <a:spcPct val="100000"/>
              </a:lnSpc>
              <a:spcBef>
                <a:spcPts val="0"/>
              </a:spcBef>
              <a:spcAft>
                <a:spcPts val="1200"/>
              </a:spcAft>
              <a:buFont typeface="Arial" charset="0"/>
              <a:buChar char="•"/>
              <a:defRPr sz="3200" kern="1200" baseline="0">
                <a:solidFill>
                  <a:schemeClr val="tx1">
                    <a:lumMod val="95000"/>
                    <a:lumOff val="5000"/>
                  </a:schemeClr>
                </a:solidFill>
                <a:latin typeface="+mn-lt"/>
                <a:ea typeface="+mn-ea"/>
                <a:cs typeface="+mn-cs"/>
              </a:defRPr>
            </a:lvl2pPr>
            <a:lvl3pPr marL="673200" indent="-457200" algn="l" defTabSz="914400" rtl="0" eaLnBrk="1" latinLnBrk="0" hangingPunct="1">
              <a:lnSpc>
                <a:spcPct val="100000"/>
              </a:lnSpc>
              <a:spcBef>
                <a:spcPts val="0"/>
              </a:spcBef>
              <a:spcAft>
                <a:spcPts val="1200"/>
              </a:spcAft>
              <a:buFont typeface="Arial" charset="0"/>
              <a:buChar char="•"/>
              <a:defRPr sz="3000" kern="1200">
                <a:solidFill>
                  <a:schemeClr val="tx1">
                    <a:lumMod val="95000"/>
                    <a:lumOff val="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Arial" panose="020B0604020202020204" pitchFamily="34" charset="0"/>
              <a:buChar char="•"/>
            </a:pPr>
            <a:r>
              <a:rPr lang="en-US" sz="2300"/>
              <a:t>Car loans</a:t>
            </a:r>
          </a:p>
          <a:p>
            <a:pPr marL="457200" indent="-457200">
              <a:buFont typeface="Arial" panose="020B0604020202020204" pitchFamily="34" charset="0"/>
              <a:buChar char="•"/>
            </a:pPr>
            <a:r>
              <a:rPr lang="en-US" sz="2300"/>
              <a:t>Personal loans</a:t>
            </a:r>
          </a:p>
          <a:p>
            <a:pPr marL="457200" indent="-457200">
              <a:buFont typeface="Arial" panose="020B0604020202020204" pitchFamily="34" charset="0"/>
              <a:buChar char="•"/>
            </a:pPr>
            <a:r>
              <a:rPr lang="en-US" sz="2300"/>
              <a:t>Home loans</a:t>
            </a:r>
          </a:p>
          <a:p>
            <a:pPr marL="457200" indent="-457200">
              <a:buFont typeface="Arial" panose="020B0604020202020204" pitchFamily="34" charset="0"/>
              <a:buChar char="•"/>
            </a:pPr>
            <a:r>
              <a:rPr lang="en-US" sz="2300"/>
              <a:t>Consumer leases (e.g. rental contracts for goods)</a:t>
            </a:r>
          </a:p>
          <a:p>
            <a:pPr marL="457200" indent="-457200">
              <a:buFont typeface="Arial" panose="020B0604020202020204" pitchFamily="34" charset="0"/>
              <a:buChar char="•"/>
            </a:pPr>
            <a:r>
              <a:rPr lang="en-US" sz="2300"/>
              <a:t>Credit cards</a:t>
            </a:r>
          </a:p>
        </p:txBody>
      </p:sp>
    </p:spTree>
    <p:extLst>
      <p:ext uri="{BB962C8B-B14F-4D97-AF65-F5344CB8AC3E}">
        <p14:creationId xmlns:p14="http://schemas.microsoft.com/office/powerpoint/2010/main" val="29746268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University of Melbourne">
  <a:themeElements>
    <a:clrScheme name="Custom 1">
      <a:dk1>
        <a:srgbClr val="303030"/>
      </a:dk1>
      <a:lt1>
        <a:srgbClr val="FFFFFF"/>
      </a:lt1>
      <a:dk2>
        <a:srgbClr val="229CD0"/>
      </a:dk2>
      <a:lt2>
        <a:srgbClr val="FFFFFF"/>
      </a:lt2>
      <a:accent1>
        <a:srgbClr val="094183"/>
      </a:accent1>
      <a:accent2>
        <a:srgbClr val="4597AD"/>
      </a:accent2>
      <a:accent3>
        <a:srgbClr val="FF9200"/>
      </a:accent3>
      <a:accent4>
        <a:srgbClr val="5D7FBE"/>
      </a:accent4>
      <a:accent5>
        <a:srgbClr val="DDAD6A"/>
      </a:accent5>
      <a:accent6>
        <a:srgbClr val="D1694C"/>
      </a:accent6>
      <a:hlink>
        <a:srgbClr val="229CD0"/>
      </a:hlink>
      <a:folHlink>
        <a:srgbClr val="229CD0"/>
      </a:folHlink>
    </a:clrScheme>
    <a:fontScheme name="University of Melbourne">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oM PowerPoint template 16x9" id="{E4E72F1A-F900-4F24-AF10-CEAA15258909}" vid="{98FA2EAE-BBE2-4046-9DB6-4706523E009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C5182A8CA1C1043903A35C646309D61" ma:contentTypeVersion="7" ma:contentTypeDescription="Create a new document." ma:contentTypeScope="" ma:versionID="1fce7f9fca983e2994b8999a9c4b7db8">
  <xsd:schema xmlns:xsd="http://www.w3.org/2001/XMLSchema" xmlns:xs="http://www.w3.org/2001/XMLSchema" xmlns:p="http://schemas.microsoft.com/office/2006/metadata/properties" xmlns:ns2="71f8b624-1e94-4f50-8c4a-ab241149889c" xmlns:ns3="b27f5642-a4b9-4f16-b4eb-293a758c14ac" targetNamespace="http://schemas.microsoft.com/office/2006/metadata/properties" ma:root="true" ma:fieldsID="24287f21ad2517ad82f8b2f22a1d0e18" ns2:_="" ns3:_="">
    <xsd:import namespace="71f8b624-1e94-4f50-8c4a-ab241149889c"/>
    <xsd:import namespace="b27f5642-a4b9-4f16-b4eb-293a758c14a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f8b624-1e94-4f50-8c4a-ab241149889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27f5642-a4b9-4f16-b4eb-293a758c14a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0A445D-E737-4F8C-92B3-3745BB50EE55}">
  <ds:schemaRefs>
    <ds:schemaRef ds:uri="71f8b624-1e94-4f50-8c4a-ab241149889c"/>
    <ds:schemaRef ds:uri="b27f5642-a4b9-4f16-b4eb-293a758c14a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38AB7D5-7025-46A5-96A3-67DFAAD886E3}">
  <ds:schemaRefs>
    <ds:schemaRef ds:uri="http://schemas.microsoft.com/sharepoint/v3/contenttype/forms"/>
  </ds:schemaRefs>
</ds:datastoreItem>
</file>

<file path=customXml/itemProps3.xml><?xml version="1.0" encoding="utf-8"?>
<ds:datastoreItem xmlns:ds="http://schemas.openxmlformats.org/officeDocument/2006/customXml" ds:itemID="{88877732-2A7F-4BE5-B18F-35AB3CAFF7B5}">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384</TotalTime>
  <Words>3941</Words>
  <Application>Microsoft Macintosh PowerPoint</Application>
  <PresentationFormat>Widescreen</PresentationFormat>
  <Paragraphs>429</Paragraphs>
  <Slides>67</Slides>
  <Notes>51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67</vt:i4>
      </vt:variant>
    </vt:vector>
  </HeadingPairs>
  <TitlesOfParts>
    <vt:vector size="75" baseType="lpstr">
      <vt:lpstr>Arial</vt:lpstr>
      <vt:lpstr>Calibri</vt:lpstr>
      <vt:lpstr>Calibri Light</vt:lpstr>
      <vt:lpstr>Courier New</vt:lpstr>
      <vt:lpstr>Helvetica</vt:lpstr>
      <vt:lpstr>Wingdings</vt:lpstr>
      <vt:lpstr>Office Theme</vt:lpstr>
      <vt:lpstr>University of Melbourne</vt:lpstr>
      <vt:lpstr>PowerPoint Presentation</vt:lpstr>
      <vt:lpstr>Jasmine Opdam</vt:lpstr>
      <vt:lpstr>PowerPoint Presentation</vt:lpstr>
      <vt:lpstr>Outline</vt:lpstr>
      <vt:lpstr>PowerPoint Presentation</vt:lpstr>
      <vt:lpstr>Test your knowledge</vt:lpstr>
      <vt:lpstr>Test your knowledge</vt:lpstr>
      <vt:lpstr>Consumer Credit Law</vt:lpstr>
      <vt:lpstr>What does this apply to?</vt:lpstr>
      <vt:lpstr>When might this be relevant?</vt:lpstr>
      <vt:lpstr>Responsible lending conduct</vt:lpstr>
      <vt:lpstr>Responsible lending conduct (cont.)</vt:lpstr>
      <vt:lpstr>What are ‘reasonable enquiries’?</vt:lpstr>
      <vt:lpstr>What are the consumer’s ‘requirements and objectives’?</vt:lpstr>
      <vt:lpstr>What is an ‘unsuitability assessment’?</vt:lpstr>
      <vt:lpstr>What is ‘substantial hardship’?</vt:lpstr>
      <vt:lpstr>Obtaining documents</vt:lpstr>
      <vt:lpstr>Acknowledging debts</vt:lpstr>
      <vt:lpstr>Documents you will need</vt:lpstr>
      <vt:lpstr>What to look for in the documents</vt:lpstr>
      <vt:lpstr>What to look for (cont.)</vt:lpstr>
      <vt:lpstr>What to ask your client</vt:lpstr>
      <vt:lpstr>Distinguishing financial hardship</vt:lpstr>
      <vt:lpstr>Working out a remedy</vt:lpstr>
      <vt:lpstr>Outcomes</vt:lpstr>
      <vt:lpstr>Time Limit!</vt:lpstr>
      <vt:lpstr>Unjustness</vt:lpstr>
      <vt:lpstr>Unjustness Continued</vt:lpstr>
      <vt:lpstr>Unjustness Continued</vt:lpstr>
      <vt:lpstr>Unjustness Continued</vt:lpstr>
      <vt:lpstr>Working out a remedy</vt:lpstr>
      <vt:lpstr>Time Limit!</vt:lpstr>
      <vt:lpstr>What is EDR?</vt:lpstr>
      <vt:lpstr>EDR schemes</vt:lpstr>
      <vt:lpstr>Benefits of AFCA</vt:lpstr>
      <vt:lpstr>Time Limit!</vt:lpstr>
      <vt:lpstr>Legal resources</vt:lpstr>
      <vt:lpstr>PowerPoint Presentation</vt:lpstr>
      <vt:lpstr>Financial hardship</vt:lpstr>
      <vt:lpstr>AFCA guidelines</vt:lpstr>
      <vt:lpstr>Financial hardship timeframes</vt:lpstr>
      <vt:lpstr>If the Credit Law doesn’t apply…</vt:lpstr>
      <vt:lpstr>Drafting a financial hardship request</vt:lpstr>
      <vt:lpstr>Supporting evidence</vt:lpstr>
      <vt:lpstr>Response</vt:lpstr>
      <vt:lpstr>PowerPoint Presentation</vt:lpstr>
      <vt:lpstr>General tips: taking instructions</vt:lpstr>
      <vt:lpstr>General tips: making contact</vt:lpstr>
      <vt:lpstr>General tips: strategy</vt:lpstr>
      <vt:lpstr>PowerPoint Presentation</vt:lpstr>
      <vt:lpstr>Industry guidelines &amp; policies</vt:lpstr>
      <vt:lpstr>Policies and guidelines</vt:lpstr>
      <vt:lpstr>Making contact</vt:lpstr>
      <vt:lpstr>Strategy</vt:lpstr>
      <vt:lpstr>Protecting confidentiality &amp; safety</vt:lpstr>
      <vt:lpstr>Potential remedies for joint loans</vt:lpstr>
      <vt:lpstr>PowerPoint Presentation</vt:lpstr>
      <vt:lpstr>Making contact</vt:lpstr>
      <vt:lpstr>Strategy</vt:lpstr>
      <vt:lpstr>PowerPoint Presentation</vt:lpstr>
      <vt:lpstr>Urgent legal issues</vt:lpstr>
      <vt:lpstr>Specialist legal assistance</vt:lpstr>
      <vt:lpstr>Where to get free legal advice</vt:lpstr>
      <vt:lpstr>PowerPoint Presentation</vt:lpstr>
      <vt:lpstr>PowerPoint Presentation</vt:lpstr>
      <vt:lpstr>Before You Go</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14</cp:revision>
  <cp:lastPrinted>2020-09-16T00:17:00Z</cp:lastPrinted>
  <dcterms:created xsi:type="dcterms:W3CDTF">2020-05-26T00:43:34Z</dcterms:created>
  <dcterms:modified xsi:type="dcterms:W3CDTF">2020-09-16T03:51:26Z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0x0101004C5182A8CA1C1043903A35C646309D61</vt:lpwstr>
  </property>
</Properties>
</file>