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66"/>
  </p:notesMasterIdLst>
  <p:handoutMasterIdLst>
    <p:handoutMasterId r:id="rId67"/>
  </p:handoutMasterIdLst>
  <p:sldIdLst>
    <p:sldId id="292" r:id="rId5"/>
    <p:sldId id="302" r:id="rId6"/>
    <p:sldId id="295" r:id="rId7"/>
    <p:sldId id="310" r:id="rId8"/>
    <p:sldId id="419" r:id="rId9"/>
    <p:sldId id="312" r:id="rId10"/>
    <p:sldId id="366" r:id="rId11"/>
    <p:sldId id="610" r:id="rId12"/>
    <p:sldId id="618" r:id="rId13"/>
    <p:sldId id="489" r:id="rId14"/>
    <p:sldId id="469" r:id="rId15"/>
    <p:sldId id="473" r:id="rId16"/>
    <p:sldId id="478" r:id="rId17"/>
    <p:sldId id="485" r:id="rId18"/>
    <p:sldId id="600" r:id="rId19"/>
    <p:sldId id="601" r:id="rId20"/>
    <p:sldId id="624" r:id="rId21"/>
    <p:sldId id="365" r:id="rId22"/>
    <p:sldId id="625" r:id="rId23"/>
    <p:sldId id="626" r:id="rId24"/>
    <p:sldId id="599" r:id="rId25"/>
    <p:sldId id="603" r:id="rId26"/>
    <p:sldId id="606" r:id="rId27"/>
    <p:sldId id="375" r:id="rId28"/>
    <p:sldId id="369" r:id="rId29"/>
    <p:sldId id="385" r:id="rId30"/>
    <p:sldId id="341" r:id="rId31"/>
    <p:sldId id="368" r:id="rId32"/>
    <p:sldId id="394" r:id="rId33"/>
    <p:sldId id="412" r:id="rId34"/>
    <p:sldId id="367" r:id="rId35"/>
    <p:sldId id="370" r:id="rId36"/>
    <p:sldId id="372" r:id="rId37"/>
    <p:sldId id="607" r:id="rId38"/>
    <p:sldId id="627" r:id="rId39"/>
    <p:sldId id="384" r:id="rId40"/>
    <p:sldId id="608" r:id="rId41"/>
    <p:sldId id="414" r:id="rId42"/>
    <p:sldId id="613" r:id="rId43"/>
    <p:sldId id="411" r:id="rId44"/>
    <p:sldId id="344" r:id="rId45"/>
    <p:sldId id="623" r:id="rId46"/>
    <p:sldId id="622" r:id="rId47"/>
    <p:sldId id="401" r:id="rId48"/>
    <p:sldId id="383" r:id="rId49"/>
    <p:sldId id="621" r:id="rId50"/>
    <p:sldId id="404" r:id="rId51"/>
    <p:sldId id="371" r:id="rId52"/>
    <p:sldId id="628" r:id="rId53"/>
    <p:sldId id="620" r:id="rId54"/>
    <p:sldId id="351" r:id="rId55"/>
    <p:sldId id="609" r:id="rId56"/>
    <p:sldId id="611" r:id="rId57"/>
    <p:sldId id="614" r:id="rId58"/>
    <p:sldId id="617" r:id="rId59"/>
    <p:sldId id="615" r:id="rId60"/>
    <p:sldId id="616" r:id="rId61"/>
    <p:sldId id="415" r:id="rId62"/>
    <p:sldId id="619" r:id="rId63"/>
    <p:sldId id="362" r:id="rId64"/>
    <p:sldId id="361"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9CD0"/>
    <a:srgbClr val="F07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28CC04-5048-457C-BAEE-1D0AB294BB0E}" v="123" dt="2020-06-22T05:01:53.724"/>
    <p1510:client id="{250AED1F-F138-4B21-A517-7B379459CB5A}" v="55" dt="2020-06-18T00:01:09.287"/>
    <p1510:client id="{2C7301DF-DE5D-4F4C-ACE7-F8824BFA66E0}" v="3093" dt="2020-06-19T06:29:04.395"/>
    <p1510:client id="{47AB9B91-EFF0-4407-8A49-DEAB75D9C184}" v="364" dt="2020-06-18T00:22:17.171"/>
    <p1510:client id="{4BEA6A97-A520-433B-B701-3D51B3DCDDB7}" v="3" dt="2020-06-18T00:05:38.655"/>
    <p1510:client id="{5712C822-0B53-4B9E-B182-B12573090E7D}" v="1970" dt="2020-06-18T00:56:03.318"/>
    <p1510:client id="{6CD8454B-49C5-48B4-88FC-227B5CB142BB}" v="84" dt="2020-06-24T03:53:36.993"/>
    <p1510:client id="{6E13ABD1-5117-45B1-8911-A0543C10A9ED}" v="385" dt="2020-05-28T06:23:27.281"/>
    <p1510:client id="{C6320B3C-E20D-4B2F-A67C-4E3D8233FED5}" v="347" dt="2020-06-24T04:15:33.295"/>
    <p1510:client id="{CBD0A53A-2B45-4E65-BFCB-F6385AC68313}" v="847" dt="2020-06-23T11:18:17.366"/>
    <p1510:client id="{CC808978-BEC8-440D-91A3-D24B0E2D71D9}" v="16" dt="2020-06-18T00:27:46.931"/>
    <p1510:client id="{F2668FF2-6A29-498A-AF3D-CC7A4F6CE60F}" v="1" dt="2020-06-22T04:37:05.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019"/>
  </p:normalViewPr>
  <p:slideViewPr>
    <p:cSldViewPr snapToGrid="0">
      <p:cViewPr varScale="1">
        <p:scale>
          <a:sx n="112" d="100"/>
          <a:sy n="112" d="100"/>
        </p:scale>
        <p:origin x="1120" y="1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383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Opdam" userId="S::jasmine@rlc.org.au::0c2bfe38-7581-4410-bcad-46b442053309" providerId="AD" clId="Web-{5712C822-0B53-4B9E-B182-B12573090E7D}"/>
    <pc:docChg chg="addSld modSld">
      <pc:chgData name="Jasmine Opdam" userId="S::jasmine@rlc.org.au::0c2bfe38-7581-4410-bcad-46b442053309" providerId="AD" clId="Web-{5712C822-0B53-4B9E-B182-B12573090E7D}" dt="2020-06-18T00:56:03.318" v="1949" actId="20577"/>
      <pc:docMkLst>
        <pc:docMk/>
      </pc:docMkLst>
      <pc:sldChg chg="modSp">
        <pc:chgData name="Jasmine Opdam" userId="S::jasmine@rlc.org.au::0c2bfe38-7581-4410-bcad-46b442053309" providerId="AD" clId="Web-{5712C822-0B53-4B9E-B182-B12573090E7D}" dt="2020-06-18T00:44:49.275" v="1195" actId="20577"/>
        <pc:sldMkLst>
          <pc:docMk/>
          <pc:sldMk cId="363621134" sldId="383"/>
        </pc:sldMkLst>
        <pc:spChg chg="mod">
          <ac:chgData name="Jasmine Opdam" userId="S::jasmine@rlc.org.au::0c2bfe38-7581-4410-bcad-46b442053309" providerId="AD" clId="Web-{5712C822-0B53-4B9E-B182-B12573090E7D}" dt="2020-06-18T00:39:15.542" v="631" actId="20577"/>
          <ac:spMkLst>
            <pc:docMk/>
            <pc:sldMk cId="363621134" sldId="383"/>
            <ac:spMk id="2" creationId="{642249D9-94CA-3745-BBC2-47A50D33FCE5}"/>
          </ac:spMkLst>
        </pc:spChg>
        <pc:spChg chg="mod">
          <ac:chgData name="Jasmine Opdam" userId="S::jasmine@rlc.org.au::0c2bfe38-7581-4410-bcad-46b442053309" providerId="AD" clId="Web-{5712C822-0B53-4B9E-B182-B12573090E7D}" dt="2020-06-18T00:44:49.275" v="1195" actId="20577"/>
          <ac:spMkLst>
            <pc:docMk/>
            <pc:sldMk cId="363621134" sldId="383"/>
            <ac:spMk id="3" creationId="{A62B3AF6-F50A-AD43-86AC-52128DAB5346}"/>
          </ac:spMkLst>
        </pc:spChg>
      </pc:sldChg>
      <pc:sldChg chg="modSp">
        <pc:chgData name="Jasmine Opdam" userId="S::jasmine@rlc.org.au::0c2bfe38-7581-4410-bcad-46b442053309" providerId="AD" clId="Web-{5712C822-0B53-4B9E-B182-B12573090E7D}" dt="2020-06-18T00:45:46.681" v="1248" actId="20577"/>
        <pc:sldMkLst>
          <pc:docMk/>
          <pc:sldMk cId="3996638682" sldId="401"/>
        </pc:sldMkLst>
        <pc:spChg chg="mod">
          <ac:chgData name="Jasmine Opdam" userId="S::jasmine@rlc.org.au::0c2bfe38-7581-4410-bcad-46b442053309" providerId="AD" clId="Web-{5712C822-0B53-4B9E-B182-B12573090E7D}" dt="2020-06-18T00:33:26.716" v="0" actId="20577"/>
          <ac:spMkLst>
            <pc:docMk/>
            <pc:sldMk cId="3996638682" sldId="401"/>
            <ac:spMk id="2" creationId="{0D421DF9-1AB0-F54C-8E95-0EC9E5A95C17}"/>
          </ac:spMkLst>
        </pc:spChg>
        <pc:spChg chg="mod">
          <ac:chgData name="Jasmine Opdam" userId="S::jasmine@rlc.org.au::0c2bfe38-7581-4410-bcad-46b442053309" providerId="AD" clId="Web-{5712C822-0B53-4B9E-B182-B12573090E7D}" dt="2020-06-18T00:45:46.681" v="1248" actId="20577"/>
          <ac:spMkLst>
            <pc:docMk/>
            <pc:sldMk cId="3996638682" sldId="401"/>
            <ac:spMk id="3" creationId="{80026C1D-7AA5-1741-87F2-984983F5DDDA}"/>
          </ac:spMkLst>
        </pc:spChg>
      </pc:sldChg>
      <pc:sldChg chg="modSp add replId">
        <pc:chgData name="Jasmine Opdam" userId="S::jasmine@rlc.org.au::0c2bfe38-7581-4410-bcad-46b442053309" providerId="AD" clId="Web-{5712C822-0B53-4B9E-B182-B12573090E7D}" dt="2020-06-18T00:46:15.962" v="1290" actId="20577"/>
        <pc:sldMkLst>
          <pc:docMk/>
          <pc:sldMk cId="1357826657" sldId="621"/>
        </pc:sldMkLst>
        <pc:spChg chg="mod">
          <ac:chgData name="Jasmine Opdam" userId="S::jasmine@rlc.org.au::0c2bfe38-7581-4410-bcad-46b442053309" providerId="AD" clId="Web-{5712C822-0B53-4B9E-B182-B12573090E7D}" dt="2020-06-18T00:46:15.962" v="1290" actId="20577"/>
          <ac:spMkLst>
            <pc:docMk/>
            <pc:sldMk cId="1357826657" sldId="621"/>
            <ac:spMk id="3" creationId="{A62B3AF6-F50A-AD43-86AC-52128DAB5346}"/>
          </ac:spMkLst>
        </pc:spChg>
      </pc:sldChg>
      <pc:sldChg chg="modSp add replId">
        <pc:chgData name="Jasmine Opdam" userId="S::jasmine@rlc.org.au::0c2bfe38-7581-4410-bcad-46b442053309" providerId="AD" clId="Web-{5712C822-0B53-4B9E-B182-B12573090E7D}" dt="2020-06-18T00:47:10.164" v="1296" actId="20577"/>
        <pc:sldMkLst>
          <pc:docMk/>
          <pc:sldMk cId="4271574382" sldId="622"/>
        </pc:sldMkLst>
        <pc:spChg chg="mod">
          <ac:chgData name="Jasmine Opdam" userId="S::jasmine@rlc.org.au::0c2bfe38-7581-4410-bcad-46b442053309" providerId="AD" clId="Web-{5712C822-0B53-4B9E-B182-B12573090E7D}" dt="2020-06-18T00:47:10.164" v="1296" actId="20577"/>
          <ac:spMkLst>
            <pc:docMk/>
            <pc:sldMk cId="4271574382" sldId="622"/>
            <ac:spMk id="2" creationId="{F47B0058-895E-604F-8F29-5905B8CC986A}"/>
          </ac:spMkLst>
        </pc:spChg>
      </pc:sldChg>
      <pc:sldChg chg="modSp add replId">
        <pc:chgData name="Jasmine Opdam" userId="S::jasmine@rlc.org.au::0c2bfe38-7581-4410-bcad-46b442053309" providerId="AD" clId="Web-{5712C822-0B53-4B9E-B182-B12573090E7D}" dt="2020-06-18T00:56:03.318" v="1949" actId="20577"/>
        <pc:sldMkLst>
          <pc:docMk/>
          <pc:sldMk cId="843238698" sldId="623"/>
        </pc:sldMkLst>
        <pc:spChg chg="mod">
          <ac:chgData name="Jasmine Opdam" userId="S::jasmine@rlc.org.au::0c2bfe38-7581-4410-bcad-46b442053309" providerId="AD" clId="Web-{5712C822-0B53-4B9E-B182-B12573090E7D}" dt="2020-06-18T00:47:06.852" v="1293" actId="20577"/>
          <ac:spMkLst>
            <pc:docMk/>
            <pc:sldMk cId="843238698" sldId="623"/>
            <ac:spMk id="2" creationId="{7510B028-C08C-7040-AA14-F48824DB7341}"/>
          </ac:spMkLst>
        </pc:spChg>
        <pc:spChg chg="mod">
          <ac:chgData name="Jasmine Opdam" userId="S::jasmine@rlc.org.au::0c2bfe38-7581-4410-bcad-46b442053309" providerId="AD" clId="Web-{5712C822-0B53-4B9E-B182-B12573090E7D}" dt="2020-06-18T00:56:03.318" v="1949" actId="20577"/>
          <ac:spMkLst>
            <pc:docMk/>
            <pc:sldMk cId="843238698" sldId="623"/>
            <ac:spMk id="3" creationId="{A574C05D-E0A6-8F40-961C-561AED95B2BA}"/>
          </ac:spMkLst>
        </pc:spChg>
      </pc:sldChg>
    </pc:docChg>
  </pc:docChgLst>
  <pc:docChgLst>
    <pc:chgData name="Jasmine Opdam" userId="S::jasmine@rlc.org.au::0c2bfe38-7581-4410-bcad-46b442053309" providerId="AD" clId="Web-{47AB9B91-EFF0-4407-8A49-DEAB75D9C184}"/>
    <pc:docChg chg="modSld">
      <pc:chgData name="Jasmine Opdam" userId="S::jasmine@rlc.org.au::0c2bfe38-7581-4410-bcad-46b442053309" providerId="AD" clId="Web-{47AB9B91-EFF0-4407-8A49-DEAB75D9C184}" dt="2020-06-18T00:22:17.171" v="357" actId="20577"/>
      <pc:docMkLst>
        <pc:docMk/>
      </pc:docMkLst>
      <pc:sldChg chg="modSp">
        <pc:chgData name="Jasmine Opdam" userId="S::jasmine@rlc.org.au::0c2bfe38-7581-4410-bcad-46b442053309" providerId="AD" clId="Web-{47AB9B91-EFF0-4407-8A49-DEAB75D9C184}" dt="2020-06-18T00:22:17.171" v="357" actId="20577"/>
        <pc:sldMkLst>
          <pc:docMk/>
          <pc:sldMk cId="438100783" sldId="344"/>
        </pc:sldMkLst>
        <pc:spChg chg="mod">
          <ac:chgData name="Jasmine Opdam" userId="S::jasmine@rlc.org.au::0c2bfe38-7581-4410-bcad-46b442053309" providerId="AD" clId="Web-{47AB9B91-EFF0-4407-8A49-DEAB75D9C184}" dt="2020-06-18T00:22:17.171" v="357" actId="20577"/>
          <ac:spMkLst>
            <pc:docMk/>
            <pc:sldMk cId="438100783" sldId="344"/>
            <ac:spMk id="4" creationId="{09DD8931-9557-CC44-AD14-3800B61FFDC1}"/>
          </ac:spMkLst>
        </pc:spChg>
      </pc:sldChg>
      <pc:sldChg chg="modSp">
        <pc:chgData name="Jasmine Opdam" userId="S::jasmine@rlc.org.au::0c2bfe38-7581-4410-bcad-46b442053309" providerId="AD" clId="Web-{47AB9B91-EFF0-4407-8A49-DEAB75D9C184}" dt="2020-06-18T00:17:13.997" v="166" actId="20577"/>
        <pc:sldMkLst>
          <pc:docMk/>
          <pc:sldMk cId="599132046" sldId="372"/>
        </pc:sldMkLst>
        <pc:spChg chg="mod">
          <ac:chgData name="Jasmine Opdam" userId="S::jasmine@rlc.org.au::0c2bfe38-7581-4410-bcad-46b442053309" providerId="AD" clId="Web-{47AB9B91-EFF0-4407-8A49-DEAB75D9C184}" dt="2020-06-18T00:17:13.997" v="166" actId="20577"/>
          <ac:spMkLst>
            <pc:docMk/>
            <pc:sldMk cId="599132046" sldId="372"/>
            <ac:spMk id="3" creationId="{BFBFBE59-C138-B142-8CEC-197A1A74FE29}"/>
          </ac:spMkLst>
        </pc:spChg>
      </pc:sldChg>
      <pc:sldChg chg="modSp">
        <pc:chgData name="Jasmine Opdam" userId="S::jasmine@rlc.org.au::0c2bfe38-7581-4410-bcad-46b442053309" providerId="AD" clId="Web-{47AB9B91-EFF0-4407-8A49-DEAB75D9C184}" dt="2020-06-18T00:20:36.639" v="351" actId="20577"/>
        <pc:sldMkLst>
          <pc:docMk/>
          <pc:sldMk cId="357054436" sldId="384"/>
        </pc:sldMkLst>
        <pc:spChg chg="mod">
          <ac:chgData name="Jasmine Opdam" userId="S::jasmine@rlc.org.au::0c2bfe38-7581-4410-bcad-46b442053309" providerId="AD" clId="Web-{47AB9B91-EFF0-4407-8A49-DEAB75D9C184}" dt="2020-06-18T00:20:36.639" v="351" actId="20577"/>
          <ac:spMkLst>
            <pc:docMk/>
            <pc:sldMk cId="357054436" sldId="384"/>
            <ac:spMk id="4" creationId="{4D69B911-6DC7-434C-8B7D-1D15B17AC8DF}"/>
          </ac:spMkLst>
        </pc:spChg>
      </pc:sldChg>
      <pc:sldChg chg="modSp">
        <pc:chgData name="Jasmine Opdam" userId="S::jasmine@rlc.org.au::0c2bfe38-7581-4410-bcad-46b442053309" providerId="AD" clId="Web-{47AB9B91-EFF0-4407-8A49-DEAB75D9C184}" dt="2020-06-18T00:15:53.762" v="159" actId="20577"/>
        <pc:sldMkLst>
          <pc:docMk/>
          <pc:sldMk cId="226933061" sldId="385"/>
        </pc:sldMkLst>
        <pc:spChg chg="mod">
          <ac:chgData name="Jasmine Opdam" userId="S::jasmine@rlc.org.au::0c2bfe38-7581-4410-bcad-46b442053309" providerId="AD" clId="Web-{47AB9B91-EFF0-4407-8A49-DEAB75D9C184}" dt="2020-06-18T00:15:53.762" v="159" actId="20577"/>
          <ac:spMkLst>
            <pc:docMk/>
            <pc:sldMk cId="226933061" sldId="385"/>
            <ac:spMk id="3" creationId="{9A388825-B8FE-AA49-AB43-3E1A1405711F}"/>
          </ac:spMkLst>
        </pc:spChg>
      </pc:sldChg>
      <pc:sldChg chg="modSp">
        <pc:chgData name="Jasmine Opdam" userId="S::jasmine@rlc.org.au::0c2bfe38-7581-4410-bcad-46b442053309" providerId="AD" clId="Web-{47AB9B91-EFF0-4407-8A49-DEAB75D9C184}" dt="2020-06-18T00:21:24.905" v="353" actId="20577"/>
        <pc:sldMkLst>
          <pc:docMk/>
          <pc:sldMk cId="2508272824" sldId="414"/>
        </pc:sldMkLst>
        <pc:spChg chg="mod">
          <ac:chgData name="Jasmine Opdam" userId="S::jasmine@rlc.org.au::0c2bfe38-7581-4410-bcad-46b442053309" providerId="AD" clId="Web-{47AB9B91-EFF0-4407-8A49-DEAB75D9C184}" dt="2020-06-18T00:21:24.905" v="353" actId="20577"/>
          <ac:spMkLst>
            <pc:docMk/>
            <pc:sldMk cId="2508272824" sldId="414"/>
            <ac:spMk id="4" creationId="{4D69B911-6DC7-434C-8B7D-1D15B17AC8DF}"/>
          </ac:spMkLst>
        </pc:spChg>
      </pc:sldChg>
      <pc:sldChg chg="modSp">
        <pc:chgData name="Jasmine Opdam" userId="S::jasmine@rlc.org.au::0c2bfe38-7581-4410-bcad-46b442053309" providerId="AD" clId="Web-{47AB9B91-EFF0-4407-8A49-DEAB75D9C184}" dt="2020-06-18T00:19:44.029" v="322" actId="20577"/>
        <pc:sldMkLst>
          <pc:docMk/>
          <pc:sldMk cId="4217057671" sldId="607"/>
        </pc:sldMkLst>
        <pc:spChg chg="mod">
          <ac:chgData name="Jasmine Opdam" userId="S::jasmine@rlc.org.au::0c2bfe38-7581-4410-bcad-46b442053309" providerId="AD" clId="Web-{47AB9B91-EFF0-4407-8A49-DEAB75D9C184}" dt="2020-06-18T00:19:44.029" v="322" actId="20577"/>
          <ac:spMkLst>
            <pc:docMk/>
            <pc:sldMk cId="4217057671" sldId="607"/>
            <ac:spMk id="3" creationId="{BFBFBE59-C138-B142-8CEC-197A1A74FE29}"/>
          </ac:spMkLst>
        </pc:spChg>
      </pc:sldChg>
      <pc:sldChg chg="modSp">
        <pc:chgData name="Jasmine Opdam" userId="S::jasmine@rlc.org.au::0c2bfe38-7581-4410-bcad-46b442053309" providerId="AD" clId="Web-{47AB9B91-EFF0-4407-8A49-DEAB75D9C184}" dt="2020-06-18T00:21:45.452" v="355" actId="20577"/>
        <pc:sldMkLst>
          <pc:docMk/>
          <pc:sldMk cId="375580166" sldId="613"/>
        </pc:sldMkLst>
        <pc:spChg chg="mod">
          <ac:chgData name="Jasmine Opdam" userId="S::jasmine@rlc.org.au::0c2bfe38-7581-4410-bcad-46b442053309" providerId="AD" clId="Web-{47AB9B91-EFF0-4407-8A49-DEAB75D9C184}" dt="2020-06-18T00:21:45.452" v="355" actId="20577"/>
          <ac:spMkLst>
            <pc:docMk/>
            <pc:sldMk cId="375580166" sldId="613"/>
            <ac:spMk id="4" creationId="{4D69B911-6DC7-434C-8B7D-1D15B17AC8DF}"/>
          </ac:spMkLst>
        </pc:spChg>
      </pc:sldChg>
    </pc:docChg>
  </pc:docChgLst>
  <pc:docChgLst>
    <pc:chgData name="Jasmine Opdam" userId="S::jasmine@rlc.org.au::0c2bfe38-7581-4410-bcad-46b442053309" providerId="AD" clId="Web-{6CD8454B-49C5-48B4-88FC-227B5CB142BB}"/>
    <pc:docChg chg="modSld">
      <pc:chgData name="Jasmine Opdam" userId="S::jasmine@rlc.org.au::0c2bfe38-7581-4410-bcad-46b442053309" providerId="AD" clId="Web-{6CD8454B-49C5-48B4-88FC-227B5CB142BB}" dt="2020-06-24T03:53:36.993" v="62" actId="20577"/>
      <pc:docMkLst>
        <pc:docMk/>
      </pc:docMkLst>
      <pc:sldChg chg="modSp">
        <pc:chgData name="Jasmine Opdam" userId="S::jasmine@rlc.org.au::0c2bfe38-7581-4410-bcad-46b442053309" providerId="AD" clId="Web-{6CD8454B-49C5-48B4-88FC-227B5CB142BB}" dt="2020-06-24T03:48:55.446" v="7" actId="20577"/>
        <pc:sldMkLst>
          <pc:docMk/>
          <pc:sldMk cId="289754599" sldId="292"/>
        </pc:sldMkLst>
        <pc:spChg chg="mod">
          <ac:chgData name="Jasmine Opdam" userId="S::jasmine@rlc.org.au::0c2bfe38-7581-4410-bcad-46b442053309" providerId="AD" clId="Web-{6CD8454B-49C5-48B4-88FC-227B5CB142BB}" dt="2020-06-24T03:48:55.446" v="7" actId="20577"/>
          <ac:spMkLst>
            <pc:docMk/>
            <pc:sldMk cId="289754599" sldId="292"/>
            <ac:spMk id="2" creationId="{931DBEED-DD08-EF44-8C8D-81F1056BBFC2}"/>
          </ac:spMkLst>
        </pc:spChg>
      </pc:sldChg>
      <pc:sldChg chg="modSp">
        <pc:chgData name="Jasmine Opdam" userId="S::jasmine@rlc.org.au::0c2bfe38-7581-4410-bcad-46b442053309" providerId="AD" clId="Web-{6CD8454B-49C5-48B4-88FC-227B5CB142BB}" dt="2020-06-24T03:49:39.884" v="21" actId="20577"/>
        <pc:sldMkLst>
          <pc:docMk/>
          <pc:sldMk cId="1717823485" sldId="312"/>
        </pc:sldMkLst>
        <pc:spChg chg="mod">
          <ac:chgData name="Jasmine Opdam" userId="S::jasmine@rlc.org.au::0c2bfe38-7581-4410-bcad-46b442053309" providerId="AD" clId="Web-{6CD8454B-49C5-48B4-88FC-227B5CB142BB}" dt="2020-06-24T03:49:39.884" v="21" actId="20577"/>
          <ac:spMkLst>
            <pc:docMk/>
            <pc:sldMk cId="1717823485" sldId="312"/>
            <ac:spMk id="3" creationId="{00000000-0000-0000-0000-000000000000}"/>
          </ac:spMkLst>
        </pc:spChg>
      </pc:sldChg>
      <pc:sldChg chg="modSp">
        <pc:chgData name="Jasmine Opdam" userId="S::jasmine@rlc.org.au::0c2bfe38-7581-4410-bcad-46b442053309" providerId="AD" clId="Web-{6CD8454B-49C5-48B4-88FC-227B5CB142BB}" dt="2020-06-24T03:49:37.352" v="17" actId="20577"/>
        <pc:sldMkLst>
          <pc:docMk/>
          <pc:sldMk cId="517923662" sldId="366"/>
        </pc:sldMkLst>
        <pc:spChg chg="mod">
          <ac:chgData name="Jasmine Opdam" userId="S::jasmine@rlc.org.au::0c2bfe38-7581-4410-bcad-46b442053309" providerId="AD" clId="Web-{6CD8454B-49C5-48B4-88FC-227B5CB142BB}" dt="2020-06-24T03:49:37.352" v="17" actId="20577"/>
          <ac:spMkLst>
            <pc:docMk/>
            <pc:sldMk cId="517923662" sldId="366"/>
            <ac:spMk id="3" creationId="{AF97A2FA-D754-EE46-BE18-15F8AB6E2A25}"/>
          </ac:spMkLst>
        </pc:spChg>
      </pc:sldChg>
      <pc:sldChg chg="modSp">
        <pc:chgData name="Jasmine Opdam" userId="S::jasmine@rlc.org.au::0c2bfe38-7581-4410-bcad-46b442053309" providerId="AD" clId="Web-{6CD8454B-49C5-48B4-88FC-227B5CB142BB}" dt="2020-06-24T03:52:39.118" v="54" actId="20577"/>
        <pc:sldMkLst>
          <pc:docMk/>
          <pc:sldMk cId="217843896" sldId="469"/>
        </pc:sldMkLst>
        <pc:spChg chg="mod">
          <ac:chgData name="Jasmine Opdam" userId="S::jasmine@rlc.org.au::0c2bfe38-7581-4410-bcad-46b442053309" providerId="AD" clId="Web-{6CD8454B-49C5-48B4-88FC-227B5CB142BB}" dt="2020-06-24T03:52:39.118" v="54" actId="20577"/>
          <ac:spMkLst>
            <pc:docMk/>
            <pc:sldMk cId="217843896" sldId="469"/>
            <ac:spMk id="2" creationId="{00000000-0000-0000-0000-000000000000}"/>
          </ac:spMkLst>
        </pc:spChg>
      </pc:sldChg>
      <pc:sldChg chg="modSp">
        <pc:chgData name="Jasmine Opdam" userId="S::jasmine@rlc.org.au::0c2bfe38-7581-4410-bcad-46b442053309" providerId="AD" clId="Web-{6CD8454B-49C5-48B4-88FC-227B5CB142BB}" dt="2020-06-24T03:52:48.352" v="55" actId="20577"/>
        <pc:sldMkLst>
          <pc:docMk/>
          <pc:sldMk cId="2138235712" sldId="473"/>
        </pc:sldMkLst>
        <pc:spChg chg="mod">
          <ac:chgData name="Jasmine Opdam" userId="S::jasmine@rlc.org.au::0c2bfe38-7581-4410-bcad-46b442053309" providerId="AD" clId="Web-{6CD8454B-49C5-48B4-88FC-227B5CB142BB}" dt="2020-06-24T03:52:48.352" v="55" actId="20577"/>
          <ac:spMkLst>
            <pc:docMk/>
            <pc:sldMk cId="2138235712" sldId="473"/>
            <ac:spMk id="2" creationId="{00000000-0000-0000-0000-000000000000}"/>
          </ac:spMkLst>
        </pc:spChg>
      </pc:sldChg>
      <pc:sldChg chg="modSp">
        <pc:chgData name="Jasmine Opdam" userId="S::jasmine@rlc.org.au::0c2bfe38-7581-4410-bcad-46b442053309" providerId="AD" clId="Web-{6CD8454B-49C5-48B4-88FC-227B5CB142BB}" dt="2020-06-24T03:53:13.790" v="59" actId="20577"/>
        <pc:sldMkLst>
          <pc:docMk/>
          <pc:sldMk cId="1309431195" sldId="485"/>
        </pc:sldMkLst>
        <pc:spChg chg="mod">
          <ac:chgData name="Jasmine Opdam" userId="S::jasmine@rlc.org.au::0c2bfe38-7581-4410-bcad-46b442053309" providerId="AD" clId="Web-{6CD8454B-49C5-48B4-88FC-227B5CB142BB}" dt="2020-06-24T03:53:13.790" v="59" actId="20577"/>
          <ac:spMkLst>
            <pc:docMk/>
            <pc:sldMk cId="1309431195" sldId="485"/>
            <ac:spMk id="2" creationId="{00000000-0000-0000-0000-000000000000}"/>
          </ac:spMkLst>
        </pc:spChg>
      </pc:sldChg>
      <pc:sldChg chg="modSp">
        <pc:chgData name="Jasmine Opdam" userId="S::jasmine@rlc.org.au::0c2bfe38-7581-4410-bcad-46b442053309" providerId="AD" clId="Web-{6CD8454B-49C5-48B4-88FC-227B5CB142BB}" dt="2020-06-24T03:51:33.946" v="40" actId="20577"/>
        <pc:sldMkLst>
          <pc:docMk/>
          <pc:sldMk cId="4040672143" sldId="489"/>
        </pc:sldMkLst>
        <pc:spChg chg="mod">
          <ac:chgData name="Jasmine Opdam" userId="S::jasmine@rlc.org.au::0c2bfe38-7581-4410-bcad-46b442053309" providerId="AD" clId="Web-{6CD8454B-49C5-48B4-88FC-227B5CB142BB}" dt="2020-06-24T03:51:33.946" v="40" actId="20577"/>
          <ac:spMkLst>
            <pc:docMk/>
            <pc:sldMk cId="4040672143" sldId="489"/>
            <ac:spMk id="2" creationId="{00000000-0000-0000-0000-000000000000}"/>
          </ac:spMkLst>
        </pc:spChg>
      </pc:sldChg>
      <pc:sldChg chg="modSp">
        <pc:chgData name="Jasmine Opdam" userId="S::jasmine@rlc.org.au::0c2bfe38-7581-4410-bcad-46b442053309" providerId="AD" clId="Web-{6CD8454B-49C5-48B4-88FC-227B5CB142BB}" dt="2020-06-24T03:53:36.993" v="62" actId="20577"/>
        <pc:sldMkLst>
          <pc:docMk/>
          <pc:sldMk cId="1024557995" sldId="601"/>
        </pc:sldMkLst>
        <pc:spChg chg="mod">
          <ac:chgData name="Jasmine Opdam" userId="S::jasmine@rlc.org.au::0c2bfe38-7581-4410-bcad-46b442053309" providerId="AD" clId="Web-{6CD8454B-49C5-48B4-88FC-227B5CB142BB}" dt="2020-06-24T03:53:36.993" v="62" actId="20577"/>
          <ac:spMkLst>
            <pc:docMk/>
            <pc:sldMk cId="1024557995" sldId="601"/>
            <ac:spMk id="6" creationId="{F38501DA-018F-064B-85CF-70F6CE8AECCE}"/>
          </ac:spMkLst>
        </pc:spChg>
      </pc:sldChg>
      <pc:sldChg chg="modSp">
        <pc:chgData name="Jasmine Opdam" userId="S::jasmine@rlc.org.au::0c2bfe38-7581-4410-bcad-46b442053309" providerId="AD" clId="Web-{6CD8454B-49C5-48B4-88FC-227B5CB142BB}" dt="2020-06-24T03:51:04.290" v="35" actId="20577"/>
        <pc:sldMkLst>
          <pc:docMk/>
          <pc:sldMk cId="413134927" sldId="618"/>
        </pc:sldMkLst>
        <pc:spChg chg="mod">
          <ac:chgData name="Jasmine Opdam" userId="S::jasmine@rlc.org.au::0c2bfe38-7581-4410-bcad-46b442053309" providerId="AD" clId="Web-{6CD8454B-49C5-48B4-88FC-227B5CB142BB}" dt="2020-06-24T03:51:04.290" v="35" actId="20577"/>
          <ac:spMkLst>
            <pc:docMk/>
            <pc:sldMk cId="413134927" sldId="618"/>
            <ac:spMk id="3" creationId="{CC74FFD0-EAE9-E240-BCE0-E7F32CB362AF}"/>
          </ac:spMkLst>
        </pc:spChg>
      </pc:sldChg>
    </pc:docChg>
  </pc:docChgLst>
  <pc:docChgLst>
    <pc:chgData name="Jasmine Opdam" userId="S::jasmine@rlc.org.au::0c2bfe38-7581-4410-bcad-46b442053309" providerId="AD" clId="Web-{2328CC04-5048-457C-BAEE-1D0AB294BB0E}"/>
    <pc:docChg chg="delSld modSld sldOrd">
      <pc:chgData name="Jasmine Opdam" userId="S::jasmine@rlc.org.au::0c2bfe38-7581-4410-bcad-46b442053309" providerId="AD" clId="Web-{2328CC04-5048-457C-BAEE-1D0AB294BB0E}" dt="2020-06-22T05:01:53.724" v="122" actId="20577"/>
      <pc:docMkLst>
        <pc:docMk/>
      </pc:docMkLst>
      <pc:sldChg chg="ord">
        <pc:chgData name="Jasmine Opdam" userId="S::jasmine@rlc.org.au::0c2bfe38-7581-4410-bcad-46b442053309" providerId="AD" clId="Web-{2328CC04-5048-457C-BAEE-1D0AB294BB0E}" dt="2020-06-22T04:37:39.142" v="2"/>
        <pc:sldMkLst>
          <pc:docMk/>
          <pc:sldMk cId="3243072027" sldId="603"/>
        </pc:sldMkLst>
      </pc:sldChg>
      <pc:sldChg chg="ord">
        <pc:chgData name="Jasmine Opdam" userId="S::jasmine@rlc.org.au::0c2bfe38-7581-4410-bcad-46b442053309" providerId="AD" clId="Web-{2328CC04-5048-457C-BAEE-1D0AB294BB0E}" dt="2020-06-22T04:37:39.142" v="1"/>
        <pc:sldMkLst>
          <pc:docMk/>
          <pc:sldMk cId="2416080949" sldId="606"/>
        </pc:sldMkLst>
      </pc:sldChg>
      <pc:sldChg chg="del">
        <pc:chgData name="Jasmine Opdam" userId="S::jasmine@rlc.org.au::0c2bfe38-7581-4410-bcad-46b442053309" providerId="AD" clId="Web-{2328CC04-5048-457C-BAEE-1D0AB294BB0E}" dt="2020-06-22T04:15:35.280" v="0"/>
        <pc:sldMkLst>
          <pc:docMk/>
          <pc:sldMk cId="186945253" sldId="612"/>
        </pc:sldMkLst>
      </pc:sldChg>
      <pc:sldChg chg="modSp">
        <pc:chgData name="Jasmine Opdam" userId="S::jasmine@rlc.org.au::0c2bfe38-7581-4410-bcad-46b442053309" providerId="AD" clId="Web-{2328CC04-5048-457C-BAEE-1D0AB294BB0E}" dt="2020-06-22T04:52:04.535" v="69" actId="20577"/>
        <pc:sldMkLst>
          <pc:docMk/>
          <pc:sldMk cId="399862553" sldId="624"/>
        </pc:sldMkLst>
        <pc:spChg chg="mod">
          <ac:chgData name="Jasmine Opdam" userId="S::jasmine@rlc.org.au::0c2bfe38-7581-4410-bcad-46b442053309" providerId="AD" clId="Web-{2328CC04-5048-457C-BAEE-1D0AB294BB0E}" dt="2020-06-22T04:52:04.535" v="69" actId="20577"/>
          <ac:spMkLst>
            <pc:docMk/>
            <pc:sldMk cId="399862553" sldId="624"/>
            <ac:spMk id="3" creationId="{6BCA2FB5-FAD2-FB45-9BB8-6F01D91E637B}"/>
          </ac:spMkLst>
        </pc:spChg>
      </pc:sldChg>
      <pc:sldChg chg="modSp">
        <pc:chgData name="Jasmine Opdam" userId="S::jasmine@rlc.org.au::0c2bfe38-7581-4410-bcad-46b442053309" providerId="AD" clId="Web-{2328CC04-5048-457C-BAEE-1D0AB294BB0E}" dt="2020-06-22T05:01:53.724" v="122" actId="20577"/>
        <pc:sldMkLst>
          <pc:docMk/>
          <pc:sldMk cId="3338539993" sldId="625"/>
        </pc:sldMkLst>
        <pc:spChg chg="mod">
          <ac:chgData name="Jasmine Opdam" userId="S::jasmine@rlc.org.au::0c2bfe38-7581-4410-bcad-46b442053309" providerId="AD" clId="Web-{2328CC04-5048-457C-BAEE-1D0AB294BB0E}" dt="2020-06-22T05:01:53.724" v="122" actId="20577"/>
          <ac:spMkLst>
            <pc:docMk/>
            <pc:sldMk cId="3338539993" sldId="625"/>
            <ac:spMk id="4" creationId="{3510DA2C-8D38-DA47-BFFF-E94D698F4285}"/>
          </ac:spMkLst>
        </pc:spChg>
      </pc:sldChg>
    </pc:docChg>
  </pc:docChgLst>
  <pc:docChgLst>
    <pc:chgData name="Jasmine Opdam" userId="S::jasmine@rlc.org.au::0c2bfe38-7581-4410-bcad-46b442053309" providerId="AD" clId="Web-{CC808978-BEC8-440D-91A3-D24B0E2D71D9}"/>
    <pc:docChg chg="modSld">
      <pc:chgData name="Jasmine Opdam" userId="S::jasmine@rlc.org.au::0c2bfe38-7581-4410-bcad-46b442053309" providerId="AD" clId="Web-{CC808978-BEC8-440D-91A3-D24B0E2D71D9}" dt="2020-06-18T00:27:46.931" v="15" actId="20577"/>
      <pc:docMkLst>
        <pc:docMk/>
      </pc:docMkLst>
      <pc:sldChg chg="modSp">
        <pc:chgData name="Jasmine Opdam" userId="S::jasmine@rlc.org.au::0c2bfe38-7581-4410-bcad-46b442053309" providerId="AD" clId="Web-{CC808978-BEC8-440D-91A3-D24B0E2D71D9}" dt="2020-06-18T00:27:46.931" v="14" actId="20577"/>
        <pc:sldMkLst>
          <pc:docMk/>
          <pc:sldMk cId="4217057671" sldId="607"/>
        </pc:sldMkLst>
        <pc:spChg chg="mod">
          <ac:chgData name="Jasmine Opdam" userId="S::jasmine@rlc.org.au::0c2bfe38-7581-4410-bcad-46b442053309" providerId="AD" clId="Web-{CC808978-BEC8-440D-91A3-D24B0E2D71D9}" dt="2020-06-18T00:27:46.931" v="14" actId="20577"/>
          <ac:spMkLst>
            <pc:docMk/>
            <pc:sldMk cId="4217057671" sldId="607"/>
            <ac:spMk id="3" creationId="{BFBFBE59-C138-B142-8CEC-197A1A74FE29}"/>
          </ac:spMkLst>
        </pc:spChg>
      </pc:sldChg>
    </pc:docChg>
  </pc:docChgLst>
  <pc:docChgLst>
    <pc:chgData name="Jasmine Opdam" userId="S::jasmine@rlc.org.au::0c2bfe38-7581-4410-bcad-46b442053309" providerId="AD" clId="Web-{4BEA6A97-A520-433B-B701-3D51B3DCDDB7}"/>
    <pc:docChg chg="modSld">
      <pc:chgData name="Jasmine Opdam" userId="S::jasmine@rlc.org.au::0c2bfe38-7581-4410-bcad-46b442053309" providerId="AD" clId="Web-{4BEA6A97-A520-433B-B701-3D51B3DCDDB7}" dt="2020-06-18T00:05:38.655" v="2" actId="20577"/>
      <pc:docMkLst>
        <pc:docMk/>
      </pc:docMkLst>
      <pc:sldChg chg="modSp">
        <pc:chgData name="Jasmine Opdam" userId="S::jasmine@rlc.org.au::0c2bfe38-7581-4410-bcad-46b442053309" providerId="AD" clId="Web-{4BEA6A97-A520-433B-B701-3D51B3DCDDB7}" dt="2020-06-18T00:05:38.655" v="2" actId="20577"/>
        <pc:sldMkLst>
          <pc:docMk/>
          <pc:sldMk cId="226933061" sldId="385"/>
        </pc:sldMkLst>
        <pc:spChg chg="mod">
          <ac:chgData name="Jasmine Opdam" userId="S::jasmine@rlc.org.au::0c2bfe38-7581-4410-bcad-46b442053309" providerId="AD" clId="Web-{4BEA6A97-A520-433B-B701-3D51B3DCDDB7}" dt="2020-06-18T00:05:38.655" v="2" actId="20577"/>
          <ac:spMkLst>
            <pc:docMk/>
            <pc:sldMk cId="226933061" sldId="385"/>
            <ac:spMk id="3" creationId="{9A388825-B8FE-AA49-AB43-3E1A1405711F}"/>
          </ac:spMkLst>
        </pc:spChg>
      </pc:sldChg>
    </pc:docChg>
  </pc:docChgLst>
  <pc:docChgLst>
    <pc:chgData name="Jasmine Opdam" userId="S::jasmine@rlc.org.au::0c2bfe38-7581-4410-bcad-46b442053309" providerId="AD" clId="Web-{2C7301DF-DE5D-4F4C-ACE7-F8824BFA66E0}"/>
    <pc:docChg chg="addSld delSld modSld sldOrd">
      <pc:chgData name="Jasmine Opdam" userId="S::jasmine@rlc.org.au::0c2bfe38-7581-4410-bcad-46b442053309" providerId="AD" clId="Web-{2C7301DF-DE5D-4F4C-ACE7-F8824BFA66E0}" dt="2020-06-19T06:29:04.395" v="3058" actId="20577"/>
      <pc:docMkLst>
        <pc:docMk/>
      </pc:docMkLst>
      <pc:sldChg chg="modSp del">
        <pc:chgData name="Jasmine Opdam" userId="S::jasmine@rlc.org.au::0c2bfe38-7581-4410-bcad-46b442053309" providerId="AD" clId="Web-{2C7301DF-DE5D-4F4C-ACE7-F8824BFA66E0}" dt="2020-06-19T05:32:33.029" v="1476"/>
        <pc:sldMkLst>
          <pc:docMk/>
          <pc:sldMk cId="389467486" sldId="330"/>
        </pc:sldMkLst>
        <pc:spChg chg="mod">
          <ac:chgData name="Jasmine Opdam" userId="S::jasmine@rlc.org.au::0c2bfe38-7581-4410-bcad-46b442053309" providerId="AD" clId="Web-{2C7301DF-DE5D-4F4C-ACE7-F8824BFA66E0}" dt="2020-06-19T05:31:37.732" v="1465" actId="20577"/>
          <ac:spMkLst>
            <pc:docMk/>
            <pc:sldMk cId="389467486" sldId="330"/>
            <ac:spMk id="2" creationId="{00000000-0000-0000-0000-000000000000}"/>
          </ac:spMkLst>
        </pc:spChg>
        <pc:spChg chg="mod">
          <ac:chgData name="Jasmine Opdam" userId="S::jasmine@rlc.org.au::0c2bfe38-7581-4410-bcad-46b442053309" providerId="AD" clId="Web-{2C7301DF-DE5D-4F4C-ACE7-F8824BFA66E0}" dt="2020-06-19T05:32:26.326" v="1472" actId="20577"/>
          <ac:spMkLst>
            <pc:docMk/>
            <pc:sldMk cId="389467486" sldId="330"/>
            <ac:spMk id="3" creationId="{6BCA2FB5-FAD2-FB45-9BB8-6F01D91E637B}"/>
          </ac:spMkLst>
        </pc:spChg>
      </pc:sldChg>
      <pc:sldChg chg="modSp">
        <pc:chgData name="Jasmine Opdam" userId="S::jasmine@rlc.org.au::0c2bfe38-7581-4410-bcad-46b442053309" providerId="AD" clId="Web-{2C7301DF-DE5D-4F4C-ACE7-F8824BFA66E0}" dt="2020-06-19T03:45:32.427" v="48" actId="20577"/>
        <pc:sldMkLst>
          <pc:docMk/>
          <pc:sldMk cId="2128959726" sldId="371"/>
        </pc:sldMkLst>
        <pc:spChg chg="mod">
          <ac:chgData name="Jasmine Opdam" userId="S::jasmine@rlc.org.au::0c2bfe38-7581-4410-bcad-46b442053309" providerId="AD" clId="Web-{2C7301DF-DE5D-4F4C-ACE7-F8824BFA66E0}" dt="2020-06-19T03:45:32.427" v="48" actId="20577"/>
          <ac:spMkLst>
            <pc:docMk/>
            <pc:sldMk cId="2128959726" sldId="371"/>
            <ac:spMk id="4" creationId="{8D624D4C-CE8C-184D-8A02-4C32A7E2338D}"/>
          </ac:spMkLst>
        </pc:spChg>
      </pc:sldChg>
      <pc:sldChg chg="del">
        <pc:chgData name="Jasmine Opdam" userId="S::jasmine@rlc.org.au::0c2bfe38-7581-4410-bcad-46b442053309" providerId="AD" clId="Web-{2C7301DF-DE5D-4F4C-ACE7-F8824BFA66E0}" dt="2020-06-19T06:04:44.052" v="2883"/>
        <pc:sldMkLst>
          <pc:docMk/>
          <pc:sldMk cId="4022016409" sldId="381"/>
        </pc:sldMkLst>
      </pc:sldChg>
      <pc:sldChg chg="del">
        <pc:chgData name="Jasmine Opdam" userId="S::jasmine@rlc.org.au::0c2bfe38-7581-4410-bcad-46b442053309" providerId="AD" clId="Web-{2C7301DF-DE5D-4F4C-ACE7-F8824BFA66E0}" dt="2020-06-19T04:18:25.903" v="1336"/>
        <pc:sldMkLst>
          <pc:docMk/>
          <pc:sldMk cId="1450465870" sldId="382"/>
        </pc:sldMkLst>
      </pc:sldChg>
      <pc:sldChg chg="modSp">
        <pc:chgData name="Jasmine Opdam" userId="S::jasmine@rlc.org.au::0c2bfe38-7581-4410-bcad-46b442053309" providerId="AD" clId="Web-{2C7301DF-DE5D-4F4C-ACE7-F8824BFA66E0}" dt="2020-06-19T06:05:09.506" v="2885" actId="20577"/>
        <pc:sldMkLst>
          <pc:docMk/>
          <pc:sldMk cId="363621134" sldId="383"/>
        </pc:sldMkLst>
        <pc:spChg chg="mod">
          <ac:chgData name="Jasmine Opdam" userId="S::jasmine@rlc.org.au::0c2bfe38-7581-4410-bcad-46b442053309" providerId="AD" clId="Web-{2C7301DF-DE5D-4F4C-ACE7-F8824BFA66E0}" dt="2020-06-19T06:05:09.506" v="2885" actId="20577"/>
          <ac:spMkLst>
            <pc:docMk/>
            <pc:sldMk cId="363621134" sldId="383"/>
            <ac:spMk id="2" creationId="{642249D9-94CA-3745-BBC2-47A50D33FCE5}"/>
          </ac:spMkLst>
        </pc:spChg>
        <pc:spChg chg="mod">
          <ac:chgData name="Jasmine Opdam" userId="S::jasmine@rlc.org.au::0c2bfe38-7581-4410-bcad-46b442053309" providerId="AD" clId="Web-{2C7301DF-DE5D-4F4C-ACE7-F8824BFA66E0}" dt="2020-06-19T04:09:16.104" v="909" actId="20577"/>
          <ac:spMkLst>
            <pc:docMk/>
            <pc:sldMk cId="363621134" sldId="383"/>
            <ac:spMk id="3" creationId="{A62B3AF6-F50A-AD43-86AC-52128DAB5346}"/>
          </ac:spMkLst>
        </pc:spChg>
      </pc:sldChg>
      <pc:sldChg chg="delSp modSp del">
        <pc:chgData name="Jasmine Opdam" userId="S::jasmine@rlc.org.au::0c2bfe38-7581-4410-bcad-46b442053309" providerId="AD" clId="Web-{2C7301DF-DE5D-4F4C-ACE7-F8824BFA66E0}" dt="2020-06-19T06:04:42.037" v="2882"/>
        <pc:sldMkLst>
          <pc:docMk/>
          <pc:sldMk cId="136061521" sldId="399"/>
        </pc:sldMkLst>
        <pc:spChg chg="mod">
          <ac:chgData name="Jasmine Opdam" userId="S::jasmine@rlc.org.au::0c2bfe38-7581-4410-bcad-46b442053309" providerId="AD" clId="Web-{2C7301DF-DE5D-4F4C-ACE7-F8824BFA66E0}" dt="2020-06-19T06:03:13.427" v="2867" actId="20577"/>
          <ac:spMkLst>
            <pc:docMk/>
            <pc:sldMk cId="136061521" sldId="399"/>
            <ac:spMk id="2" creationId="{00000000-0000-0000-0000-000000000000}"/>
          </ac:spMkLst>
        </pc:spChg>
        <pc:picChg chg="del">
          <ac:chgData name="Jasmine Opdam" userId="S::jasmine@rlc.org.au::0c2bfe38-7581-4410-bcad-46b442053309" providerId="AD" clId="Web-{2C7301DF-DE5D-4F4C-ACE7-F8824BFA66E0}" dt="2020-06-19T04:26:44.483" v="1431"/>
          <ac:picMkLst>
            <pc:docMk/>
            <pc:sldMk cId="136061521" sldId="399"/>
            <ac:picMk id="4" creationId="{00000000-0000-0000-0000-000000000000}"/>
          </ac:picMkLst>
        </pc:picChg>
      </pc:sldChg>
      <pc:sldChg chg="del">
        <pc:chgData name="Jasmine Opdam" userId="S::jasmine@rlc.org.au::0c2bfe38-7581-4410-bcad-46b442053309" providerId="AD" clId="Web-{2C7301DF-DE5D-4F4C-ACE7-F8824BFA66E0}" dt="2020-06-19T04:18:25.106" v="1335"/>
        <pc:sldMkLst>
          <pc:docMk/>
          <pc:sldMk cId="1916702692" sldId="400"/>
        </pc:sldMkLst>
      </pc:sldChg>
      <pc:sldChg chg="modSp">
        <pc:chgData name="Jasmine Opdam" userId="S::jasmine@rlc.org.au::0c2bfe38-7581-4410-bcad-46b442053309" providerId="AD" clId="Web-{2C7301DF-DE5D-4F4C-ACE7-F8824BFA66E0}" dt="2020-06-19T04:25:04.060" v="1378" actId="20577"/>
        <pc:sldMkLst>
          <pc:docMk/>
          <pc:sldMk cId="3996638682" sldId="401"/>
        </pc:sldMkLst>
        <pc:spChg chg="mod">
          <ac:chgData name="Jasmine Opdam" userId="S::jasmine@rlc.org.au::0c2bfe38-7581-4410-bcad-46b442053309" providerId="AD" clId="Web-{2C7301DF-DE5D-4F4C-ACE7-F8824BFA66E0}" dt="2020-06-19T04:25:04.060" v="1378" actId="20577"/>
          <ac:spMkLst>
            <pc:docMk/>
            <pc:sldMk cId="3996638682" sldId="401"/>
            <ac:spMk id="3" creationId="{80026C1D-7AA5-1741-87F2-984983F5DDDA}"/>
          </ac:spMkLst>
        </pc:spChg>
      </pc:sldChg>
      <pc:sldChg chg="del">
        <pc:chgData name="Jasmine Opdam" userId="S::jasmine@rlc.org.au::0c2bfe38-7581-4410-bcad-46b442053309" providerId="AD" clId="Web-{2C7301DF-DE5D-4F4C-ACE7-F8824BFA66E0}" dt="2020-06-19T06:04:44.849" v="2884"/>
        <pc:sldMkLst>
          <pc:docMk/>
          <pc:sldMk cId="829116269" sldId="402"/>
        </pc:sldMkLst>
      </pc:sldChg>
      <pc:sldChg chg="modSp">
        <pc:chgData name="Jasmine Opdam" userId="S::jasmine@rlc.org.au::0c2bfe38-7581-4410-bcad-46b442053309" providerId="AD" clId="Web-{2C7301DF-DE5D-4F4C-ACE7-F8824BFA66E0}" dt="2020-06-19T03:46:09.052" v="51" actId="20577"/>
        <pc:sldMkLst>
          <pc:docMk/>
          <pc:sldMk cId="71653528" sldId="609"/>
        </pc:sldMkLst>
        <pc:spChg chg="mod">
          <ac:chgData name="Jasmine Opdam" userId="S::jasmine@rlc.org.au::0c2bfe38-7581-4410-bcad-46b442053309" providerId="AD" clId="Web-{2C7301DF-DE5D-4F4C-ACE7-F8824BFA66E0}" dt="2020-06-19T03:46:09.052" v="51" actId="20577"/>
          <ac:spMkLst>
            <pc:docMk/>
            <pc:sldMk cId="71653528" sldId="609"/>
            <ac:spMk id="4" creationId="{8D624D4C-CE8C-184D-8A02-4C32A7E2338D}"/>
          </ac:spMkLst>
        </pc:spChg>
      </pc:sldChg>
      <pc:sldChg chg="modSp">
        <pc:chgData name="Jasmine Opdam" userId="S::jasmine@rlc.org.au::0c2bfe38-7581-4410-bcad-46b442053309" providerId="AD" clId="Web-{2C7301DF-DE5D-4F4C-ACE7-F8824BFA66E0}" dt="2020-06-19T03:46:30.802" v="67" actId="20577"/>
        <pc:sldMkLst>
          <pc:docMk/>
          <pc:sldMk cId="481630020" sldId="611"/>
        </pc:sldMkLst>
        <pc:spChg chg="mod">
          <ac:chgData name="Jasmine Opdam" userId="S::jasmine@rlc.org.au::0c2bfe38-7581-4410-bcad-46b442053309" providerId="AD" clId="Web-{2C7301DF-DE5D-4F4C-ACE7-F8824BFA66E0}" dt="2020-06-19T03:46:30.802" v="67" actId="20577"/>
          <ac:spMkLst>
            <pc:docMk/>
            <pc:sldMk cId="481630020" sldId="611"/>
            <ac:spMk id="4" creationId="{8D624D4C-CE8C-184D-8A02-4C32A7E2338D}"/>
          </ac:spMkLst>
        </pc:spChg>
      </pc:sldChg>
      <pc:sldChg chg="modSp">
        <pc:chgData name="Jasmine Opdam" userId="S::jasmine@rlc.org.au::0c2bfe38-7581-4410-bcad-46b442053309" providerId="AD" clId="Web-{2C7301DF-DE5D-4F4C-ACE7-F8824BFA66E0}" dt="2020-06-19T03:46:38.927" v="70" actId="20577"/>
        <pc:sldMkLst>
          <pc:docMk/>
          <pc:sldMk cId="3970789962" sldId="614"/>
        </pc:sldMkLst>
        <pc:spChg chg="mod">
          <ac:chgData name="Jasmine Opdam" userId="S::jasmine@rlc.org.au::0c2bfe38-7581-4410-bcad-46b442053309" providerId="AD" clId="Web-{2C7301DF-DE5D-4F4C-ACE7-F8824BFA66E0}" dt="2020-06-19T03:46:38.927" v="70" actId="20577"/>
          <ac:spMkLst>
            <pc:docMk/>
            <pc:sldMk cId="3970789962" sldId="614"/>
            <ac:spMk id="4" creationId="{8D624D4C-CE8C-184D-8A02-4C32A7E2338D}"/>
          </ac:spMkLst>
        </pc:spChg>
      </pc:sldChg>
      <pc:sldChg chg="modSp">
        <pc:chgData name="Jasmine Opdam" userId="S::jasmine@rlc.org.au::0c2bfe38-7581-4410-bcad-46b442053309" providerId="AD" clId="Web-{2C7301DF-DE5D-4F4C-ACE7-F8824BFA66E0}" dt="2020-06-19T03:47:35.396" v="75" actId="20577"/>
        <pc:sldMkLst>
          <pc:docMk/>
          <pc:sldMk cId="3036141006" sldId="615"/>
        </pc:sldMkLst>
        <pc:spChg chg="mod">
          <ac:chgData name="Jasmine Opdam" userId="S::jasmine@rlc.org.au::0c2bfe38-7581-4410-bcad-46b442053309" providerId="AD" clId="Web-{2C7301DF-DE5D-4F4C-ACE7-F8824BFA66E0}" dt="2020-06-19T03:47:35.396" v="75" actId="20577"/>
          <ac:spMkLst>
            <pc:docMk/>
            <pc:sldMk cId="3036141006" sldId="615"/>
            <ac:spMk id="4" creationId="{8D624D4C-CE8C-184D-8A02-4C32A7E2338D}"/>
          </ac:spMkLst>
        </pc:spChg>
      </pc:sldChg>
      <pc:sldChg chg="modSp">
        <pc:chgData name="Jasmine Opdam" userId="S::jasmine@rlc.org.au::0c2bfe38-7581-4410-bcad-46b442053309" providerId="AD" clId="Web-{2C7301DF-DE5D-4F4C-ACE7-F8824BFA66E0}" dt="2020-06-19T03:55:42.415" v="243" actId="20577"/>
        <pc:sldMkLst>
          <pc:docMk/>
          <pc:sldMk cId="1897549081" sldId="619"/>
        </pc:sldMkLst>
        <pc:spChg chg="mod">
          <ac:chgData name="Jasmine Opdam" userId="S::jasmine@rlc.org.au::0c2bfe38-7581-4410-bcad-46b442053309" providerId="AD" clId="Web-{2C7301DF-DE5D-4F4C-ACE7-F8824BFA66E0}" dt="2020-06-19T03:55:42.415" v="243" actId="20577"/>
          <ac:spMkLst>
            <pc:docMk/>
            <pc:sldMk cId="1897549081" sldId="619"/>
            <ac:spMk id="3" creationId="{96B33AB6-53D3-864C-8E30-51A73C6325D3}"/>
          </ac:spMkLst>
        </pc:spChg>
        <pc:spChg chg="mod">
          <ac:chgData name="Jasmine Opdam" userId="S::jasmine@rlc.org.au::0c2bfe38-7581-4410-bcad-46b442053309" providerId="AD" clId="Web-{2C7301DF-DE5D-4F4C-ACE7-F8824BFA66E0}" dt="2020-06-19T03:55:14.538" v="240" actId="20577"/>
          <ac:spMkLst>
            <pc:docMk/>
            <pc:sldMk cId="1897549081" sldId="619"/>
            <ac:spMk id="4" creationId="{8D624D4C-CE8C-184D-8A02-4C32A7E2338D}"/>
          </ac:spMkLst>
        </pc:spChg>
      </pc:sldChg>
      <pc:sldChg chg="modSp">
        <pc:chgData name="Jasmine Opdam" userId="S::jasmine@rlc.org.au::0c2bfe38-7581-4410-bcad-46b442053309" providerId="AD" clId="Web-{2C7301DF-DE5D-4F4C-ACE7-F8824BFA66E0}" dt="2020-06-19T06:05:12.412" v="2888" actId="20577"/>
        <pc:sldMkLst>
          <pc:docMk/>
          <pc:sldMk cId="1357826657" sldId="621"/>
        </pc:sldMkLst>
        <pc:spChg chg="mod">
          <ac:chgData name="Jasmine Opdam" userId="S::jasmine@rlc.org.au::0c2bfe38-7581-4410-bcad-46b442053309" providerId="AD" clId="Web-{2C7301DF-DE5D-4F4C-ACE7-F8824BFA66E0}" dt="2020-06-19T06:05:12.412" v="2888" actId="20577"/>
          <ac:spMkLst>
            <pc:docMk/>
            <pc:sldMk cId="1357826657" sldId="621"/>
            <ac:spMk id="2" creationId="{642249D9-94CA-3745-BBC2-47A50D33FCE5}"/>
          </ac:spMkLst>
        </pc:spChg>
        <pc:spChg chg="mod">
          <ac:chgData name="Jasmine Opdam" userId="S::jasmine@rlc.org.au::0c2bfe38-7581-4410-bcad-46b442053309" providerId="AD" clId="Web-{2C7301DF-DE5D-4F4C-ACE7-F8824BFA66E0}" dt="2020-06-19T04:26:03.482" v="1415" actId="20577"/>
          <ac:spMkLst>
            <pc:docMk/>
            <pc:sldMk cId="1357826657" sldId="621"/>
            <ac:spMk id="3" creationId="{A62B3AF6-F50A-AD43-86AC-52128DAB5346}"/>
          </ac:spMkLst>
        </pc:spChg>
      </pc:sldChg>
      <pc:sldChg chg="modSp">
        <pc:chgData name="Jasmine Opdam" userId="S::jasmine@rlc.org.au::0c2bfe38-7581-4410-bcad-46b442053309" providerId="AD" clId="Web-{2C7301DF-DE5D-4F4C-ACE7-F8824BFA66E0}" dt="2020-06-19T04:24:35.185" v="1365" actId="20577"/>
        <pc:sldMkLst>
          <pc:docMk/>
          <pc:sldMk cId="4271574382" sldId="622"/>
        </pc:sldMkLst>
        <pc:spChg chg="mod">
          <ac:chgData name="Jasmine Opdam" userId="S::jasmine@rlc.org.au::0c2bfe38-7581-4410-bcad-46b442053309" providerId="AD" clId="Web-{2C7301DF-DE5D-4F4C-ACE7-F8824BFA66E0}" dt="2020-06-19T04:23:51.873" v="1350" actId="20577"/>
          <ac:spMkLst>
            <pc:docMk/>
            <pc:sldMk cId="4271574382" sldId="622"/>
            <ac:spMk id="2" creationId="{F47B0058-895E-604F-8F29-5905B8CC986A}"/>
          </ac:spMkLst>
        </pc:spChg>
        <pc:spChg chg="mod">
          <ac:chgData name="Jasmine Opdam" userId="S::jasmine@rlc.org.au::0c2bfe38-7581-4410-bcad-46b442053309" providerId="AD" clId="Web-{2C7301DF-DE5D-4F4C-ACE7-F8824BFA66E0}" dt="2020-06-19T04:24:35.185" v="1365" actId="20577"/>
          <ac:spMkLst>
            <pc:docMk/>
            <pc:sldMk cId="4271574382" sldId="622"/>
            <ac:spMk id="3" creationId="{DBB8DD31-2399-1E45-9B4D-62761F7F455A}"/>
          </ac:spMkLst>
        </pc:spChg>
      </pc:sldChg>
      <pc:sldChg chg="modSp">
        <pc:chgData name="Jasmine Opdam" userId="S::jasmine@rlc.org.au::0c2bfe38-7581-4410-bcad-46b442053309" providerId="AD" clId="Web-{2C7301DF-DE5D-4F4C-ACE7-F8824BFA66E0}" dt="2020-06-19T04:24:11.216" v="1359" actId="20577"/>
        <pc:sldMkLst>
          <pc:docMk/>
          <pc:sldMk cId="843238698" sldId="623"/>
        </pc:sldMkLst>
        <pc:spChg chg="mod">
          <ac:chgData name="Jasmine Opdam" userId="S::jasmine@rlc.org.au::0c2bfe38-7581-4410-bcad-46b442053309" providerId="AD" clId="Web-{2C7301DF-DE5D-4F4C-ACE7-F8824BFA66E0}" dt="2020-06-19T04:23:48.607" v="1347" actId="20577"/>
          <ac:spMkLst>
            <pc:docMk/>
            <pc:sldMk cId="843238698" sldId="623"/>
            <ac:spMk id="2" creationId="{7510B028-C08C-7040-AA14-F48824DB7341}"/>
          </ac:spMkLst>
        </pc:spChg>
        <pc:spChg chg="mod">
          <ac:chgData name="Jasmine Opdam" userId="S::jasmine@rlc.org.au::0c2bfe38-7581-4410-bcad-46b442053309" providerId="AD" clId="Web-{2C7301DF-DE5D-4F4C-ACE7-F8824BFA66E0}" dt="2020-06-19T04:24:11.216" v="1359" actId="20577"/>
          <ac:spMkLst>
            <pc:docMk/>
            <pc:sldMk cId="843238698" sldId="623"/>
            <ac:spMk id="3" creationId="{A574C05D-E0A6-8F40-961C-561AED95B2BA}"/>
          </ac:spMkLst>
        </pc:spChg>
      </pc:sldChg>
      <pc:sldChg chg="modSp add replId">
        <pc:chgData name="Jasmine Opdam" userId="S::jasmine@rlc.org.au::0c2bfe38-7581-4410-bcad-46b442053309" providerId="AD" clId="Web-{2C7301DF-DE5D-4F4C-ACE7-F8824BFA66E0}" dt="2020-06-19T05:50:26.267" v="2834" actId="20577"/>
        <pc:sldMkLst>
          <pc:docMk/>
          <pc:sldMk cId="399862553" sldId="624"/>
        </pc:sldMkLst>
        <pc:spChg chg="mod">
          <ac:chgData name="Jasmine Opdam" userId="S::jasmine@rlc.org.au::0c2bfe38-7581-4410-bcad-46b442053309" providerId="AD" clId="Web-{2C7301DF-DE5D-4F4C-ACE7-F8824BFA66E0}" dt="2020-06-19T05:50:26.267" v="2834" actId="20577"/>
          <ac:spMkLst>
            <pc:docMk/>
            <pc:sldMk cId="399862553" sldId="624"/>
            <ac:spMk id="3" creationId="{6BCA2FB5-FAD2-FB45-9BB8-6F01D91E637B}"/>
          </ac:spMkLst>
        </pc:spChg>
      </pc:sldChg>
      <pc:sldChg chg="modSp add ord replId">
        <pc:chgData name="Jasmine Opdam" userId="S::jasmine@rlc.org.au::0c2bfe38-7581-4410-bcad-46b442053309" providerId="AD" clId="Web-{2C7301DF-DE5D-4F4C-ACE7-F8824BFA66E0}" dt="2020-06-19T06:29:04.395" v="3058" actId="20577"/>
        <pc:sldMkLst>
          <pc:docMk/>
          <pc:sldMk cId="3338539993" sldId="625"/>
        </pc:sldMkLst>
        <pc:spChg chg="mod">
          <ac:chgData name="Jasmine Opdam" userId="S::jasmine@rlc.org.au::0c2bfe38-7581-4410-bcad-46b442053309" providerId="AD" clId="Web-{2C7301DF-DE5D-4F4C-ACE7-F8824BFA66E0}" dt="2020-06-19T06:27:07.223" v="2906" actId="20577"/>
          <ac:spMkLst>
            <pc:docMk/>
            <pc:sldMk cId="3338539993" sldId="625"/>
            <ac:spMk id="3" creationId="{EC98E174-54C0-7C47-AB90-FEE3FE05C89F}"/>
          </ac:spMkLst>
        </pc:spChg>
        <pc:spChg chg="mod">
          <ac:chgData name="Jasmine Opdam" userId="S::jasmine@rlc.org.au::0c2bfe38-7581-4410-bcad-46b442053309" providerId="AD" clId="Web-{2C7301DF-DE5D-4F4C-ACE7-F8824BFA66E0}" dt="2020-06-19T06:29:04.395" v="3058" actId="20577"/>
          <ac:spMkLst>
            <pc:docMk/>
            <pc:sldMk cId="3338539993" sldId="625"/>
            <ac:spMk id="4" creationId="{3510DA2C-8D38-DA47-BFFF-E94D698F4285}"/>
          </ac:spMkLst>
        </pc:spChg>
      </pc:sldChg>
      <pc:sldChg chg="modSp add replId">
        <pc:chgData name="Jasmine Opdam" userId="S::jasmine@rlc.org.au::0c2bfe38-7581-4410-bcad-46b442053309" providerId="AD" clId="Web-{2C7301DF-DE5D-4F4C-ACE7-F8824BFA66E0}" dt="2020-06-19T05:43:00.828" v="2294" actId="20577"/>
        <pc:sldMkLst>
          <pc:docMk/>
          <pc:sldMk cId="4056819464" sldId="626"/>
        </pc:sldMkLst>
        <pc:spChg chg="mod">
          <ac:chgData name="Jasmine Opdam" userId="S::jasmine@rlc.org.au::0c2bfe38-7581-4410-bcad-46b442053309" providerId="AD" clId="Web-{2C7301DF-DE5D-4F4C-ACE7-F8824BFA66E0}" dt="2020-06-19T05:39:10.374" v="1885" actId="20577"/>
          <ac:spMkLst>
            <pc:docMk/>
            <pc:sldMk cId="4056819464" sldId="626"/>
            <ac:spMk id="3" creationId="{EC98E174-54C0-7C47-AB90-FEE3FE05C89F}"/>
          </ac:spMkLst>
        </pc:spChg>
        <pc:spChg chg="mod">
          <ac:chgData name="Jasmine Opdam" userId="S::jasmine@rlc.org.au::0c2bfe38-7581-4410-bcad-46b442053309" providerId="AD" clId="Web-{2C7301DF-DE5D-4F4C-ACE7-F8824BFA66E0}" dt="2020-06-19T05:43:00.828" v="2294" actId="20577"/>
          <ac:spMkLst>
            <pc:docMk/>
            <pc:sldMk cId="4056819464" sldId="626"/>
            <ac:spMk id="4" creationId="{3510DA2C-8D38-DA47-BFFF-E94D698F4285}"/>
          </ac:spMkLst>
        </pc:spChg>
      </pc:sldChg>
    </pc:docChg>
  </pc:docChgLst>
  <pc:docChgLst>
    <pc:chgData name="Jasmine Opdam" userId="S::jasmine@rlc.org.au::0c2bfe38-7581-4410-bcad-46b442053309" providerId="AD" clId="Web-{C6320B3C-E20D-4B2F-A67C-4E3D8233FED5}"/>
    <pc:docChg chg="modSld">
      <pc:chgData name="Jasmine Opdam" userId="S::jasmine@rlc.org.au::0c2bfe38-7581-4410-bcad-46b442053309" providerId="AD" clId="Web-{C6320B3C-E20D-4B2F-A67C-4E3D8233FED5}" dt="2020-06-24T04:15:33.295" v="328" actId="20577"/>
      <pc:docMkLst>
        <pc:docMk/>
      </pc:docMkLst>
      <pc:sldChg chg="modSp">
        <pc:chgData name="Jasmine Opdam" userId="S::jasmine@rlc.org.au::0c2bfe38-7581-4410-bcad-46b442053309" providerId="AD" clId="Web-{C6320B3C-E20D-4B2F-A67C-4E3D8233FED5}" dt="2020-06-24T04:06:18.890" v="121" actId="20577"/>
        <pc:sldMkLst>
          <pc:docMk/>
          <pc:sldMk cId="2612218368" sldId="341"/>
        </pc:sldMkLst>
        <pc:spChg chg="mod">
          <ac:chgData name="Jasmine Opdam" userId="S::jasmine@rlc.org.au::0c2bfe38-7581-4410-bcad-46b442053309" providerId="AD" clId="Web-{C6320B3C-E20D-4B2F-A67C-4E3D8233FED5}" dt="2020-06-24T04:06:18.890" v="121" actId="20577"/>
          <ac:spMkLst>
            <pc:docMk/>
            <pc:sldMk cId="2612218368" sldId="341"/>
            <ac:spMk id="3" creationId="{00000000-0000-0000-0000-000000000000}"/>
          </ac:spMkLst>
        </pc:spChg>
      </pc:sldChg>
      <pc:sldChg chg="modSp">
        <pc:chgData name="Jasmine Opdam" userId="S::jasmine@rlc.org.au::0c2bfe38-7581-4410-bcad-46b442053309" providerId="AD" clId="Web-{C6320B3C-E20D-4B2F-A67C-4E3D8233FED5}" dt="2020-06-24T04:13:06.092" v="245" actId="20577"/>
        <pc:sldMkLst>
          <pc:docMk/>
          <pc:sldMk cId="323778039" sldId="351"/>
        </pc:sldMkLst>
        <pc:spChg chg="mod">
          <ac:chgData name="Jasmine Opdam" userId="S::jasmine@rlc.org.au::0c2bfe38-7581-4410-bcad-46b442053309" providerId="AD" clId="Web-{C6320B3C-E20D-4B2F-A67C-4E3D8233FED5}" dt="2020-06-24T04:12:42.499" v="218" actId="20577"/>
          <ac:spMkLst>
            <pc:docMk/>
            <pc:sldMk cId="323778039" sldId="351"/>
            <ac:spMk id="2" creationId="{00000000-0000-0000-0000-000000000000}"/>
          </ac:spMkLst>
        </pc:spChg>
        <pc:spChg chg="mod">
          <ac:chgData name="Jasmine Opdam" userId="S::jasmine@rlc.org.au::0c2bfe38-7581-4410-bcad-46b442053309" providerId="AD" clId="Web-{C6320B3C-E20D-4B2F-A67C-4E3D8233FED5}" dt="2020-06-24T04:13:06.092" v="245" actId="20577"/>
          <ac:spMkLst>
            <pc:docMk/>
            <pc:sldMk cId="323778039" sldId="351"/>
            <ac:spMk id="3" creationId="{00000000-0000-0000-0000-000000000000}"/>
          </ac:spMkLst>
        </pc:spChg>
      </pc:sldChg>
      <pc:sldChg chg="modSp">
        <pc:chgData name="Jasmine Opdam" userId="S::jasmine@rlc.org.au::0c2bfe38-7581-4410-bcad-46b442053309" providerId="AD" clId="Web-{C6320B3C-E20D-4B2F-A67C-4E3D8233FED5}" dt="2020-06-24T04:06:53.578" v="134" actId="20577"/>
        <pc:sldMkLst>
          <pc:docMk/>
          <pc:sldMk cId="4192892396" sldId="367"/>
        </pc:sldMkLst>
        <pc:spChg chg="mod">
          <ac:chgData name="Jasmine Opdam" userId="S::jasmine@rlc.org.au::0c2bfe38-7581-4410-bcad-46b442053309" providerId="AD" clId="Web-{C6320B3C-E20D-4B2F-A67C-4E3D8233FED5}" dt="2020-06-24T04:06:53.578" v="134" actId="20577"/>
          <ac:spMkLst>
            <pc:docMk/>
            <pc:sldMk cId="4192892396" sldId="367"/>
            <ac:spMk id="3" creationId="{98CA3D90-1F2B-2440-8FBF-E17D425D43D5}"/>
          </ac:spMkLst>
        </pc:spChg>
      </pc:sldChg>
      <pc:sldChg chg="modSp">
        <pc:chgData name="Jasmine Opdam" userId="S::jasmine@rlc.org.au::0c2bfe38-7581-4410-bcad-46b442053309" providerId="AD" clId="Web-{C6320B3C-E20D-4B2F-A67C-4E3D8233FED5}" dt="2020-06-24T04:06:28.265" v="125" actId="20577"/>
        <pc:sldMkLst>
          <pc:docMk/>
          <pc:sldMk cId="3245884283" sldId="368"/>
        </pc:sldMkLst>
        <pc:spChg chg="mod">
          <ac:chgData name="Jasmine Opdam" userId="S::jasmine@rlc.org.au::0c2bfe38-7581-4410-bcad-46b442053309" providerId="AD" clId="Web-{C6320B3C-E20D-4B2F-A67C-4E3D8233FED5}" dt="2020-06-24T04:06:28.265" v="125" actId="20577"/>
          <ac:spMkLst>
            <pc:docMk/>
            <pc:sldMk cId="3245884283" sldId="368"/>
            <ac:spMk id="3" creationId="{CC74FFD0-EAE9-E240-BCE0-E7F32CB362AF}"/>
          </ac:spMkLst>
        </pc:spChg>
      </pc:sldChg>
      <pc:sldChg chg="modSp">
        <pc:chgData name="Jasmine Opdam" userId="S::jasmine@rlc.org.au::0c2bfe38-7581-4410-bcad-46b442053309" providerId="AD" clId="Web-{C6320B3C-E20D-4B2F-A67C-4E3D8233FED5}" dt="2020-06-24T04:12:04.030" v="183" actId="20577"/>
        <pc:sldMkLst>
          <pc:docMk/>
          <pc:sldMk cId="2128959726" sldId="371"/>
        </pc:sldMkLst>
        <pc:spChg chg="mod">
          <ac:chgData name="Jasmine Opdam" userId="S::jasmine@rlc.org.au::0c2bfe38-7581-4410-bcad-46b442053309" providerId="AD" clId="Web-{C6320B3C-E20D-4B2F-A67C-4E3D8233FED5}" dt="2020-06-24T04:12:04.030" v="183" actId="20577"/>
          <ac:spMkLst>
            <pc:docMk/>
            <pc:sldMk cId="2128959726" sldId="371"/>
            <ac:spMk id="4" creationId="{8D624D4C-CE8C-184D-8A02-4C32A7E2338D}"/>
          </ac:spMkLst>
        </pc:spChg>
      </pc:sldChg>
      <pc:sldChg chg="modSp">
        <pc:chgData name="Jasmine Opdam" userId="S::jasmine@rlc.org.au::0c2bfe38-7581-4410-bcad-46b442053309" providerId="AD" clId="Web-{C6320B3C-E20D-4B2F-A67C-4E3D8233FED5}" dt="2020-06-24T04:07:14.921" v="140" actId="20577"/>
        <pc:sldMkLst>
          <pc:docMk/>
          <pc:sldMk cId="599132046" sldId="372"/>
        </pc:sldMkLst>
        <pc:spChg chg="mod">
          <ac:chgData name="Jasmine Opdam" userId="S::jasmine@rlc.org.au::0c2bfe38-7581-4410-bcad-46b442053309" providerId="AD" clId="Web-{C6320B3C-E20D-4B2F-A67C-4E3D8233FED5}" dt="2020-06-24T04:07:14.921" v="140" actId="20577"/>
          <ac:spMkLst>
            <pc:docMk/>
            <pc:sldMk cId="599132046" sldId="372"/>
            <ac:spMk id="3" creationId="{BFBFBE59-C138-B142-8CEC-197A1A74FE29}"/>
          </ac:spMkLst>
        </pc:spChg>
      </pc:sldChg>
      <pc:sldChg chg="modSp">
        <pc:chgData name="Jasmine Opdam" userId="S::jasmine@rlc.org.au::0c2bfe38-7581-4410-bcad-46b442053309" providerId="AD" clId="Web-{C6320B3C-E20D-4B2F-A67C-4E3D8233FED5}" dt="2020-06-24T04:10:53.108" v="166" actId="20577"/>
        <pc:sldMkLst>
          <pc:docMk/>
          <pc:sldMk cId="363621134" sldId="383"/>
        </pc:sldMkLst>
        <pc:spChg chg="mod">
          <ac:chgData name="Jasmine Opdam" userId="S::jasmine@rlc.org.au::0c2bfe38-7581-4410-bcad-46b442053309" providerId="AD" clId="Web-{C6320B3C-E20D-4B2F-A67C-4E3D8233FED5}" dt="2020-06-24T04:10:53.108" v="166" actId="20577"/>
          <ac:spMkLst>
            <pc:docMk/>
            <pc:sldMk cId="363621134" sldId="383"/>
            <ac:spMk id="3" creationId="{A62B3AF6-F50A-AD43-86AC-52128DAB5346}"/>
          </ac:spMkLst>
        </pc:spChg>
      </pc:sldChg>
      <pc:sldChg chg="modSp">
        <pc:chgData name="Jasmine Opdam" userId="S::jasmine@rlc.org.au::0c2bfe38-7581-4410-bcad-46b442053309" providerId="AD" clId="Web-{C6320B3C-E20D-4B2F-A67C-4E3D8233FED5}" dt="2020-06-24T04:05:40.281" v="110" actId="20577"/>
        <pc:sldMkLst>
          <pc:docMk/>
          <pc:sldMk cId="226933061" sldId="385"/>
        </pc:sldMkLst>
        <pc:spChg chg="mod">
          <ac:chgData name="Jasmine Opdam" userId="S::jasmine@rlc.org.au::0c2bfe38-7581-4410-bcad-46b442053309" providerId="AD" clId="Web-{C6320B3C-E20D-4B2F-A67C-4E3D8233FED5}" dt="2020-06-24T04:05:40.281" v="110" actId="20577"/>
          <ac:spMkLst>
            <pc:docMk/>
            <pc:sldMk cId="226933061" sldId="385"/>
            <ac:spMk id="3" creationId="{9A388825-B8FE-AA49-AB43-3E1A1405711F}"/>
          </ac:spMkLst>
        </pc:spChg>
      </pc:sldChg>
      <pc:sldChg chg="modSp">
        <pc:chgData name="Jasmine Opdam" userId="S::jasmine@rlc.org.au::0c2bfe38-7581-4410-bcad-46b442053309" providerId="AD" clId="Web-{C6320B3C-E20D-4B2F-A67C-4E3D8233FED5}" dt="2020-06-24T04:08:25.109" v="144" actId="20577"/>
        <pc:sldMkLst>
          <pc:docMk/>
          <pc:sldMk cId="2508272824" sldId="414"/>
        </pc:sldMkLst>
        <pc:spChg chg="mod">
          <ac:chgData name="Jasmine Opdam" userId="S::jasmine@rlc.org.au::0c2bfe38-7581-4410-bcad-46b442053309" providerId="AD" clId="Web-{C6320B3C-E20D-4B2F-A67C-4E3D8233FED5}" dt="2020-06-24T04:08:25.109" v="144" actId="20577"/>
          <ac:spMkLst>
            <pc:docMk/>
            <pc:sldMk cId="2508272824" sldId="414"/>
            <ac:spMk id="4" creationId="{4D69B911-6DC7-434C-8B7D-1D15B17AC8DF}"/>
          </ac:spMkLst>
        </pc:spChg>
      </pc:sldChg>
      <pc:sldChg chg="modSp">
        <pc:chgData name="Jasmine Opdam" userId="S::jasmine@rlc.org.au::0c2bfe38-7581-4410-bcad-46b442053309" providerId="AD" clId="Web-{C6320B3C-E20D-4B2F-A67C-4E3D8233FED5}" dt="2020-06-24T04:03:03.938" v="20" actId="20577"/>
        <pc:sldMkLst>
          <pc:docMk/>
          <pc:sldMk cId="2138235712" sldId="473"/>
        </pc:sldMkLst>
        <pc:spChg chg="mod">
          <ac:chgData name="Jasmine Opdam" userId="S::jasmine@rlc.org.au::0c2bfe38-7581-4410-bcad-46b442053309" providerId="AD" clId="Web-{C6320B3C-E20D-4B2F-A67C-4E3D8233FED5}" dt="2020-06-24T04:03:03.938" v="20" actId="20577"/>
          <ac:spMkLst>
            <pc:docMk/>
            <pc:sldMk cId="2138235712" sldId="473"/>
            <ac:spMk id="2" creationId="{00000000-0000-0000-0000-000000000000}"/>
          </ac:spMkLst>
        </pc:spChg>
      </pc:sldChg>
      <pc:sldChg chg="modSp">
        <pc:chgData name="Jasmine Opdam" userId="S::jasmine@rlc.org.au::0c2bfe38-7581-4410-bcad-46b442053309" providerId="AD" clId="Web-{C6320B3C-E20D-4B2F-A67C-4E3D8233FED5}" dt="2020-06-24T04:02:25.219" v="1" actId="20577"/>
        <pc:sldMkLst>
          <pc:docMk/>
          <pc:sldMk cId="4040672143" sldId="489"/>
        </pc:sldMkLst>
        <pc:spChg chg="mod">
          <ac:chgData name="Jasmine Opdam" userId="S::jasmine@rlc.org.au::0c2bfe38-7581-4410-bcad-46b442053309" providerId="AD" clId="Web-{C6320B3C-E20D-4B2F-A67C-4E3D8233FED5}" dt="2020-06-24T04:02:25.219" v="1" actId="20577"/>
          <ac:spMkLst>
            <pc:docMk/>
            <pc:sldMk cId="4040672143" sldId="489"/>
            <ac:spMk id="2" creationId="{00000000-0000-0000-0000-000000000000}"/>
          </ac:spMkLst>
        </pc:spChg>
      </pc:sldChg>
      <pc:sldChg chg="modSp">
        <pc:chgData name="Jasmine Opdam" userId="S::jasmine@rlc.org.au::0c2bfe38-7581-4410-bcad-46b442053309" providerId="AD" clId="Web-{C6320B3C-E20D-4B2F-A67C-4E3D8233FED5}" dt="2020-06-24T04:04:52.312" v="107" actId="20577"/>
        <pc:sldMkLst>
          <pc:docMk/>
          <pc:sldMk cId="3243072027" sldId="603"/>
        </pc:sldMkLst>
        <pc:spChg chg="mod">
          <ac:chgData name="Jasmine Opdam" userId="S::jasmine@rlc.org.au::0c2bfe38-7581-4410-bcad-46b442053309" providerId="AD" clId="Web-{C6320B3C-E20D-4B2F-A67C-4E3D8233FED5}" dt="2020-06-24T04:04:52.312" v="107" actId="20577"/>
          <ac:spMkLst>
            <pc:docMk/>
            <pc:sldMk cId="3243072027" sldId="603"/>
            <ac:spMk id="3" creationId="{00000000-0000-0000-0000-000000000000}"/>
          </ac:spMkLst>
        </pc:spChg>
      </pc:sldChg>
      <pc:sldChg chg="modSp">
        <pc:chgData name="Jasmine Opdam" userId="S::jasmine@rlc.org.au::0c2bfe38-7581-4410-bcad-46b442053309" providerId="AD" clId="Web-{C6320B3C-E20D-4B2F-A67C-4E3D8233FED5}" dt="2020-06-24T04:08:11.093" v="142" actId="20577"/>
        <pc:sldMkLst>
          <pc:docMk/>
          <pc:sldMk cId="2638062104" sldId="608"/>
        </pc:sldMkLst>
        <pc:spChg chg="mod">
          <ac:chgData name="Jasmine Opdam" userId="S::jasmine@rlc.org.au::0c2bfe38-7581-4410-bcad-46b442053309" providerId="AD" clId="Web-{C6320B3C-E20D-4B2F-A67C-4E3D8233FED5}" dt="2020-06-24T04:08:11.093" v="142" actId="20577"/>
          <ac:spMkLst>
            <pc:docMk/>
            <pc:sldMk cId="2638062104" sldId="608"/>
            <ac:spMk id="4" creationId="{4D69B911-6DC7-434C-8B7D-1D15B17AC8DF}"/>
          </ac:spMkLst>
        </pc:spChg>
      </pc:sldChg>
      <pc:sldChg chg="modSp">
        <pc:chgData name="Jasmine Opdam" userId="S::jasmine@rlc.org.au::0c2bfe38-7581-4410-bcad-46b442053309" providerId="AD" clId="Web-{C6320B3C-E20D-4B2F-A67C-4E3D8233FED5}" dt="2020-06-24T04:14:28.483" v="316" actId="20577"/>
        <pc:sldMkLst>
          <pc:docMk/>
          <pc:sldMk cId="71653528" sldId="609"/>
        </pc:sldMkLst>
        <pc:spChg chg="mod">
          <ac:chgData name="Jasmine Opdam" userId="S::jasmine@rlc.org.au::0c2bfe38-7581-4410-bcad-46b442053309" providerId="AD" clId="Web-{C6320B3C-E20D-4B2F-A67C-4E3D8233FED5}" dt="2020-06-24T04:14:28.483" v="316" actId="20577"/>
          <ac:spMkLst>
            <pc:docMk/>
            <pc:sldMk cId="71653528" sldId="609"/>
            <ac:spMk id="4" creationId="{8D624D4C-CE8C-184D-8A02-4C32A7E2338D}"/>
          </ac:spMkLst>
        </pc:spChg>
      </pc:sldChg>
      <pc:sldChg chg="modSp">
        <pc:chgData name="Jasmine Opdam" userId="S::jasmine@rlc.org.au::0c2bfe38-7581-4410-bcad-46b442053309" providerId="AD" clId="Web-{C6320B3C-E20D-4B2F-A67C-4E3D8233FED5}" dt="2020-06-24T04:14:55.312" v="319" actId="20577"/>
        <pc:sldMkLst>
          <pc:docMk/>
          <pc:sldMk cId="3970789962" sldId="614"/>
        </pc:sldMkLst>
        <pc:spChg chg="mod">
          <ac:chgData name="Jasmine Opdam" userId="S::jasmine@rlc.org.au::0c2bfe38-7581-4410-bcad-46b442053309" providerId="AD" clId="Web-{C6320B3C-E20D-4B2F-A67C-4E3D8233FED5}" dt="2020-06-24T04:14:55.312" v="319" actId="20577"/>
          <ac:spMkLst>
            <pc:docMk/>
            <pc:sldMk cId="3970789962" sldId="614"/>
            <ac:spMk id="4" creationId="{8D624D4C-CE8C-184D-8A02-4C32A7E2338D}"/>
          </ac:spMkLst>
        </pc:spChg>
      </pc:sldChg>
      <pc:sldChg chg="modSp">
        <pc:chgData name="Jasmine Opdam" userId="S::jasmine@rlc.org.au::0c2bfe38-7581-4410-bcad-46b442053309" providerId="AD" clId="Web-{C6320B3C-E20D-4B2F-A67C-4E3D8233FED5}" dt="2020-06-24T04:15:33.295" v="328" actId="20577"/>
        <pc:sldMkLst>
          <pc:docMk/>
          <pc:sldMk cId="3036141006" sldId="615"/>
        </pc:sldMkLst>
        <pc:spChg chg="mod">
          <ac:chgData name="Jasmine Opdam" userId="S::jasmine@rlc.org.au::0c2bfe38-7581-4410-bcad-46b442053309" providerId="AD" clId="Web-{C6320B3C-E20D-4B2F-A67C-4E3D8233FED5}" dt="2020-06-24T04:15:33.295" v="328" actId="20577"/>
          <ac:spMkLst>
            <pc:docMk/>
            <pc:sldMk cId="3036141006" sldId="615"/>
            <ac:spMk id="4" creationId="{8D624D4C-CE8C-184D-8A02-4C32A7E2338D}"/>
          </ac:spMkLst>
        </pc:spChg>
      </pc:sldChg>
      <pc:sldChg chg="modSp">
        <pc:chgData name="Jasmine Opdam" userId="S::jasmine@rlc.org.au::0c2bfe38-7581-4410-bcad-46b442053309" providerId="AD" clId="Web-{C6320B3C-E20D-4B2F-A67C-4E3D8233FED5}" dt="2020-06-24T04:12:24.093" v="208" actId="20577"/>
        <pc:sldMkLst>
          <pc:docMk/>
          <pc:sldMk cId="3444148174" sldId="620"/>
        </pc:sldMkLst>
        <pc:spChg chg="mod">
          <ac:chgData name="Jasmine Opdam" userId="S::jasmine@rlc.org.au::0c2bfe38-7581-4410-bcad-46b442053309" providerId="AD" clId="Web-{C6320B3C-E20D-4B2F-A67C-4E3D8233FED5}" dt="2020-06-24T04:12:24.093" v="208" actId="20577"/>
          <ac:spMkLst>
            <pc:docMk/>
            <pc:sldMk cId="3444148174" sldId="620"/>
            <ac:spMk id="3" creationId="{CCE874BD-EF56-4042-A261-39D20785E3B5}"/>
          </ac:spMkLst>
        </pc:spChg>
      </pc:sldChg>
      <pc:sldChg chg="modSp">
        <pc:chgData name="Jasmine Opdam" userId="S::jasmine@rlc.org.au::0c2bfe38-7581-4410-bcad-46b442053309" providerId="AD" clId="Web-{C6320B3C-E20D-4B2F-A67C-4E3D8233FED5}" dt="2020-06-24T04:11:06.327" v="168" actId="20577"/>
        <pc:sldMkLst>
          <pc:docMk/>
          <pc:sldMk cId="1357826657" sldId="621"/>
        </pc:sldMkLst>
        <pc:spChg chg="mod">
          <ac:chgData name="Jasmine Opdam" userId="S::jasmine@rlc.org.au::0c2bfe38-7581-4410-bcad-46b442053309" providerId="AD" clId="Web-{C6320B3C-E20D-4B2F-A67C-4E3D8233FED5}" dt="2020-06-24T04:11:06.327" v="168" actId="20577"/>
          <ac:spMkLst>
            <pc:docMk/>
            <pc:sldMk cId="1357826657" sldId="621"/>
            <ac:spMk id="3" creationId="{A62B3AF6-F50A-AD43-86AC-52128DAB5346}"/>
          </ac:spMkLst>
        </pc:spChg>
      </pc:sldChg>
      <pc:sldChg chg="modSp">
        <pc:chgData name="Jasmine Opdam" userId="S::jasmine@rlc.org.au::0c2bfe38-7581-4410-bcad-46b442053309" providerId="AD" clId="Web-{C6320B3C-E20D-4B2F-A67C-4E3D8233FED5}" dt="2020-06-24T04:09:57.233" v="163" actId="20577"/>
        <pc:sldMkLst>
          <pc:docMk/>
          <pc:sldMk cId="4271574382" sldId="622"/>
        </pc:sldMkLst>
        <pc:spChg chg="mod">
          <ac:chgData name="Jasmine Opdam" userId="S::jasmine@rlc.org.au::0c2bfe38-7581-4410-bcad-46b442053309" providerId="AD" clId="Web-{C6320B3C-E20D-4B2F-A67C-4E3D8233FED5}" dt="2020-06-24T04:09:57.233" v="163" actId="20577"/>
          <ac:spMkLst>
            <pc:docMk/>
            <pc:sldMk cId="4271574382" sldId="622"/>
            <ac:spMk id="3" creationId="{DBB8DD31-2399-1E45-9B4D-62761F7F455A}"/>
          </ac:spMkLst>
        </pc:spChg>
      </pc:sldChg>
      <pc:sldChg chg="modSp">
        <pc:chgData name="Jasmine Opdam" userId="S::jasmine@rlc.org.au::0c2bfe38-7581-4410-bcad-46b442053309" providerId="AD" clId="Web-{C6320B3C-E20D-4B2F-A67C-4E3D8233FED5}" dt="2020-06-24T04:09:38.030" v="160" actId="20577"/>
        <pc:sldMkLst>
          <pc:docMk/>
          <pc:sldMk cId="843238698" sldId="623"/>
        </pc:sldMkLst>
        <pc:spChg chg="mod">
          <ac:chgData name="Jasmine Opdam" userId="S::jasmine@rlc.org.au::0c2bfe38-7581-4410-bcad-46b442053309" providerId="AD" clId="Web-{C6320B3C-E20D-4B2F-A67C-4E3D8233FED5}" dt="2020-06-24T04:09:38.030" v="160" actId="20577"/>
          <ac:spMkLst>
            <pc:docMk/>
            <pc:sldMk cId="843238698" sldId="623"/>
            <ac:spMk id="3" creationId="{A574C05D-E0A6-8F40-961C-561AED95B2BA}"/>
          </ac:spMkLst>
        </pc:spChg>
      </pc:sldChg>
      <pc:sldChg chg="modSp">
        <pc:chgData name="Jasmine Opdam" userId="S::jasmine@rlc.org.au::0c2bfe38-7581-4410-bcad-46b442053309" providerId="AD" clId="Web-{C6320B3C-E20D-4B2F-A67C-4E3D8233FED5}" dt="2020-06-24T04:03:54.219" v="37" actId="20577"/>
        <pc:sldMkLst>
          <pc:docMk/>
          <pc:sldMk cId="399862553" sldId="624"/>
        </pc:sldMkLst>
        <pc:spChg chg="mod">
          <ac:chgData name="Jasmine Opdam" userId="S::jasmine@rlc.org.au::0c2bfe38-7581-4410-bcad-46b442053309" providerId="AD" clId="Web-{C6320B3C-E20D-4B2F-A67C-4E3D8233FED5}" dt="2020-06-24T04:03:54.219" v="37" actId="20577"/>
          <ac:spMkLst>
            <pc:docMk/>
            <pc:sldMk cId="399862553" sldId="624"/>
            <ac:spMk id="3" creationId="{6BCA2FB5-FAD2-FB45-9BB8-6F01D91E637B}"/>
          </ac:spMkLst>
        </pc:spChg>
      </pc:sldChg>
    </pc:docChg>
  </pc:docChgLst>
  <pc:docChgLst>
    <pc:chgData name="Jasmine Opdam" userId="S::jasmine@rlc.org.au::0c2bfe38-7581-4410-bcad-46b442053309" providerId="AD" clId="Web-{6E13ABD1-5117-45B1-8911-A0543C10A9ED}"/>
    <pc:docChg chg="modSld">
      <pc:chgData name="Jasmine Opdam" userId="S::jasmine@rlc.org.au::0c2bfe38-7581-4410-bcad-46b442053309" providerId="AD" clId="Web-{6E13ABD1-5117-45B1-8911-A0543C10A9ED}" dt="2020-05-28T06:23:27.281" v="369" actId="20577"/>
      <pc:docMkLst>
        <pc:docMk/>
      </pc:docMkLst>
      <pc:sldChg chg="modSp">
        <pc:chgData name="Jasmine Opdam" userId="S::jasmine@rlc.org.au::0c2bfe38-7581-4410-bcad-46b442053309" providerId="AD" clId="Web-{6E13ABD1-5117-45B1-8911-A0543C10A9ED}" dt="2020-05-28T06:21:10.313" v="220" actId="20577"/>
        <pc:sldMkLst>
          <pc:docMk/>
          <pc:sldMk cId="289754599" sldId="292"/>
        </pc:sldMkLst>
        <pc:spChg chg="mod">
          <ac:chgData name="Jasmine Opdam" userId="S::jasmine@rlc.org.au::0c2bfe38-7581-4410-bcad-46b442053309" providerId="AD" clId="Web-{6E13ABD1-5117-45B1-8911-A0543C10A9ED}" dt="2020-05-28T06:21:10.313" v="220" actId="20577"/>
          <ac:spMkLst>
            <pc:docMk/>
            <pc:sldMk cId="289754599" sldId="292"/>
            <ac:spMk id="2" creationId="{931DBEED-DD08-EF44-8C8D-81F1056BBFC2}"/>
          </ac:spMkLst>
        </pc:spChg>
      </pc:sldChg>
      <pc:sldChg chg="addSp delSp modSp">
        <pc:chgData name="Jasmine Opdam" userId="S::jasmine@rlc.org.au::0c2bfe38-7581-4410-bcad-46b442053309" providerId="AD" clId="Web-{6E13ABD1-5117-45B1-8911-A0543C10A9ED}" dt="2020-05-28T06:20:25.406" v="156"/>
        <pc:sldMkLst>
          <pc:docMk/>
          <pc:sldMk cId="4108185890" sldId="302"/>
        </pc:sldMkLst>
        <pc:spChg chg="del">
          <ac:chgData name="Jasmine Opdam" userId="S::jasmine@rlc.org.au::0c2bfe38-7581-4410-bcad-46b442053309" providerId="AD" clId="Web-{6E13ABD1-5117-45B1-8911-A0543C10A9ED}" dt="2020-05-28T06:19:16.344" v="61"/>
          <ac:spMkLst>
            <pc:docMk/>
            <pc:sldMk cId="4108185890" sldId="302"/>
            <ac:spMk id="2" creationId="{00000000-0000-0000-0000-000000000000}"/>
          </ac:spMkLst>
        </pc:spChg>
        <pc:spChg chg="del">
          <ac:chgData name="Jasmine Opdam" userId="S::jasmine@rlc.org.au::0c2bfe38-7581-4410-bcad-46b442053309" providerId="AD" clId="Web-{6E13ABD1-5117-45B1-8911-A0543C10A9ED}" dt="2020-05-28T06:19:16.219" v="60"/>
          <ac:spMkLst>
            <pc:docMk/>
            <pc:sldMk cId="4108185890" sldId="302"/>
            <ac:spMk id="4" creationId="{00000000-0000-0000-0000-000000000000}"/>
          </ac:spMkLst>
        </pc:spChg>
        <pc:spChg chg="del mod">
          <ac:chgData name="Jasmine Opdam" userId="S::jasmine@rlc.org.au::0c2bfe38-7581-4410-bcad-46b442053309" providerId="AD" clId="Web-{6E13ABD1-5117-45B1-8911-A0543C10A9ED}" dt="2020-05-28T06:20:25.406" v="156"/>
          <ac:spMkLst>
            <pc:docMk/>
            <pc:sldMk cId="4108185890" sldId="302"/>
            <ac:spMk id="5" creationId="{D36E7651-D91D-F541-8AEF-14B927A13940}"/>
          </ac:spMkLst>
        </pc:spChg>
        <pc:spChg chg="del">
          <ac:chgData name="Jasmine Opdam" userId="S::jasmine@rlc.org.au::0c2bfe38-7581-4410-bcad-46b442053309" providerId="AD" clId="Web-{6E13ABD1-5117-45B1-8911-A0543C10A9ED}" dt="2020-05-28T06:20:21.187" v="155"/>
          <ac:spMkLst>
            <pc:docMk/>
            <pc:sldMk cId="4108185890" sldId="302"/>
            <ac:spMk id="6" creationId="{50454418-A821-114B-9A8A-19F707ADD0FA}"/>
          </ac:spMkLst>
        </pc:spChg>
        <pc:spChg chg="add del mod">
          <ac:chgData name="Jasmine Opdam" userId="S::jasmine@rlc.org.au::0c2bfe38-7581-4410-bcad-46b442053309" providerId="AD" clId="Web-{6E13ABD1-5117-45B1-8911-A0543C10A9ED}" dt="2020-05-28T06:19:44.641" v="62"/>
          <ac:spMkLst>
            <pc:docMk/>
            <pc:sldMk cId="4108185890" sldId="302"/>
            <ac:spMk id="8" creationId="{BB52C7B4-0A93-4D4B-963D-7A8BE7FA9F4A}"/>
          </ac:spMkLst>
        </pc:spChg>
        <pc:spChg chg="add del mod">
          <ac:chgData name="Jasmine Opdam" userId="S::jasmine@rlc.org.au::0c2bfe38-7581-4410-bcad-46b442053309" providerId="AD" clId="Web-{6E13ABD1-5117-45B1-8911-A0543C10A9ED}" dt="2020-05-28T06:20:17.094" v="154"/>
          <ac:spMkLst>
            <pc:docMk/>
            <pc:sldMk cId="4108185890" sldId="302"/>
            <ac:spMk id="11" creationId="{F32546EC-3652-430F-8293-2AF8E5E65ACB}"/>
          </ac:spMkLst>
        </pc:spChg>
        <pc:spChg chg="add mod">
          <ac:chgData name="Jasmine Opdam" userId="S::jasmine@rlc.org.au::0c2bfe38-7581-4410-bcad-46b442053309" providerId="AD" clId="Web-{6E13ABD1-5117-45B1-8911-A0543C10A9ED}" dt="2020-05-28T06:20:01.219" v="86" actId="20577"/>
          <ac:spMkLst>
            <pc:docMk/>
            <pc:sldMk cId="4108185890" sldId="302"/>
            <ac:spMk id="13" creationId="{557E81AA-1008-417C-92EF-619C7BBFA881}"/>
          </ac:spMkLst>
        </pc:spChg>
        <pc:spChg chg="add del mod">
          <ac:chgData name="Jasmine Opdam" userId="S::jasmine@rlc.org.au::0c2bfe38-7581-4410-bcad-46b442053309" providerId="AD" clId="Web-{6E13ABD1-5117-45B1-8911-A0543C10A9ED}" dt="2020-05-28T06:19:51.687" v="64"/>
          <ac:spMkLst>
            <pc:docMk/>
            <pc:sldMk cId="4108185890" sldId="302"/>
            <ac:spMk id="16" creationId="{9ADD1F55-F078-42C3-836B-4A498D44A6AC}"/>
          </ac:spMkLst>
        </pc:spChg>
        <pc:spChg chg="add del mod">
          <ac:chgData name="Jasmine Opdam" userId="S::jasmine@rlc.org.au::0c2bfe38-7581-4410-bcad-46b442053309" providerId="AD" clId="Web-{6E13ABD1-5117-45B1-8911-A0543C10A9ED}" dt="2020-05-28T06:20:17.094" v="154"/>
          <ac:spMkLst>
            <pc:docMk/>
            <pc:sldMk cId="4108185890" sldId="302"/>
            <ac:spMk id="18" creationId="{5B675608-B241-41AA-99EC-B0B63FFF2D3A}"/>
          </ac:spMkLst>
        </pc:spChg>
        <pc:picChg chg="mod">
          <ac:chgData name="Jasmine Opdam" userId="S::jasmine@rlc.org.au::0c2bfe38-7581-4410-bcad-46b442053309" providerId="AD" clId="Web-{6E13ABD1-5117-45B1-8911-A0543C10A9ED}" dt="2020-05-28T06:19:57.078" v="65" actId="1076"/>
          <ac:picMkLst>
            <pc:docMk/>
            <pc:sldMk cId="4108185890" sldId="302"/>
            <ac:picMk id="7" creationId="{64102915-A01C-3240-B962-147508EB8B39}"/>
          </ac:picMkLst>
        </pc:picChg>
        <pc:picChg chg="del">
          <ac:chgData name="Jasmine Opdam" userId="S::jasmine@rlc.org.au::0c2bfe38-7581-4410-bcad-46b442053309" providerId="AD" clId="Web-{6E13ABD1-5117-45B1-8911-A0543C10A9ED}" dt="2020-05-28T06:19:16.094" v="59"/>
          <ac:picMkLst>
            <pc:docMk/>
            <pc:sldMk cId="4108185890" sldId="302"/>
            <ac:picMk id="9" creationId="{70CEE8E8-5136-A844-84D5-557AF85F7FCE}"/>
          </ac:picMkLst>
        </pc:picChg>
        <pc:picChg chg="add del mod ord modCrop">
          <ac:chgData name="Jasmine Opdam" userId="S::jasmine@rlc.org.au::0c2bfe38-7581-4410-bcad-46b442053309" providerId="AD" clId="Web-{6E13ABD1-5117-45B1-8911-A0543C10A9ED}" dt="2020-05-28T06:19:49" v="63"/>
          <ac:picMkLst>
            <pc:docMk/>
            <pc:sldMk cId="4108185890" sldId="302"/>
            <ac:picMk id="14" creationId="{36EED946-718F-492A-8E56-3A58EA0CE063}"/>
          </ac:picMkLst>
        </pc:picChg>
      </pc:sldChg>
      <pc:sldChg chg="modSp">
        <pc:chgData name="Jasmine Opdam" userId="S::jasmine@rlc.org.au::0c2bfe38-7581-4410-bcad-46b442053309" providerId="AD" clId="Web-{6E13ABD1-5117-45B1-8911-A0543C10A9ED}" dt="2020-05-28T06:22:24.719" v="275" actId="20577"/>
        <pc:sldMkLst>
          <pc:docMk/>
          <pc:sldMk cId="1331099832" sldId="310"/>
        </pc:sldMkLst>
        <pc:spChg chg="mod">
          <ac:chgData name="Jasmine Opdam" userId="S::jasmine@rlc.org.au::0c2bfe38-7581-4410-bcad-46b442053309" providerId="AD" clId="Web-{6E13ABD1-5117-45B1-8911-A0543C10A9ED}" dt="2020-05-28T06:22:24.719" v="275" actId="20577"/>
          <ac:spMkLst>
            <pc:docMk/>
            <pc:sldMk cId="1331099832" sldId="310"/>
            <ac:spMk id="3" creationId="{00000000-0000-0000-0000-000000000000}"/>
          </ac:spMkLst>
        </pc:spChg>
      </pc:sldChg>
      <pc:sldChg chg="modSp">
        <pc:chgData name="Jasmine Opdam" userId="S::jasmine@rlc.org.au::0c2bfe38-7581-4410-bcad-46b442053309" providerId="AD" clId="Web-{6E13ABD1-5117-45B1-8911-A0543C10A9ED}" dt="2020-05-28T06:05:56.015" v="4" actId="20577"/>
        <pc:sldMkLst>
          <pc:docMk/>
          <pc:sldMk cId="1717823485" sldId="312"/>
        </pc:sldMkLst>
        <pc:spChg chg="mod">
          <ac:chgData name="Jasmine Opdam" userId="S::jasmine@rlc.org.au::0c2bfe38-7581-4410-bcad-46b442053309" providerId="AD" clId="Web-{6E13ABD1-5117-45B1-8911-A0543C10A9ED}" dt="2020-05-28T06:05:56.015" v="4" actId="20577"/>
          <ac:spMkLst>
            <pc:docMk/>
            <pc:sldMk cId="1717823485" sldId="312"/>
            <ac:spMk id="3" creationId="{00000000-0000-0000-0000-000000000000}"/>
          </ac:spMkLst>
        </pc:spChg>
      </pc:sldChg>
      <pc:sldChg chg="modSp">
        <pc:chgData name="Jasmine Opdam" userId="S::jasmine@rlc.org.au::0c2bfe38-7581-4410-bcad-46b442053309" providerId="AD" clId="Web-{6E13ABD1-5117-45B1-8911-A0543C10A9ED}" dt="2020-05-28T06:09:11.546" v="45" actId="20577"/>
        <pc:sldMkLst>
          <pc:docMk/>
          <pc:sldMk cId="599132046" sldId="372"/>
        </pc:sldMkLst>
        <pc:spChg chg="mod">
          <ac:chgData name="Jasmine Opdam" userId="S::jasmine@rlc.org.au::0c2bfe38-7581-4410-bcad-46b442053309" providerId="AD" clId="Web-{6E13ABD1-5117-45B1-8911-A0543C10A9ED}" dt="2020-05-28T06:09:11.546" v="45" actId="20577"/>
          <ac:spMkLst>
            <pc:docMk/>
            <pc:sldMk cId="599132046" sldId="372"/>
            <ac:spMk id="3" creationId="{BFBFBE59-C138-B142-8CEC-197A1A74FE29}"/>
          </ac:spMkLst>
        </pc:spChg>
      </pc:sldChg>
      <pc:sldChg chg="modSp">
        <pc:chgData name="Jasmine Opdam" userId="S::jasmine@rlc.org.au::0c2bfe38-7581-4410-bcad-46b442053309" providerId="AD" clId="Web-{6E13ABD1-5117-45B1-8911-A0543C10A9ED}" dt="2020-05-28T06:10:02.296" v="47" actId="20577"/>
        <pc:sldMkLst>
          <pc:docMk/>
          <pc:sldMk cId="4022016409" sldId="381"/>
        </pc:sldMkLst>
        <pc:spChg chg="mod">
          <ac:chgData name="Jasmine Opdam" userId="S::jasmine@rlc.org.au::0c2bfe38-7581-4410-bcad-46b442053309" providerId="AD" clId="Web-{6E13ABD1-5117-45B1-8911-A0543C10A9ED}" dt="2020-05-28T06:10:02.296" v="47" actId="20577"/>
          <ac:spMkLst>
            <pc:docMk/>
            <pc:sldMk cId="4022016409" sldId="381"/>
            <ac:spMk id="2" creationId="{1A1DDC48-0689-1E43-97DB-7FBF8B7B1A2B}"/>
          </ac:spMkLst>
        </pc:spChg>
      </pc:sldChg>
      <pc:sldChg chg="modSp">
        <pc:chgData name="Jasmine Opdam" userId="S::jasmine@rlc.org.au::0c2bfe38-7581-4410-bcad-46b442053309" providerId="AD" clId="Web-{6E13ABD1-5117-45B1-8911-A0543C10A9ED}" dt="2020-05-28T06:10:07.890" v="54" actId="20577"/>
        <pc:sldMkLst>
          <pc:docMk/>
          <pc:sldMk cId="1450465870" sldId="382"/>
        </pc:sldMkLst>
        <pc:spChg chg="mod">
          <ac:chgData name="Jasmine Opdam" userId="S::jasmine@rlc.org.au::0c2bfe38-7581-4410-bcad-46b442053309" providerId="AD" clId="Web-{6E13ABD1-5117-45B1-8911-A0543C10A9ED}" dt="2020-05-28T06:10:07.890" v="54" actId="20577"/>
          <ac:spMkLst>
            <pc:docMk/>
            <pc:sldMk cId="1450465870" sldId="382"/>
            <ac:spMk id="2" creationId="{F47B0058-895E-604F-8F29-5905B8CC986A}"/>
          </ac:spMkLst>
        </pc:spChg>
      </pc:sldChg>
      <pc:sldChg chg="modSp">
        <pc:chgData name="Jasmine Opdam" userId="S::jasmine@rlc.org.au::0c2bfe38-7581-4410-bcad-46b442053309" providerId="AD" clId="Web-{6E13ABD1-5117-45B1-8911-A0543C10A9ED}" dt="2020-05-28T06:10:11.703" v="56" actId="20577"/>
        <pc:sldMkLst>
          <pc:docMk/>
          <pc:sldMk cId="363621134" sldId="383"/>
        </pc:sldMkLst>
        <pc:spChg chg="mod">
          <ac:chgData name="Jasmine Opdam" userId="S::jasmine@rlc.org.au::0c2bfe38-7581-4410-bcad-46b442053309" providerId="AD" clId="Web-{6E13ABD1-5117-45B1-8911-A0543C10A9ED}" dt="2020-05-28T06:10:11.703" v="56" actId="20577"/>
          <ac:spMkLst>
            <pc:docMk/>
            <pc:sldMk cId="363621134" sldId="383"/>
            <ac:spMk id="2" creationId="{642249D9-94CA-3745-BBC2-47A50D33FCE5}"/>
          </ac:spMkLst>
        </pc:spChg>
      </pc:sldChg>
      <pc:sldChg chg="modSp">
        <pc:chgData name="Jasmine Opdam" userId="S::jasmine@rlc.org.au::0c2bfe38-7581-4410-bcad-46b442053309" providerId="AD" clId="Web-{6E13ABD1-5117-45B1-8911-A0543C10A9ED}" dt="2020-05-28T06:08:25.546" v="40" actId="20577"/>
        <pc:sldMkLst>
          <pc:docMk/>
          <pc:sldMk cId="226933061" sldId="385"/>
        </pc:sldMkLst>
        <pc:spChg chg="mod">
          <ac:chgData name="Jasmine Opdam" userId="S::jasmine@rlc.org.au::0c2bfe38-7581-4410-bcad-46b442053309" providerId="AD" clId="Web-{6E13ABD1-5117-45B1-8911-A0543C10A9ED}" dt="2020-05-28T06:08:25.546" v="40" actId="20577"/>
          <ac:spMkLst>
            <pc:docMk/>
            <pc:sldMk cId="226933061" sldId="385"/>
            <ac:spMk id="3" creationId="{9A388825-B8FE-AA49-AB43-3E1A1405711F}"/>
          </ac:spMkLst>
        </pc:spChg>
      </pc:sldChg>
      <pc:sldChg chg="modSp">
        <pc:chgData name="Jasmine Opdam" userId="S::jasmine@rlc.org.au::0c2bfe38-7581-4410-bcad-46b442053309" providerId="AD" clId="Web-{6E13ABD1-5117-45B1-8911-A0543C10A9ED}" dt="2020-05-28T06:07:54.656" v="34" actId="20577"/>
        <pc:sldMkLst>
          <pc:docMk/>
          <pc:sldMk cId="4279041422" sldId="394"/>
        </pc:sldMkLst>
        <pc:spChg chg="mod">
          <ac:chgData name="Jasmine Opdam" userId="S::jasmine@rlc.org.au::0c2bfe38-7581-4410-bcad-46b442053309" providerId="AD" clId="Web-{6E13ABD1-5117-45B1-8911-A0543C10A9ED}" dt="2020-05-28T06:07:54.656" v="34" actId="20577"/>
          <ac:spMkLst>
            <pc:docMk/>
            <pc:sldMk cId="4279041422" sldId="394"/>
            <ac:spMk id="3" creationId="{CC74FFD0-EAE9-E240-BCE0-E7F32CB362AF}"/>
          </ac:spMkLst>
        </pc:spChg>
      </pc:sldChg>
      <pc:sldChg chg="modSp">
        <pc:chgData name="Jasmine Opdam" userId="S::jasmine@rlc.org.au::0c2bfe38-7581-4410-bcad-46b442053309" providerId="AD" clId="Web-{6E13ABD1-5117-45B1-8911-A0543C10A9ED}" dt="2020-05-28T06:10:05.343" v="52" actId="20577"/>
        <pc:sldMkLst>
          <pc:docMk/>
          <pc:sldMk cId="829116269" sldId="402"/>
        </pc:sldMkLst>
        <pc:spChg chg="mod">
          <ac:chgData name="Jasmine Opdam" userId="S::jasmine@rlc.org.au::0c2bfe38-7581-4410-bcad-46b442053309" providerId="AD" clId="Web-{6E13ABD1-5117-45B1-8911-A0543C10A9ED}" dt="2020-05-28T06:10:05.343" v="52" actId="20577"/>
          <ac:spMkLst>
            <pc:docMk/>
            <pc:sldMk cId="829116269" sldId="402"/>
            <ac:spMk id="8" creationId="{EE172C37-1971-8A44-A859-F15511F5E535}"/>
          </ac:spMkLst>
        </pc:spChg>
      </pc:sldChg>
      <pc:sldChg chg="modSp">
        <pc:chgData name="Jasmine Opdam" userId="S::jasmine@rlc.org.au::0c2bfe38-7581-4410-bcad-46b442053309" providerId="AD" clId="Web-{6E13ABD1-5117-45B1-8911-A0543C10A9ED}" dt="2020-05-28T06:22:34.203" v="303" actId="20577"/>
        <pc:sldMkLst>
          <pc:docMk/>
          <pc:sldMk cId="392504789" sldId="404"/>
        </pc:sldMkLst>
        <pc:spChg chg="mod">
          <ac:chgData name="Jasmine Opdam" userId="S::jasmine@rlc.org.au::0c2bfe38-7581-4410-bcad-46b442053309" providerId="AD" clId="Web-{6E13ABD1-5117-45B1-8911-A0543C10A9ED}" dt="2020-05-28T06:22:34.203" v="303" actId="20577"/>
          <ac:spMkLst>
            <pc:docMk/>
            <pc:sldMk cId="392504789" sldId="404"/>
            <ac:spMk id="2" creationId="{00000000-0000-0000-0000-000000000000}"/>
          </ac:spMkLst>
        </pc:spChg>
      </pc:sldChg>
      <pc:sldChg chg="modSp">
        <pc:chgData name="Jasmine Opdam" userId="S::jasmine@rlc.org.au::0c2bfe38-7581-4410-bcad-46b442053309" providerId="AD" clId="Web-{6E13ABD1-5117-45B1-8911-A0543C10A9ED}" dt="2020-05-28T06:22:09.797" v="270" actId="20577"/>
        <pc:sldMkLst>
          <pc:docMk/>
          <pc:sldMk cId="4128417294" sldId="412"/>
        </pc:sldMkLst>
        <pc:spChg chg="mod">
          <ac:chgData name="Jasmine Opdam" userId="S::jasmine@rlc.org.au::0c2bfe38-7581-4410-bcad-46b442053309" providerId="AD" clId="Web-{6E13ABD1-5117-45B1-8911-A0543C10A9ED}" dt="2020-05-28T06:22:09.797" v="270" actId="20577"/>
          <ac:spMkLst>
            <pc:docMk/>
            <pc:sldMk cId="4128417294" sldId="412"/>
            <ac:spMk id="2" creationId="{00000000-0000-0000-0000-000000000000}"/>
          </ac:spMkLst>
        </pc:spChg>
      </pc:sldChg>
      <pc:sldChg chg="addSp delSp modSp">
        <pc:chgData name="Jasmine Opdam" userId="S::jasmine@rlc.org.au::0c2bfe38-7581-4410-bcad-46b442053309" providerId="AD" clId="Web-{6E13ABD1-5117-45B1-8911-A0543C10A9ED}" dt="2020-05-28T06:23:26.625" v="367" actId="20577"/>
        <pc:sldMkLst>
          <pc:docMk/>
          <pc:sldMk cId="1951459854" sldId="415"/>
        </pc:sldMkLst>
        <pc:spChg chg="add del">
          <ac:chgData name="Jasmine Opdam" userId="S::jasmine@rlc.org.au::0c2bfe38-7581-4410-bcad-46b442053309" providerId="AD" clId="Web-{6E13ABD1-5117-45B1-8911-A0543C10A9ED}" dt="2020-05-28T06:23:23.594" v="366"/>
          <ac:spMkLst>
            <pc:docMk/>
            <pc:sldMk cId="1951459854" sldId="415"/>
            <ac:spMk id="5" creationId="{14A046D5-C4F1-47BE-A6AE-1D32659C729F}"/>
          </ac:spMkLst>
        </pc:spChg>
        <pc:spChg chg="mod">
          <ac:chgData name="Jasmine Opdam" userId="S::jasmine@rlc.org.au::0c2bfe38-7581-4410-bcad-46b442053309" providerId="AD" clId="Web-{6E13ABD1-5117-45B1-8911-A0543C10A9ED}" dt="2020-05-28T06:23:26.625" v="367" actId="20577"/>
          <ac:spMkLst>
            <pc:docMk/>
            <pc:sldMk cId="1951459854" sldId="415"/>
            <ac:spMk id="6" creationId="{00000000-0000-0000-0000-000000000000}"/>
          </ac:spMkLst>
        </pc:spChg>
        <pc:spChg chg="add del">
          <ac:chgData name="Jasmine Opdam" userId="S::jasmine@rlc.org.au::0c2bfe38-7581-4410-bcad-46b442053309" providerId="AD" clId="Web-{6E13ABD1-5117-45B1-8911-A0543C10A9ED}" dt="2020-05-28T06:23:21.813" v="365"/>
          <ac:spMkLst>
            <pc:docMk/>
            <pc:sldMk cId="1951459854" sldId="415"/>
            <ac:spMk id="11" creationId="{ADCDF320-5338-4AA4-A32E-2600BCEF59B9}"/>
          </ac:spMkLst>
        </pc:spChg>
        <pc:picChg chg="add del">
          <ac:chgData name="Jasmine Opdam" userId="S::jasmine@rlc.org.au::0c2bfe38-7581-4410-bcad-46b442053309" providerId="AD" clId="Web-{6E13ABD1-5117-45B1-8911-A0543C10A9ED}" dt="2020-05-28T06:23:08.156" v="308"/>
          <ac:picMkLst>
            <pc:docMk/>
            <pc:sldMk cId="1951459854" sldId="415"/>
            <ac:picMk id="3" creationId="{3FAB4EB2-0AC0-469B-BAA2-624A6EB90DA9}"/>
          </ac:picMkLst>
        </pc:picChg>
        <pc:picChg chg="mod">
          <ac:chgData name="Jasmine Opdam" userId="S::jasmine@rlc.org.au::0c2bfe38-7581-4410-bcad-46b442053309" providerId="AD" clId="Web-{6E13ABD1-5117-45B1-8911-A0543C10A9ED}" dt="2020-05-28T06:23:06.141" v="307"/>
          <ac:picMkLst>
            <pc:docMk/>
            <pc:sldMk cId="1951459854" sldId="415"/>
            <ac:picMk id="4" creationId="{70CEE8E8-5136-A844-84D5-557AF85F7FCE}"/>
          </ac:picMkLst>
        </pc:picChg>
      </pc:sldChg>
      <pc:sldChg chg="modSp">
        <pc:chgData name="Jasmine Opdam" userId="S::jasmine@rlc.org.au::0c2bfe38-7581-4410-bcad-46b442053309" providerId="AD" clId="Web-{6E13ABD1-5117-45B1-8911-A0543C10A9ED}" dt="2020-05-28T06:06:29.062" v="25" actId="20577"/>
        <pc:sldMkLst>
          <pc:docMk/>
          <pc:sldMk cId="2573594886" sldId="610"/>
        </pc:sldMkLst>
        <pc:spChg chg="mod">
          <ac:chgData name="Jasmine Opdam" userId="S::jasmine@rlc.org.au::0c2bfe38-7581-4410-bcad-46b442053309" providerId="AD" clId="Web-{6E13ABD1-5117-45B1-8911-A0543C10A9ED}" dt="2020-05-28T06:06:29.062" v="25" actId="20577"/>
          <ac:spMkLst>
            <pc:docMk/>
            <pc:sldMk cId="2573594886" sldId="610"/>
            <ac:spMk id="3" creationId="{CC74FFD0-EAE9-E240-BCE0-E7F32CB362AF}"/>
          </ac:spMkLst>
        </pc:spChg>
      </pc:sldChg>
    </pc:docChg>
  </pc:docChgLst>
  <pc:docChgLst>
    <pc:chgData name="Jasmine Opdam" userId="S::jasmine@rlc.org.au::0c2bfe38-7581-4410-bcad-46b442053309" providerId="AD" clId="Web-{250AED1F-F138-4B21-A517-7B379459CB5A}"/>
    <pc:docChg chg="modSld">
      <pc:chgData name="Jasmine Opdam" userId="S::jasmine@rlc.org.au::0c2bfe38-7581-4410-bcad-46b442053309" providerId="AD" clId="Web-{250AED1F-F138-4B21-A517-7B379459CB5A}" dt="2020-06-18T00:01:09.287" v="51" actId="20577"/>
      <pc:docMkLst>
        <pc:docMk/>
      </pc:docMkLst>
      <pc:sldChg chg="modSp">
        <pc:chgData name="Jasmine Opdam" userId="S::jasmine@rlc.org.au::0c2bfe38-7581-4410-bcad-46b442053309" providerId="AD" clId="Web-{250AED1F-F138-4B21-A517-7B379459CB5A}" dt="2020-06-18T00:01:09.287" v="51" actId="20577"/>
        <pc:sldMkLst>
          <pc:docMk/>
          <pc:sldMk cId="1744179840" sldId="478"/>
        </pc:sldMkLst>
        <pc:spChg chg="mod">
          <ac:chgData name="Jasmine Opdam" userId="S::jasmine@rlc.org.au::0c2bfe38-7581-4410-bcad-46b442053309" providerId="AD" clId="Web-{250AED1F-F138-4B21-A517-7B379459CB5A}" dt="2020-06-18T00:01:09.287" v="51" actId="20577"/>
          <ac:spMkLst>
            <pc:docMk/>
            <pc:sldMk cId="1744179840" sldId="478"/>
            <ac:spMk id="2" creationId="{00000000-0000-0000-0000-000000000000}"/>
          </ac:spMkLst>
        </pc:spChg>
      </pc:sldChg>
      <pc:sldChg chg="modSp">
        <pc:chgData name="Jasmine Opdam" userId="S::jasmine@rlc.org.au::0c2bfe38-7581-4410-bcad-46b442053309" providerId="AD" clId="Web-{250AED1F-F138-4B21-A517-7B379459CB5A}" dt="2020-06-17T23:59:56.006" v="32" actId="20577"/>
        <pc:sldMkLst>
          <pc:docMk/>
          <pc:sldMk cId="2573594886" sldId="610"/>
        </pc:sldMkLst>
        <pc:spChg chg="mod">
          <ac:chgData name="Jasmine Opdam" userId="S::jasmine@rlc.org.au::0c2bfe38-7581-4410-bcad-46b442053309" providerId="AD" clId="Web-{250AED1F-F138-4B21-A517-7B379459CB5A}" dt="2020-06-17T23:59:56.006" v="32" actId="20577"/>
          <ac:spMkLst>
            <pc:docMk/>
            <pc:sldMk cId="2573594886" sldId="610"/>
            <ac:spMk id="3" creationId="{CC74FFD0-EAE9-E240-BCE0-E7F32CB362AF}"/>
          </ac:spMkLst>
        </pc:spChg>
      </pc:sldChg>
      <pc:sldChg chg="modSp">
        <pc:chgData name="Jasmine Opdam" userId="S::jasmine@rlc.org.au::0c2bfe38-7581-4410-bcad-46b442053309" providerId="AD" clId="Web-{250AED1F-F138-4B21-A517-7B379459CB5A}" dt="2020-06-18T00:00:34.084" v="43" actId="20577"/>
        <pc:sldMkLst>
          <pc:docMk/>
          <pc:sldMk cId="413134927" sldId="618"/>
        </pc:sldMkLst>
        <pc:spChg chg="mod">
          <ac:chgData name="Jasmine Opdam" userId="S::jasmine@rlc.org.au::0c2bfe38-7581-4410-bcad-46b442053309" providerId="AD" clId="Web-{250AED1F-F138-4B21-A517-7B379459CB5A}" dt="2020-06-18T00:00:34.084" v="43" actId="20577"/>
          <ac:spMkLst>
            <pc:docMk/>
            <pc:sldMk cId="413134927" sldId="618"/>
            <ac:spMk id="3" creationId="{CC74FFD0-EAE9-E240-BCE0-E7F32CB362AF}"/>
          </ac:spMkLst>
        </pc:spChg>
      </pc:sldChg>
    </pc:docChg>
  </pc:docChgLst>
  <pc:docChgLst>
    <pc:chgData name="Jasmine Opdam" userId="S::jasmine@rlc.org.au::0c2bfe38-7581-4410-bcad-46b442053309" providerId="AD" clId="Web-{CBD0A53A-2B45-4E65-BFCB-F6385AC68313}"/>
    <pc:docChg chg="modSld">
      <pc:chgData name="Jasmine Opdam" userId="S::jasmine@rlc.org.au::0c2bfe38-7581-4410-bcad-46b442053309" providerId="AD" clId="Web-{CBD0A53A-2B45-4E65-BFCB-F6385AC68313}" dt="2020-06-23T11:18:17.366" v="821" actId="20577"/>
      <pc:docMkLst>
        <pc:docMk/>
      </pc:docMkLst>
      <pc:sldChg chg="modSp">
        <pc:chgData name="Jasmine Opdam" userId="S::jasmine@rlc.org.au::0c2bfe38-7581-4410-bcad-46b442053309" providerId="AD" clId="Web-{CBD0A53A-2B45-4E65-BFCB-F6385AC68313}" dt="2020-06-23T11:15:38.178" v="765" actId="20577"/>
        <pc:sldMkLst>
          <pc:docMk/>
          <pc:sldMk cId="1717823485" sldId="312"/>
        </pc:sldMkLst>
        <pc:spChg chg="mod">
          <ac:chgData name="Jasmine Opdam" userId="S::jasmine@rlc.org.au::0c2bfe38-7581-4410-bcad-46b442053309" providerId="AD" clId="Web-{CBD0A53A-2B45-4E65-BFCB-F6385AC68313}" dt="2020-06-23T11:15:38.178" v="765" actId="20577"/>
          <ac:spMkLst>
            <pc:docMk/>
            <pc:sldMk cId="1717823485" sldId="312"/>
            <ac:spMk id="3" creationId="{00000000-0000-0000-0000-000000000000}"/>
          </ac:spMkLst>
        </pc:spChg>
      </pc:sldChg>
      <pc:sldChg chg="modSp">
        <pc:chgData name="Jasmine Opdam" userId="S::jasmine@rlc.org.au::0c2bfe38-7581-4410-bcad-46b442053309" providerId="AD" clId="Web-{CBD0A53A-2B45-4E65-BFCB-F6385AC68313}" dt="2020-06-23T11:16:44.725" v="799" actId="20577"/>
        <pc:sldMkLst>
          <pc:docMk/>
          <pc:sldMk cId="2612218368" sldId="341"/>
        </pc:sldMkLst>
        <pc:spChg chg="mod">
          <ac:chgData name="Jasmine Opdam" userId="S::jasmine@rlc.org.au::0c2bfe38-7581-4410-bcad-46b442053309" providerId="AD" clId="Web-{CBD0A53A-2B45-4E65-BFCB-F6385AC68313}" dt="2020-06-23T11:16:44.725" v="799" actId="20577"/>
          <ac:spMkLst>
            <pc:docMk/>
            <pc:sldMk cId="2612218368" sldId="341"/>
            <ac:spMk id="3" creationId="{00000000-0000-0000-0000-000000000000}"/>
          </ac:spMkLst>
        </pc:spChg>
      </pc:sldChg>
      <pc:sldChg chg="modSp">
        <pc:chgData name="Jasmine Opdam" userId="S::jasmine@rlc.org.au::0c2bfe38-7581-4410-bcad-46b442053309" providerId="AD" clId="Web-{CBD0A53A-2B45-4E65-BFCB-F6385AC68313}" dt="2020-06-23T11:12:55.365" v="743" actId="20577"/>
        <pc:sldMkLst>
          <pc:docMk/>
          <pc:sldMk cId="323778039" sldId="351"/>
        </pc:sldMkLst>
        <pc:spChg chg="mod">
          <ac:chgData name="Jasmine Opdam" userId="S::jasmine@rlc.org.au::0c2bfe38-7581-4410-bcad-46b442053309" providerId="AD" clId="Web-{CBD0A53A-2B45-4E65-BFCB-F6385AC68313}" dt="2020-06-23T11:12:55.365" v="743" actId="20577"/>
          <ac:spMkLst>
            <pc:docMk/>
            <pc:sldMk cId="323778039" sldId="351"/>
            <ac:spMk id="3" creationId="{00000000-0000-0000-0000-000000000000}"/>
          </ac:spMkLst>
        </pc:spChg>
      </pc:sldChg>
      <pc:sldChg chg="modSp">
        <pc:chgData name="Jasmine Opdam" userId="S::jasmine@rlc.org.au::0c2bfe38-7581-4410-bcad-46b442053309" providerId="AD" clId="Web-{CBD0A53A-2B45-4E65-BFCB-F6385AC68313}" dt="2020-06-23T11:01:40.487" v="497" actId="20577"/>
        <pc:sldMkLst>
          <pc:docMk/>
          <pc:sldMk cId="4192892396" sldId="367"/>
        </pc:sldMkLst>
        <pc:spChg chg="mod">
          <ac:chgData name="Jasmine Opdam" userId="S::jasmine@rlc.org.au::0c2bfe38-7581-4410-bcad-46b442053309" providerId="AD" clId="Web-{CBD0A53A-2B45-4E65-BFCB-F6385AC68313}" dt="2020-06-23T11:01:40.487" v="497" actId="20577"/>
          <ac:spMkLst>
            <pc:docMk/>
            <pc:sldMk cId="4192892396" sldId="367"/>
            <ac:spMk id="3" creationId="{98CA3D90-1F2B-2440-8FBF-E17D425D43D5}"/>
          </ac:spMkLst>
        </pc:spChg>
      </pc:sldChg>
      <pc:sldChg chg="modSp">
        <pc:chgData name="Jasmine Opdam" userId="S::jasmine@rlc.org.au::0c2bfe38-7581-4410-bcad-46b442053309" providerId="AD" clId="Web-{CBD0A53A-2B45-4E65-BFCB-F6385AC68313}" dt="2020-06-23T10:59:30.112" v="373" actId="20577"/>
        <pc:sldMkLst>
          <pc:docMk/>
          <pc:sldMk cId="3245884283" sldId="368"/>
        </pc:sldMkLst>
        <pc:spChg chg="mod">
          <ac:chgData name="Jasmine Opdam" userId="S::jasmine@rlc.org.au::0c2bfe38-7581-4410-bcad-46b442053309" providerId="AD" clId="Web-{CBD0A53A-2B45-4E65-BFCB-F6385AC68313}" dt="2020-06-23T10:59:30.112" v="373" actId="20577"/>
          <ac:spMkLst>
            <pc:docMk/>
            <pc:sldMk cId="3245884283" sldId="368"/>
            <ac:spMk id="3" creationId="{CC74FFD0-EAE9-E240-BCE0-E7F32CB362AF}"/>
          </ac:spMkLst>
        </pc:spChg>
      </pc:sldChg>
      <pc:sldChg chg="modSp">
        <pc:chgData name="Jasmine Opdam" userId="S::jasmine@rlc.org.au::0c2bfe38-7581-4410-bcad-46b442053309" providerId="AD" clId="Web-{CBD0A53A-2B45-4E65-BFCB-F6385AC68313}" dt="2020-06-23T11:16:23.631" v="790" actId="20577"/>
        <pc:sldMkLst>
          <pc:docMk/>
          <pc:sldMk cId="3793219295" sldId="369"/>
        </pc:sldMkLst>
        <pc:spChg chg="mod">
          <ac:chgData name="Jasmine Opdam" userId="S::jasmine@rlc.org.au::0c2bfe38-7581-4410-bcad-46b442053309" providerId="AD" clId="Web-{CBD0A53A-2B45-4E65-BFCB-F6385AC68313}" dt="2020-06-23T11:16:23.631" v="790" actId="20577"/>
          <ac:spMkLst>
            <pc:docMk/>
            <pc:sldMk cId="3793219295" sldId="369"/>
            <ac:spMk id="3" creationId="{333F80B8-D2D9-244D-9775-893D6B8723D5}"/>
          </ac:spMkLst>
        </pc:spChg>
      </pc:sldChg>
      <pc:sldChg chg="modSp">
        <pc:chgData name="Jasmine Opdam" userId="S::jasmine@rlc.org.au::0c2bfe38-7581-4410-bcad-46b442053309" providerId="AD" clId="Web-{CBD0A53A-2B45-4E65-BFCB-F6385AC68313}" dt="2020-06-23T10:56:39.330" v="156" actId="20577"/>
        <pc:sldMkLst>
          <pc:docMk/>
          <pc:sldMk cId="273938705" sldId="375"/>
        </pc:sldMkLst>
        <pc:spChg chg="mod">
          <ac:chgData name="Jasmine Opdam" userId="S::jasmine@rlc.org.au::0c2bfe38-7581-4410-bcad-46b442053309" providerId="AD" clId="Web-{CBD0A53A-2B45-4E65-BFCB-F6385AC68313}" dt="2020-06-23T10:56:39.330" v="156" actId="20577"/>
          <ac:spMkLst>
            <pc:docMk/>
            <pc:sldMk cId="273938705" sldId="375"/>
            <ac:spMk id="4" creationId="{3510DA2C-8D38-DA47-BFFF-E94D698F4285}"/>
          </ac:spMkLst>
        </pc:spChg>
      </pc:sldChg>
      <pc:sldChg chg="modSp">
        <pc:chgData name="Jasmine Opdam" userId="S::jasmine@rlc.org.au::0c2bfe38-7581-4410-bcad-46b442053309" providerId="AD" clId="Web-{CBD0A53A-2B45-4E65-BFCB-F6385AC68313}" dt="2020-06-23T11:04:18.176" v="585" actId="20577"/>
        <pc:sldMkLst>
          <pc:docMk/>
          <pc:sldMk cId="357054436" sldId="384"/>
        </pc:sldMkLst>
        <pc:spChg chg="mod">
          <ac:chgData name="Jasmine Opdam" userId="S::jasmine@rlc.org.au::0c2bfe38-7581-4410-bcad-46b442053309" providerId="AD" clId="Web-{CBD0A53A-2B45-4E65-BFCB-F6385AC68313}" dt="2020-06-23T11:04:18.176" v="585" actId="20577"/>
          <ac:spMkLst>
            <pc:docMk/>
            <pc:sldMk cId="357054436" sldId="384"/>
            <ac:spMk id="4" creationId="{4D69B911-6DC7-434C-8B7D-1D15B17AC8DF}"/>
          </ac:spMkLst>
        </pc:spChg>
      </pc:sldChg>
      <pc:sldChg chg="modSp">
        <pc:chgData name="Jasmine Opdam" userId="S::jasmine@rlc.org.au::0c2bfe38-7581-4410-bcad-46b442053309" providerId="AD" clId="Web-{CBD0A53A-2B45-4E65-BFCB-F6385AC68313}" dt="2020-06-23T10:58:03.049" v="240" actId="20577"/>
        <pc:sldMkLst>
          <pc:docMk/>
          <pc:sldMk cId="226933061" sldId="385"/>
        </pc:sldMkLst>
        <pc:spChg chg="mod">
          <ac:chgData name="Jasmine Opdam" userId="S::jasmine@rlc.org.au::0c2bfe38-7581-4410-bcad-46b442053309" providerId="AD" clId="Web-{CBD0A53A-2B45-4E65-BFCB-F6385AC68313}" dt="2020-06-23T10:58:03.049" v="240" actId="20577"/>
          <ac:spMkLst>
            <pc:docMk/>
            <pc:sldMk cId="226933061" sldId="385"/>
            <ac:spMk id="3" creationId="{9A388825-B8FE-AA49-AB43-3E1A1405711F}"/>
          </ac:spMkLst>
        </pc:spChg>
      </pc:sldChg>
      <pc:sldChg chg="modSp">
        <pc:chgData name="Jasmine Opdam" userId="S::jasmine@rlc.org.au::0c2bfe38-7581-4410-bcad-46b442053309" providerId="AD" clId="Web-{CBD0A53A-2B45-4E65-BFCB-F6385AC68313}" dt="2020-06-23T11:18:17.366" v="821" actId="20577"/>
        <pc:sldMkLst>
          <pc:docMk/>
          <pc:sldMk cId="4279041422" sldId="394"/>
        </pc:sldMkLst>
        <pc:spChg chg="mod">
          <ac:chgData name="Jasmine Opdam" userId="S::jasmine@rlc.org.au::0c2bfe38-7581-4410-bcad-46b442053309" providerId="AD" clId="Web-{CBD0A53A-2B45-4E65-BFCB-F6385AC68313}" dt="2020-06-23T11:18:17.366" v="821" actId="20577"/>
          <ac:spMkLst>
            <pc:docMk/>
            <pc:sldMk cId="4279041422" sldId="394"/>
            <ac:spMk id="3" creationId="{CC74FFD0-EAE9-E240-BCE0-E7F32CB362AF}"/>
          </ac:spMkLst>
        </pc:spChg>
      </pc:sldChg>
      <pc:sldChg chg="modSp">
        <pc:chgData name="Jasmine Opdam" userId="S::jasmine@rlc.org.au::0c2bfe38-7581-4410-bcad-46b442053309" providerId="AD" clId="Web-{CBD0A53A-2B45-4E65-BFCB-F6385AC68313}" dt="2020-06-23T11:06:30.488" v="664" actId="20577"/>
        <pc:sldMkLst>
          <pc:docMk/>
          <pc:sldMk cId="2508272824" sldId="414"/>
        </pc:sldMkLst>
        <pc:spChg chg="mod">
          <ac:chgData name="Jasmine Opdam" userId="S::jasmine@rlc.org.au::0c2bfe38-7581-4410-bcad-46b442053309" providerId="AD" clId="Web-{CBD0A53A-2B45-4E65-BFCB-F6385AC68313}" dt="2020-06-23T11:06:30.488" v="664" actId="20577"/>
          <ac:spMkLst>
            <pc:docMk/>
            <pc:sldMk cId="2508272824" sldId="414"/>
            <ac:spMk id="4" creationId="{4D69B911-6DC7-434C-8B7D-1D15B17AC8DF}"/>
          </ac:spMkLst>
        </pc:spChg>
      </pc:sldChg>
      <pc:sldChg chg="modSp">
        <pc:chgData name="Jasmine Opdam" userId="S::jasmine@rlc.org.au::0c2bfe38-7581-4410-bcad-46b442053309" providerId="AD" clId="Web-{CBD0A53A-2B45-4E65-BFCB-F6385AC68313}" dt="2020-06-23T11:05:29.941" v="632" actId="20577"/>
        <pc:sldMkLst>
          <pc:docMk/>
          <pc:sldMk cId="2638062104" sldId="608"/>
        </pc:sldMkLst>
        <pc:spChg chg="mod">
          <ac:chgData name="Jasmine Opdam" userId="S::jasmine@rlc.org.au::0c2bfe38-7581-4410-bcad-46b442053309" providerId="AD" clId="Web-{CBD0A53A-2B45-4E65-BFCB-F6385AC68313}" dt="2020-06-23T11:05:29.941" v="632" actId="20577"/>
          <ac:spMkLst>
            <pc:docMk/>
            <pc:sldMk cId="2638062104" sldId="608"/>
            <ac:spMk id="4" creationId="{4D69B911-6DC7-434C-8B7D-1D15B17AC8DF}"/>
          </ac:spMkLst>
        </pc:spChg>
      </pc:sldChg>
      <pc:sldChg chg="modSp">
        <pc:chgData name="Jasmine Opdam" userId="S::jasmine@rlc.org.au::0c2bfe38-7581-4410-bcad-46b442053309" providerId="AD" clId="Web-{CBD0A53A-2B45-4E65-BFCB-F6385AC68313}" dt="2020-06-23T10:52:00.329" v="1" actId="20577"/>
        <pc:sldMkLst>
          <pc:docMk/>
          <pc:sldMk cId="2573594886" sldId="610"/>
        </pc:sldMkLst>
        <pc:spChg chg="mod">
          <ac:chgData name="Jasmine Opdam" userId="S::jasmine@rlc.org.au::0c2bfe38-7581-4410-bcad-46b442053309" providerId="AD" clId="Web-{CBD0A53A-2B45-4E65-BFCB-F6385AC68313}" dt="2020-06-23T10:52:00.329" v="1" actId="20577"/>
          <ac:spMkLst>
            <pc:docMk/>
            <pc:sldMk cId="2573594886" sldId="610"/>
            <ac:spMk id="3" creationId="{CC74FFD0-EAE9-E240-BCE0-E7F32CB362AF}"/>
          </ac:spMkLst>
        </pc:spChg>
      </pc:sldChg>
      <pc:sldChg chg="modSp">
        <pc:chgData name="Jasmine Opdam" userId="S::jasmine@rlc.org.au::0c2bfe38-7581-4410-bcad-46b442053309" providerId="AD" clId="Web-{CBD0A53A-2B45-4E65-BFCB-F6385AC68313}" dt="2020-06-23T11:13:23.115" v="748" actId="20577"/>
        <pc:sldMkLst>
          <pc:docMk/>
          <pc:sldMk cId="481630020" sldId="611"/>
        </pc:sldMkLst>
        <pc:spChg chg="mod">
          <ac:chgData name="Jasmine Opdam" userId="S::jasmine@rlc.org.au::0c2bfe38-7581-4410-bcad-46b442053309" providerId="AD" clId="Web-{CBD0A53A-2B45-4E65-BFCB-F6385AC68313}" dt="2020-06-23T11:13:23.115" v="748" actId="20577"/>
          <ac:spMkLst>
            <pc:docMk/>
            <pc:sldMk cId="481630020" sldId="611"/>
            <ac:spMk id="4" creationId="{8D624D4C-CE8C-184D-8A02-4C32A7E2338D}"/>
          </ac:spMkLst>
        </pc:spChg>
      </pc:sldChg>
      <pc:sldChg chg="modSp">
        <pc:chgData name="Jasmine Opdam" userId="S::jasmine@rlc.org.au::0c2bfe38-7581-4410-bcad-46b442053309" providerId="AD" clId="Web-{CBD0A53A-2B45-4E65-BFCB-F6385AC68313}" dt="2020-06-23T11:07:13.504" v="725" actId="20577"/>
        <pc:sldMkLst>
          <pc:docMk/>
          <pc:sldMk cId="375580166" sldId="613"/>
        </pc:sldMkLst>
        <pc:spChg chg="mod">
          <ac:chgData name="Jasmine Opdam" userId="S::jasmine@rlc.org.au::0c2bfe38-7581-4410-bcad-46b442053309" providerId="AD" clId="Web-{CBD0A53A-2B45-4E65-BFCB-F6385AC68313}" dt="2020-06-23T11:07:13.504" v="725" actId="20577"/>
          <ac:spMkLst>
            <pc:docMk/>
            <pc:sldMk cId="375580166" sldId="613"/>
            <ac:spMk id="4" creationId="{4D69B911-6DC7-434C-8B7D-1D15B17AC8DF}"/>
          </ac:spMkLst>
        </pc:spChg>
      </pc:sldChg>
      <pc:sldChg chg="modSp">
        <pc:chgData name="Jasmine Opdam" userId="S::jasmine@rlc.org.au::0c2bfe38-7581-4410-bcad-46b442053309" providerId="AD" clId="Web-{CBD0A53A-2B45-4E65-BFCB-F6385AC68313}" dt="2020-06-23T11:13:49.849" v="750" actId="20577"/>
        <pc:sldMkLst>
          <pc:docMk/>
          <pc:sldMk cId="3036141006" sldId="615"/>
        </pc:sldMkLst>
        <pc:spChg chg="mod">
          <ac:chgData name="Jasmine Opdam" userId="S::jasmine@rlc.org.au::0c2bfe38-7581-4410-bcad-46b442053309" providerId="AD" clId="Web-{CBD0A53A-2B45-4E65-BFCB-F6385AC68313}" dt="2020-06-23T11:13:49.849" v="750" actId="20577"/>
          <ac:spMkLst>
            <pc:docMk/>
            <pc:sldMk cId="3036141006" sldId="615"/>
            <ac:spMk id="4" creationId="{8D624D4C-CE8C-184D-8A02-4C32A7E2338D}"/>
          </ac:spMkLst>
        </pc:spChg>
      </pc:sldChg>
      <pc:sldChg chg="modSp">
        <pc:chgData name="Jasmine Opdam" userId="S::jasmine@rlc.org.au::0c2bfe38-7581-4410-bcad-46b442053309" providerId="AD" clId="Web-{CBD0A53A-2B45-4E65-BFCB-F6385AC68313}" dt="2020-06-23T11:15:03.662" v="762" actId="20577"/>
        <pc:sldMkLst>
          <pc:docMk/>
          <pc:sldMk cId="1897549081" sldId="619"/>
        </pc:sldMkLst>
        <pc:spChg chg="mod">
          <ac:chgData name="Jasmine Opdam" userId="S::jasmine@rlc.org.au::0c2bfe38-7581-4410-bcad-46b442053309" providerId="AD" clId="Web-{CBD0A53A-2B45-4E65-BFCB-F6385AC68313}" dt="2020-06-23T11:15:03.662" v="762" actId="20577"/>
          <ac:spMkLst>
            <pc:docMk/>
            <pc:sldMk cId="1897549081" sldId="619"/>
            <ac:spMk id="4" creationId="{8D624D4C-CE8C-184D-8A02-4C32A7E2338D}"/>
          </ac:spMkLst>
        </pc:spChg>
      </pc:sldChg>
    </pc:docChg>
  </pc:docChgLst>
  <pc:docChgLst>
    <pc:chgData name="Laura Bianchi" userId="S::laura@rlc.org.au::67cc1385-21fe-4bd5-8330-287c55cb062d" providerId="AD" clId="Web-{F2668FF2-6A29-498A-AF3D-CC7A4F6CE60F}"/>
    <pc:docChg chg="sldOrd">
      <pc:chgData name="Laura Bianchi" userId="S::laura@rlc.org.au::67cc1385-21fe-4bd5-8330-287c55cb062d" providerId="AD" clId="Web-{F2668FF2-6A29-498A-AF3D-CC7A4F6CE60F}" dt="2020-06-22T04:37:05.438" v="0"/>
      <pc:docMkLst>
        <pc:docMk/>
      </pc:docMkLst>
      <pc:sldChg chg="ord">
        <pc:chgData name="Laura Bianchi" userId="S::laura@rlc.org.au::67cc1385-21fe-4bd5-8330-287c55cb062d" providerId="AD" clId="Web-{F2668FF2-6A29-498A-AF3D-CC7A4F6CE60F}" dt="2020-06-22T04:37:05.438" v="0"/>
        <pc:sldMkLst>
          <pc:docMk/>
          <pc:sldMk cId="226933061" sldId="38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A548C8-3EA8-F24E-815F-22DAB121D1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349FD-B688-F048-868C-15534B05ED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93F7C0-0540-D941-97ED-E5D974BDA505}" type="datetimeFigureOut">
              <a:rPr lang="en-US" smtClean="0"/>
              <a:t>7/1/20</a:t>
            </a:fld>
            <a:endParaRPr lang="en-US"/>
          </a:p>
        </p:txBody>
      </p:sp>
      <p:sp>
        <p:nvSpPr>
          <p:cNvPr id="4" name="Footer Placeholder 3">
            <a:extLst>
              <a:ext uri="{FF2B5EF4-FFF2-40B4-BE49-F238E27FC236}">
                <a16:creationId xmlns:a16="http://schemas.microsoft.com/office/drawing/2014/main" id="{98D0429B-52C3-CA42-B89C-429649DAAD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25E38F-17CA-2341-8FAF-C7EB7176ED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69333F-9816-A548-B610-DCF750C88B97}" type="slidenum">
              <a:rPr lang="en-US" smtClean="0"/>
              <a:t>‹#›</a:t>
            </a:fld>
            <a:endParaRPr lang="en-US"/>
          </a:p>
        </p:txBody>
      </p:sp>
    </p:spTree>
    <p:extLst>
      <p:ext uri="{BB962C8B-B14F-4D97-AF65-F5344CB8AC3E}">
        <p14:creationId xmlns:p14="http://schemas.microsoft.com/office/powerpoint/2010/main" val="2117339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99A2C-C370-4530-BF33-47C3AB493243}" type="datetimeFigureOut">
              <a:rPr lang="en-AU" smtClean="0"/>
              <a:t>1/7/20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4B725-2203-4ED2-9256-A661C18EFA60}" type="slidenum">
              <a:rPr lang="en-AU" smtClean="0"/>
              <a:t>‹#›</a:t>
            </a:fld>
            <a:endParaRPr lang="en-AU"/>
          </a:p>
        </p:txBody>
      </p:sp>
    </p:spTree>
    <p:extLst>
      <p:ext uri="{BB962C8B-B14F-4D97-AF65-F5344CB8AC3E}">
        <p14:creationId xmlns:p14="http://schemas.microsoft.com/office/powerpoint/2010/main" val="3493265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1</a:t>
            </a:fld>
            <a:endParaRPr lang="en-AU"/>
          </a:p>
        </p:txBody>
      </p:sp>
    </p:spTree>
    <p:extLst>
      <p:ext uri="{BB962C8B-B14F-4D97-AF65-F5344CB8AC3E}">
        <p14:creationId xmlns:p14="http://schemas.microsoft.com/office/powerpoint/2010/main" val="161862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dirty="0"/>
          </a:p>
        </p:txBody>
      </p:sp>
      <p:sp>
        <p:nvSpPr>
          <p:cNvPr id="4" name="Slide Number Placeholder 3"/>
          <p:cNvSpPr>
            <a:spLocks noGrp="1"/>
          </p:cNvSpPr>
          <p:nvPr>
            <p:ph type="sldNum" sz="quarter" idx="10"/>
          </p:nvPr>
        </p:nvSpPr>
        <p:spPr/>
        <p:txBody>
          <a:bodyPr/>
          <a:lstStyle/>
          <a:p>
            <a:fld id="{72E4B725-2203-4ED2-9256-A661C18EFA60}" type="slidenum">
              <a:rPr lang="en-AU" smtClean="0"/>
              <a:t>22</a:t>
            </a:fld>
            <a:endParaRPr lang="en-AU"/>
          </a:p>
        </p:txBody>
      </p:sp>
    </p:spTree>
    <p:extLst>
      <p:ext uri="{BB962C8B-B14F-4D97-AF65-F5344CB8AC3E}">
        <p14:creationId xmlns:p14="http://schemas.microsoft.com/office/powerpoint/2010/main" val="2194505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23</a:t>
            </a:fld>
            <a:endParaRPr lang="en-AU"/>
          </a:p>
        </p:txBody>
      </p:sp>
    </p:spTree>
    <p:extLst>
      <p:ext uri="{BB962C8B-B14F-4D97-AF65-F5344CB8AC3E}">
        <p14:creationId xmlns:p14="http://schemas.microsoft.com/office/powerpoint/2010/main" val="4231987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25</a:t>
            </a:fld>
            <a:endParaRPr lang="en-AU"/>
          </a:p>
        </p:txBody>
      </p:sp>
    </p:spTree>
    <p:extLst>
      <p:ext uri="{BB962C8B-B14F-4D97-AF65-F5344CB8AC3E}">
        <p14:creationId xmlns:p14="http://schemas.microsoft.com/office/powerpoint/2010/main" val="4045232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27</a:t>
            </a:fld>
            <a:endParaRPr lang="en-AU"/>
          </a:p>
        </p:txBody>
      </p:sp>
    </p:spTree>
    <p:extLst>
      <p:ext uri="{BB962C8B-B14F-4D97-AF65-F5344CB8AC3E}">
        <p14:creationId xmlns:p14="http://schemas.microsoft.com/office/powerpoint/2010/main" val="1782532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72E4B725-2203-4ED2-9256-A661C18EFA60}" type="slidenum">
              <a:rPr lang="en-AU" smtClean="0"/>
              <a:t>28</a:t>
            </a:fld>
            <a:endParaRPr lang="en-AU"/>
          </a:p>
        </p:txBody>
      </p:sp>
    </p:spTree>
    <p:extLst>
      <p:ext uri="{BB962C8B-B14F-4D97-AF65-F5344CB8AC3E}">
        <p14:creationId xmlns:p14="http://schemas.microsoft.com/office/powerpoint/2010/main" val="2081661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41</a:t>
            </a:fld>
            <a:endParaRPr lang="en-AU"/>
          </a:p>
        </p:txBody>
      </p:sp>
    </p:spTree>
    <p:extLst>
      <p:ext uri="{BB962C8B-B14F-4D97-AF65-F5344CB8AC3E}">
        <p14:creationId xmlns:p14="http://schemas.microsoft.com/office/powerpoint/2010/main" val="158591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42</a:t>
            </a:fld>
            <a:endParaRPr lang="en-AU"/>
          </a:p>
        </p:txBody>
      </p:sp>
    </p:spTree>
    <p:extLst>
      <p:ext uri="{BB962C8B-B14F-4D97-AF65-F5344CB8AC3E}">
        <p14:creationId xmlns:p14="http://schemas.microsoft.com/office/powerpoint/2010/main" val="3219819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48</a:t>
            </a:fld>
            <a:endParaRPr lang="en-AU"/>
          </a:p>
        </p:txBody>
      </p:sp>
    </p:spTree>
    <p:extLst>
      <p:ext uri="{BB962C8B-B14F-4D97-AF65-F5344CB8AC3E}">
        <p14:creationId xmlns:p14="http://schemas.microsoft.com/office/powerpoint/2010/main" val="94912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2E4B725-2203-4ED2-9256-A661C18EFA60}" type="slidenum">
              <a:rPr lang="en-AU" smtClean="0"/>
              <a:t>49</a:t>
            </a:fld>
            <a:endParaRPr lang="en-AU"/>
          </a:p>
        </p:txBody>
      </p:sp>
    </p:spTree>
    <p:extLst>
      <p:ext uri="{BB962C8B-B14F-4D97-AF65-F5344CB8AC3E}">
        <p14:creationId xmlns:p14="http://schemas.microsoft.com/office/powerpoint/2010/main" val="94912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50</a:t>
            </a:fld>
            <a:endParaRPr lang="en-AU"/>
          </a:p>
        </p:txBody>
      </p:sp>
    </p:spTree>
    <p:extLst>
      <p:ext uri="{BB962C8B-B14F-4D97-AF65-F5344CB8AC3E}">
        <p14:creationId xmlns:p14="http://schemas.microsoft.com/office/powerpoint/2010/main" val="140315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E4B725-2203-4ED2-9256-A661C18EFA60}" type="slidenum">
              <a:rPr lang="en-AU" smtClean="0"/>
              <a:t>2</a:t>
            </a:fld>
            <a:endParaRPr lang="en-AU"/>
          </a:p>
        </p:txBody>
      </p:sp>
    </p:spTree>
    <p:extLst>
      <p:ext uri="{BB962C8B-B14F-4D97-AF65-F5344CB8AC3E}">
        <p14:creationId xmlns:p14="http://schemas.microsoft.com/office/powerpoint/2010/main" val="643656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51</a:t>
            </a:fld>
            <a:endParaRPr lang="en-AU"/>
          </a:p>
        </p:txBody>
      </p:sp>
    </p:spTree>
    <p:extLst>
      <p:ext uri="{BB962C8B-B14F-4D97-AF65-F5344CB8AC3E}">
        <p14:creationId xmlns:p14="http://schemas.microsoft.com/office/powerpoint/2010/main" val="13939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58</a:t>
            </a:fld>
            <a:endParaRPr lang="en-AU"/>
          </a:p>
        </p:txBody>
      </p:sp>
    </p:spTree>
    <p:extLst>
      <p:ext uri="{BB962C8B-B14F-4D97-AF65-F5344CB8AC3E}">
        <p14:creationId xmlns:p14="http://schemas.microsoft.com/office/powerpoint/2010/main" val="941472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61</a:t>
            </a:fld>
            <a:endParaRPr lang="en-AU"/>
          </a:p>
        </p:txBody>
      </p:sp>
    </p:spTree>
    <p:extLst>
      <p:ext uri="{BB962C8B-B14F-4D97-AF65-F5344CB8AC3E}">
        <p14:creationId xmlns:p14="http://schemas.microsoft.com/office/powerpoint/2010/main" val="87963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3</a:t>
            </a:fld>
            <a:endParaRPr lang="en-AU"/>
          </a:p>
        </p:txBody>
      </p:sp>
    </p:spTree>
    <p:extLst>
      <p:ext uri="{BB962C8B-B14F-4D97-AF65-F5344CB8AC3E}">
        <p14:creationId xmlns:p14="http://schemas.microsoft.com/office/powerpoint/2010/main" val="2390204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4</a:t>
            </a:fld>
            <a:endParaRPr lang="en-AU"/>
          </a:p>
        </p:txBody>
      </p:sp>
    </p:spTree>
    <p:extLst>
      <p:ext uri="{BB962C8B-B14F-4D97-AF65-F5344CB8AC3E}">
        <p14:creationId xmlns:p14="http://schemas.microsoft.com/office/powerpoint/2010/main" val="145772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E4B725-2203-4ED2-9256-A661C18EFA60}" type="slidenum">
              <a:rPr lang="en-AU" smtClean="0"/>
              <a:t>6</a:t>
            </a:fld>
            <a:endParaRPr lang="en-AU"/>
          </a:p>
        </p:txBody>
      </p:sp>
    </p:spTree>
    <p:extLst>
      <p:ext uri="{BB962C8B-B14F-4D97-AF65-F5344CB8AC3E}">
        <p14:creationId xmlns:p14="http://schemas.microsoft.com/office/powerpoint/2010/main" val="136856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4B725-2203-4ED2-9256-A661C18EFA60}" type="slidenum">
              <a:rPr lang="en-AU" smtClean="0"/>
              <a:t>7</a:t>
            </a:fld>
            <a:endParaRPr lang="en-AU"/>
          </a:p>
        </p:txBody>
      </p:sp>
    </p:spTree>
    <p:extLst>
      <p:ext uri="{BB962C8B-B14F-4D97-AF65-F5344CB8AC3E}">
        <p14:creationId xmlns:p14="http://schemas.microsoft.com/office/powerpoint/2010/main" val="231263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72E4B725-2203-4ED2-9256-A661C18EFA60}" type="slidenum">
              <a:rPr lang="en-AU" smtClean="0"/>
              <a:t>8</a:t>
            </a:fld>
            <a:endParaRPr lang="en-AU"/>
          </a:p>
        </p:txBody>
      </p:sp>
    </p:spTree>
    <p:extLst>
      <p:ext uri="{BB962C8B-B14F-4D97-AF65-F5344CB8AC3E}">
        <p14:creationId xmlns:p14="http://schemas.microsoft.com/office/powerpoint/2010/main" val="4293567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72E4B725-2203-4ED2-9256-A661C18EFA60}" type="slidenum">
              <a:rPr lang="en-AU" smtClean="0"/>
              <a:t>9</a:t>
            </a:fld>
            <a:endParaRPr lang="en-AU"/>
          </a:p>
        </p:txBody>
      </p:sp>
    </p:spTree>
    <p:extLst>
      <p:ext uri="{BB962C8B-B14F-4D97-AF65-F5344CB8AC3E}">
        <p14:creationId xmlns:p14="http://schemas.microsoft.com/office/powerpoint/2010/main" val="122105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E4B725-2203-4ED2-9256-A661C18EFA60}" type="slidenum">
              <a:rPr lang="en-AU" smtClean="0"/>
              <a:t>17</a:t>
            </a:fld>
            <a:endParaRPr lang="en-AU"/>
          </a:p>
        </p:txBody>
      </p:sp>
    </p:spTree>
    <p:extLst>
      <p:ext uri="{BB962C8B-B14F-4D97-AF65-F5344CB8AC3E}">
        <p14:creationId xmlns:p14="http://schemas.microsoft.com/office/powerpoint/2010/main" val="3766218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0"/>
            <a:ext cx="12204001" cy="517358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4">
              <a:lumMod val="50000"/>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2001" y="5173580"/>
            <a:ext cx="12204001" cy="1684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0063" y="5380968"/>
            <a:ext cx="4481843" cy="1269644"/>
          </a:xfrm>
          <a:prstGeom prst="rect">
            <a:avLst/>
          </a:prstGeom>
        </p:spPr>
      </p:pic>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1815135"/>
            <a:ext cx="11338369" cy="2147265"/>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Bef>
                <a:spcPts val="0"/>
              </a:spcBef>
              <a:spcAft>
                <a:spcPts val="0"/>
              </a:spcAft>
              <a:buNone/>
              <a:defRPr sz="5400" b="1" i="0">
                <a:solidFill>
                  <a:schemeClr val="bg1"/>
                </a:solidFill>
                <a:latin typeface="Helvetica" pitchFamily="2" charset="0"/>
              </a:defRPr>
            </a:lvl1pPr>
            <a:lvl2pPr marL="0" indent="0" algn="l">
              <a:spcBef>
                <a:spcPts val="2400"/>
              </a:spcBef>
              <a:buNone/>
              <a:defRPr sz="2000" b="1" i="0">
                <a:solidFill>
                  <a:schemeClr val="accent2">
                    <a:lumMod val="20000"/>
                    <a:lumOff val="80000"/>
                  </a:schemeClr>
                </a:solidFill>
                <a:latin typeface="Helvetica" pitchFamily="2" charset="0"/>
              </a:defRPr>
            </a:lvl2pPr>
            <a:lvl3pPr marL="0" indent="0" algn="l">
              <a:buNone/>
              <a:defRPr sz="1800" b="1" i="0">
                <a:solidFill>
                  <a:schemeClr val="accent2">
                    <a:lumMod val="20000"/>
                    <a:lumOff val="80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lumMod val="20000"/>
                    <a:lumOff val="80000"/>
                  </a:schemeClr>
                </a:solidFill>
                <a:latin typeface="Helvetica" pitchFamily="2" charset="0"/>
              </a:defRPr>
            </a:lvl9pPr>
          </a:lstStyle>
          <a:p>
            <a:r>
              <a:rPr lang="en-AU" noProof="0"/>
              <a:t>Click To Add Title</a:t>
            </a:r>
          </a:p>
          <a:p>
            <a:r>
              <a:rPr lang="en-AU" noProof="0"/>
              <a:t>You Can Have Up To </a:t>
            </a:r>
          </a:p>
          <a:p>
            <a:r>
              <a:rPr lang="en-AU" noProof="0"/>
              <a:t>Three Lines Of Text</a:t>
            </a:r>
          </a:p>
        </p:txBody>
      </p:sp>
    </p:spTree>
    <p:extLst>
      <p:ext uri="{BB962C8B-B14F-4D97-AF65-F5344CB8AC3E}">
        <p14:creationId xmlns:p14="http://schemas.microsoft.com/office/powerpoint/2010/main" val="92325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858983" y="1333226"/>
            <a:ext cx="10293926" cy="5039865"/>
          </a:xfrm>
        </p:spPr>
        <p:txBody>
          <a:bodyPr anchor="ctr" anchorCtr="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3200" b="0" i="1" baseline="0">
                <a:solidFill>
                  <a:schemeClr val="tx1">
                    <a:lumMod val="50000"/>
                    <a:lumOff val="50000"/>
                  </a:schemeClr>
                </a:solidFill>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a:pPr>
            <a:r>
              <a:rPr lang="en-AU" noProof="0"/>
              <a:t>This is where your scenario goes. </a:t>
            </a:r>
          </a:p>
        </p:txBody>
      </p:sp>
      <p:sp>
        <p:nvSpPr>
          <p:cNvPr id="10" name="Title 9"/>
          <p:cNvSpPr>
            <a:spLocks noGrp="1"/>
          </p:cNvSpPr>
          <p:nvPr>
            <p:ph type="title" hasCustomPrompt="1"/>
          </p:nvPr>
        </p:nvSpPr>
        <p:spPr>
          <a:xfrm>
            <a:off x="858983" y="445866"/>
            <a:ext cx="10293926" cy="887360"/>
          </a:xfrm>
        </p:spPr>
        <p:txBody>
          <a:bodyPr anchor="t" anchorCtr="0">
            <a:normAutofit/>
          </a:bodyPr>
          <a:lstStyle>
            <a:lvl1pPr algn="ctr">
              <a:defRPr>
                <a:solidFill>
                  <a:srgbClr val="229CD0"/>
                </a:solidFill>
              </a:defRPr>
            </a:lvl1pPr>
          </a:lstStyle>
          <a:p>
            <a:r>
              <a:rPr lang="en-US"/>
              <a:t>Case Study</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131154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111243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p:cNvSpPr>
            <a:spLocks noGrp="1"/>
          </p:cNvSpPr>
          <p:nvPr>
            <p:ph type="title" hasCustomPrompt="1"/>
          </p:nvPr>
        </p:nvSpPr>
        <p:spPr>
          <a:xfrm>
            <a:off x="706583" y="955964"/>
            <a:ext cx="10627956" cy="4934738"/>
          </a:xfrm>
        </p:spPr>
        <p:txBody>
          <a:bodyPr anchor="ctr" anchorCtr="0"/>
          <a:lstStyle>
            <a:lvl1pPr algn="ctr">
              <a:defRPr baseline="0">
                <a:solidFill>
                  <a:srgbClr val="229CD0"/>
                </a:solidFill>
              </a:defRPr>
            </a:lvl1pPr>
          </a:lstStyle>
          <a:p>
            <a:r>
              <a:rPr lang="en-AU"/>
              <a:t>Single sentence slide (can run over multiple lines of text)</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lit Layout Slid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25DEDA-CBA5-8F4A-B549-C99DF9A6691C}"/>
              </a:ext>
            </a:extLst>
          </p:cNvPr>
          <p:cNvSpPr/>
          <p:nvPr userDrawn="1"/>
        </p:nvSpPr>
        <p:spPr>
          <a:xfrm>
            <a:off x="-11939071" y="512618"/>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14320773" y="32818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7">
            <a:extLst>
              <a:ext uri="{FF2B5EF4-FFF2-40B4-BE49-F238E27FC236}">
                <a16:creationId xmlns:a16="http://schemas.microsoft.com/office/drawing/2014/main" id="{454D350D-E484-4913-8199-EB8C83FA4F63}"/>
              </a:ext>
            </a:extLst>
          </p:cNvPr>
          <p:cNvSpPr>
            <a:spLocks noGrp="1"/>
          </p:cNvSpPr>
          <p:nvPr>
            <p:ph type="body" sz="quarter" idx="14" hasCustomPrompt="1"/>
          </p:nvPr>
        </p:nvSpPr>
        <p:spPr>
          <a:xfrm>
            <a:off x="706584" y="1791565"/>
            <a:ext cx="3643743" cy="4448415"/>
          </a:xfrm>
        </p:spPr>
        <p:txBody>
          <a:bodyPr numCol="1" spcCol="360000" anchor="t" anchorCtr="0">
            <a:normAutofit/>
          </a:bodyPr>
          <a:lstStyle>
            <a:lvl1pPr marL="0" marR="0" indent="0" algn="l" defTabSz="914400" rtl="0" eaLnBrk="1" fontAlgn="auto" latinLnBrk="0" hangingPunct="1">
              <a:lnSpc>
                <a:spcPct val="100000"/>
              </a:lnSpc>
              <a:spcBef>
                <a:spcPts val="500"/>
              </a:spcBef>
              <a:spcAft>
                <a:spcPts val="0"/>
              </a:spcAft>
              <a:buClrTx/>
              <a:buSzPct val="125000"/>
              <a:buFont typeface="Arial" charset="0"/>
              <a:buNone/>
              <a:tabLst/>
              <a:defRPr sz="4000" i="0" baseline="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a:t>You can put some kind of introductory or covering statement on this side.</a:t>
            </a:r>
          </a:p>
        </p:txBody>
      </p:sp>
      <p:sp>
        <p:nvSpPr>
          <p:cNvPr id="9"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4539179" y="1791565"/>
            <a:ext cx="6795359" cy="4448415"/>
          </a:xfrm>
        </p:spPr>
        <p:txBody>
          <a:bodyPr lIns="90000">
            <a:normAutofit/>
          </a:bodyPr>
          <a:lstStyle>
            <a:lvl1pPr marL="0" marR="0" indent="0" algn="l" defTabSz="914400" rtl="0" eaLnBrk="1" fontAlgn="auto" latinLnBrk="0" hangingPunct="1">
              <a:lnSpc>
                <a:spcPct val="100000"/>
              </a:lnSpc>
              <a:spcBef>
                <a:spcPts val="1000"/>
              </a:spcBef>
              <a:spcAft>
                <a:spcPts val="1200"/>
              </a:spcAft>
              <a:buClrTx/>
              <a:buSzTx/>
              <a:buFont typeface="Arial" panose="020B0604020202020204" pitchFamily="34" charset="0"/>
              <a:buNone/>
              <a:tabLst/>
              <a:defRPr sz="2400" b="0" i="0">
                <a:latin typeface="Helvetica" pitchFamily="2" charset="0"/>
              </a:defRPr>
            </a:lvl1pPr>
            <a:lvl2pPr>
              <a:spcAft>
                <a:spcPts val="1200"/>
              </a:spcAft>
              <a:defRPr sz="2400" b="0" i="0"/>
            </a:lvl2pPr>
            <a:lvl3pPr>
              <a:spcAft>
                <a:spcPts val="1200"/>
              </a:spcAft>
              <a:defRPr sz="2400" b="0" i="0"/>
            </a:lvl3pPr>
            <a:lvl4pPr>
              <a:spcAft>
                <a:spcPts val="1200"/>
              </a:spcAft>
              <a:defRPr sz="2400" b="0" i="0"/>
            </a:lvl4pPr>
            <a:lvl5pPr>
              <a:spcAft>
                <a:spcPts val="1200"/>
              </a:spcAft>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4"/>
            <a:ext cx="11408408" cy="976094"/>
          </a:xfrm>
        </p:spPr>
        <p:txBody>
          <a:bodyPr anchor="t" anchorCtr="0">
            <a:normAutofit/>
          </a:bodyPr>
          <a:lstStyle>
            <a:lvl1pPr algn="ctr">
              <a:defRPr sz="5400" b="1" i="0">
                <a:solidFill>
                  <a:srgbClr val="229CD0"/>
                </a:solidFill>
                <a:latin typeface="Helvetica" pitchFamily="2" charset="0"/>
              </a:defRPr>
            </a:lvl1pPr>
          </a:lstStyle>
          <a:p>
            <a:r>
              <a:rPr lang="en-AU" noProof="0"/>
              <a:t>Split Layout Slide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6"/>
            <a:ext cx="5721926" cy="4852486"/>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3655550"/>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a:t>Presenter Name</a:t>
            </a:r>
            <a:endParaRPr lang="en-AU"/>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090863"/>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247064"/>
            <a:ext cx="4476907" cy="1084262"/>
          </a:xfrm>
        </p:spPr>
        <p:txBody>
          <a:bodyPr anchor="t">
            <a:normAutofit/>
          </a:bodyPr>
          <a:lstStyle>
            <a:lvl1pPr algn="ctr">
              <a:spcBef>
                <a:spcPts val="0"/>
              </a:spcBef>
              <a:defRPr sz="2400" b="0" i="0" spc="0">
                <a:latin typeface="Helvetica" pitchFamily="2" charset="0"/>
              </a:defRPr>
            </a:lvl1pPr>
          </a:lstStyle>
          <a:p>
            <a:pPr lvl="0"/>
            <a:r>
              <a:rPr lang="en-US"/>
              <a:t>Presenter Title or Description</a:t>
            </a:r>
          </a:p>
          <a:p>
            <a:pPr lvl="0"/>
            <a:r>
              <a:rPr lang="en-US"/>
              <a:t>Presenter </a:t>
            </a:r>
            <a:r>
              <a:rPr lang="en-US" err="1"/>
              <a:t>Organisation</a:t>
            </a:r>
            <a:endParaRPr lang="en-US"/>
          </a:p>
        </p:txBody>
      </p:sp>
      <p:sp>
        <p:nvSpPr>
          <p:cNvPr id="5" name="Text Placeholder 4"/>
          <p:cNvSpPr>
            <a:spLocks noGrp="1"/>
          </p:cNvSpPr>
          <p:nvPr>
            <p:ph type="body" sz="quarter" idx="16" hasCustomPrompt="1"/>
          </p:nvPr>
        </p:nvSpPr>
        <p:spPr>
          <a:xfrm>
            <a:off x="112713" y="5673265"/>
            <a:ext cx="11934825" cy="754062"/>
          </a:xfrm>
        </p:spPr>
        <p:txBody>
          <a:bodyPr anchor="ctr"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2400" b="1"/>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a:t>Resources for this workshop: </a:t>
            </a:r>
            <a:r>
              <a:rPr lang="en-US" b="1" i="0" err="1">
                <a:latin typeface="Helvetica" pitchFamily="2" charset="0"/>
              </a:rPr>
              <a:t>www.rlc.org.au</a:t>
            </a:r>
            <a:r>
              <a:rPr lang="en-US" b="1" i="0">
                <a:latin typeface="Helvetica" pitchFamily="2" charset="0"/>
              </a:rPr>
              <a:t>/training/resources/</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estions - no link">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userDrawn="1"/>
        </p:nvSpPr>
        <p:spPr>
          <a:xfrm>
            <a:off x="734291" y="657725"/>
            <a:ext cx="5721926" cy="5582653"/>
          </a:xfrm>
          <a:prstGeom prst="rect">
            <a:avLst/>
          </a:prstGeom>
        </p:spPr>
        <p:txBody>
          <a:bodyPr vert="horz" lIns="91440" tIns="45720" rIns="91440" bIns="45720" rtlCol="0" anchor="ctr" anchorCtr="0">
            <a:normAutofit fontScale="97500"/>
          </a:bodyPr>
          <a:lstStyle>
            <a:lvl1pPr algn="ctr" defTabSz="914400" rtl="0" eaLnBrk="1" latinLnBrk="0" hangingPunct="1">
              <a:lnSpc>
                <a:spcPct val="90000"/>
              </a:lnSpc>
              <a:spcBef>
                <a:spcPct val="0"/>
              </a:spcBef>
              <a:buNone/>
              <a:defRPr lang="en-AU" sz="3600" b="1" i="0" kern="1200" dirty="0">
                <a:solidFill>
                  <a:srgbClr val="229CD0"/>
                </a:solidFill>
                <a:latin typeface="Helvetica" pitchFamily="2" charset="0"/>
                <a:ea typeface="Helvetica" charset="0"/>
                <a:cs typeface="Helvetica" charset="0"/>
              </a:defRPr>
            </a:lvl1pPr>
          </a:lstStyle>
          <a:p>
            <a:r>
              <a:rPr lang="en-US" sz="7200"/>
              <a:t>Questions?</a:t>
            </a:r>
          </a:p>
        </p:txBody>
      </p:sp>
      <p:sp>
        <p:nvSpPr>
          <p:cNvPr id="16"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6937513" y="4136813"/>
            <a:ext cx="4469582" cy="595607"/>
          </a:xfrm>
        </p:spPr>
        <p:txBody>
          <a:bodyPr anchor="ctr" anchorCtr="0">
            <a:normAutofit/>
          </a:bodyPr>
          <a:lstStyle>
            <a:lvl1pPr algn="ctr">
              <a:defRPr lang="en-AU" sz="3200" b="1" i="0" dirty="0">
                <a:solidFill>
                  <a:srgbClr val="229CD0"/>
                </a:solidFill>
                <a:latin typeface="Helvetica" pitchFamily="2" charset="0"/>
              </a:defRPr>
            </a:lvl1pPr>
          </a:lstStyle>
          <a:p>
            <a:r>
              <a:rPr lang="en-US"/>
              <a:t>Presenter Name</a:t>
            </a:r>
            <a:endParaRPr lang="en-AU"/>
          </a:p>
        </p:txBody>
      </p:sp>
      <p:sp>
        <p:nvSpPr>
          <p:cNvPr id="1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7991019" y="1572126"/>
            <a:ext cx="2362570" cy="241911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presentere</a:t>
            </a:r>
            <a:endParaRPr lang="en-AU"/>
          </a:p>
        </p:txBody>
      </p:sp>
      <p:sp>
        <p:nvSpPr>
          <p:cNvPr id="18"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6930188" y="4728327"/>
            <a:ext cx="4476907" cy="1078915"/>
          </a:xfrm>
        </p:spPr>
        <p:txBody>
          <a:bodyPr anchor="t">
            <a:normAutofit/>
          </a:bodyPr>
          <a:lstStyle>
            <a:lvl1pPr algn="ctr">
              <a:spcBef>
                <a:spcPts val="0"/>
              </a:spcBef>
              <a:defRPr sz="2400" b="0" i="0" spc="0">
                <a:latin typeface="Helvetica" pitchFamily="2" charset="0"/>
              </a:defRPr>
            </a:lvl1pPr>
          </a:lstStyle>
          <a:p>
            <a:pPr lvl="0"/>
            <a:r>
              <a:rPr lang="en-US"/>
              <a:t>Presenter Title or Description</a:t>
            </a:r>
          </a:p>
          <a:p>
            <a:pPr lvl="0"/>
            <a:r>
              <a:rPr lang="en-US"/>
              <a:t>Presenter </a:t>
            </a:r>
            <a:r>
              <a:rPr lang="en-US" err="1"/>
              <a:t>Organisation</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6E25DEDA-CBA5-8F4A-B549-C99DF9A6691C}"/>
              </a:ext>
            </a:extLst>
          </p:cNvPr>
          <p:cNvSpPr/>
          <p:nvPr userDrawn="1"/>
        </p:nvSpPr>
        <p:spPr>
          <a:xfrm>
            <a:off x="483847" y="-2200487"/>
            <a:ext cx="11258974" cy="11258974"/>
          </a:xfrm>
          <a:prstGeom prst="ellipse">
            <a:avLst/>
          </a:prstGeom>
          <a:solidFill>
            <a:srgbClr val="229CD0">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4"/>
          <p:cNvSpPr>
            <a:spLocks noGrp="1"/>
          </p:cNvSpPr>
          <p:nvPr>
            <p:ph type="body" sz="quarter" idx="16" hasCustomPrompt="1"/>
          </p:nvPr>
        </p:nvSpPr>
        <p:spPr>
          <a:xfrm>
            <a:off x="112713" y="3443347"/>
            <a:ext cx="11934825" cy="754062"/>
          </a:xfrm>
        </p:spPr>
        <p:txBody>
          <a:bodyPr anchor="t" anchorCtr="0">
            <a:normAutofit/>
          </a:bodyPr>
          <a:lstStyle>
            <a:lvl1pPr marL="0" marR="0" indent="0" algn="ctr"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1">
                <a:solidFill>
                  <a:srgbClr val="229CD0"/>
                </a:solidFill>
              </a:defRPr>
            </a:lvl1pPr>
          </a:lstStyle>
          <a:p>
            <a:pPr marL="0" marR="0" lvl="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b="1" i="0" err="1">
                <a:latin typeface="Helvetica" pitchFamily="2" charset="0"/>
              </a:rPr>
              <a:t>www.rlc.org.au</a:t>
            </a:r>
            <a:r>
              <a:rPr lang="en-US" b="1" i="0">
                <a:latin typeface="Helvetica" pitchFamily="2" charset="0"/>
              </a:rPr>
              <a:t>/training/resources/police</a:t>
            </a:r>
            <a:endParaRPr lang="en-US"/>
          </a:p>
        </p:txBody>
      </p:sp>
      <p:sp>
        <p:nvSpPr>
          <p:cNvPr id="3" name="TextBox 2"/>
          <p:cNvSpPr txBox="1"/>
          <p:nvPr userDrawn="1"/>
        </p:nvSpPr>
        <p:spPr>
          <a:xfrm>
            <a:off x="0" y="2759243"/>
            <a:ext cx="12192000" cy="769441"/>
          </a:xfrm>
          <a:prstGeom prst="rect">
            <a:avLst/>
          </a:prstGeom>
          <a:noFill/>
        </p:spPr>
        <p:txBody>
          <a:bodyPr wrap="square" rtlCol="0">
            <a:spAutoFit/>
          </a:bodyPr>
          <a:lstStyle/>
          <a:p>
            <a:pPr algn="ctr"/>
            <a:r>
              <a:rPr lang="en-US" sz="4400" b="1" i="0">
                <a:solidFill>
                  <a:schemeClr val="tx1">
                    <a:lumMod val="90000"/>
                    <a:lumOff val="10000"/>
                  </a:schemeClr>
                </a:solidFill>
                <a:latin typeface="Helvetica" charset="0"/>
                <a:ea typeface="Helvetica" charset="0"/>
                <a:cs typeface="Helvetica" charset="0"/>
              </a:rPr>
              <a:t>Resources for this workshop:</a:t>
            </a:r>
          </a:p>
        </p:txBody>
      </p:sp>
    </p:spTree>
    <p:extLst>
      <p:ext uri="{BB962C8B-B14F-4D97-AF65-F5344CB8AC3E}">
        <p14:creationId xmlns:p14="http://schemas.microsoft.com/office/powerpoint/2010/main" val="1177613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efore You Go">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2982916" y="3587807"/>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
        <p:nvSpPr>
          <p:cNvPr id="3" name="Title 2"/>
          <p:cNvSpPr>
            <a:spLocks noGrp="1"/>
          </p:cNvSpPr>
          <p:nvPr>
            <p:ph type="title" hasCustomPrompt="1"/>
          </p:nvPr>
        </p:nvSpPr>
        <p:spPr>
          <a:xfrm>
            <a:off x="935301" y="814835"/>
            <a:ext cx="10296000" cy="887360"/>
          </a:xfrm>
        </p:spPr>
        <p:txBody>
          <a:bodyPr/>
          <a:lstStyle/>
          <a:p>
            <a:r>
              <a:rPr lang="en-US"/>
              <a:t>Before You Go</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e Can Come To You">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498190" y="-185471"/>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935301" y="814835"/>
            <a:ext cx="10296000" cy="887360"/>
          </a:xfrm>
        </p:spPr>
        <p:txBody>
          <a:bodyPr/>
          <a:lstStyle/>
          <a:p>
            <a:r>
              <a:rPr lang="en-US"/>
              <a:t>We Can Come To You</a:t>
            </a:r>
          </a:p>
        </p:txBody>
      </p:sp>
      <p:sp>
        <p:nvSpPr>
          <p:cNvPr id="12" name="Picture Placeholder 8">
            <a:extLst>
              <a:ext uri="{FF2B5EF4-FFF2-40B4-BE49-F238E27FC236}">
                <a16:creationId xmlns:a16="http://schemas.microsoft.com/office/drawing/2014/main" id="{2DF14112-10F2-4A1F-8E84-625C042A78AF}"/>
              </a:ext>
            </a:extLst>
          </p:cNvPr>
          <p:cNvSpPr>
            <a:spLocks noGrp="1" noChangeAspect="1"/>
          </p:cNvSpPr>
          <p:nvPr>
            <p:ph type="pic" sz="quarter" idx="14" hasCustomPrompt="1"/>
          </p:nvPr>
        </p:nvSpPr>
        <p:spPr>
          <a:xfrm>
            <a:off x="3057116" y="4465769"/>
            <a:ext cx="1824360" cy="1868022"/>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a:t>
            </a:r>
            <a:r>
              <a:rPr lang="en-AU" err="1"/>
              <a:t>spresentere</a:t>
            </a:r>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2001" y="-3"/>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mj-lt"/>
              <a:buAutoNum type="arabicPeriod"/>
            </a:pPr>
            <a:endParaRPr lang="en-AU" noProof="0">
              <a:solidFill>
                <a:srgbClr val="229CD0"/>
              </a:solidFill>
            </a:endParaRPr>
          </a:p>
        </p:txBody>
      </p:sp>
      <p:sp>
        <p:nvSpPr>
          <p:cNvPr id="2" name="TextBox 1">
            <a:extLst>
              <a:ext uri="{FF2B5EF4-FFF2-40B4-BE49-F238E27FC236}">
                <a16:creationId xmlns:a16="http://schemas.microsoft.com/office/drawing/2014/main" id="{B196D528-3F8C-4131-B8C8-D41C96117732}"/>
              </a:ext>
            </a:extLst>
          </p:cNvPr>
          <p:cNvSpPr txBox="1"/>
          <p:nvPr userDrawn="1"/>
        </p:nvSpPr>
        <p:spPr>
          <a:xfrm>
            <a:off x="886021" y="2921165"/>
            <a:ext cx="7434468" cy="1015663"/>
          </a:xfrm>
          <a:prstGeom prst="rect">
            <a:avLst/>
          </a:prstGeom>
          <a:noFill/>
        </p:spPr>
        <p:txBody>
          <a:bodyPr wrap="none" rtlCol="0" anchor="ctr" anchorCtr="0">
            <a:noAutofit/>
          </a:bodyPr>
          <a:lstStyle/>
          <a:p>
            <a:r>
              <a:rPr lang="en-AU" sz="6000" b="1" i="0" kern="1200">
                <a:solidFill>
                  <a:schemeClr val="bg1"/>
                </a:solidFill>
                <a:latin typeface="Helvetica" charset="0"/>
                <a:ea typeface="Helvetica" charset="0"/>
                <a:cs typeface="Helvetica" charset="0"/>
              </a:rPr>
              <a:t>Thank you</a:t>
            </a:r>
          </a:p>
        </p:txBody>
      </p:sp>
      <p:sp>
        <p:nvSpPr>
          <p:cNvPr id="13" name="Oval 12">
            <a:extLst>
              <a:ext uri="{FF2B5EF4-FFF2-40B4-BE49-F238E27FC236}">
                <a16:creationId xmlns:a16="http://schemas.microsoft.com/office/drawing/2014/main" id="{6E25DEDA-CBA5-8F4A-B549-C99DF9A6691C}"/>
              </a:ext>
            </a:extLst>
          </p:cNvPr>
          <p:cNvSpPr/>
          <p:nvPr userDrawn="1"/>
        </p:nvSpPr>
        <p:spPr>
          <a:xfrm>
            <a:off x="460325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5DEDA-CBA5-8F4A-B549-C99DF9A6691C}"/>
              </a:ext>
            </a:extLst>
          </p:cNvPr>
          <p:cNvSpPr/>
          <p:nvPr userDrawn="1"/>
        </p:nvSpPr>
        <p:spPr>
          <a:xfrm>
            <a:off x="6340350" y="-177801"/>
            <a:ext cx="16478250" cy="164782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1411F6A-B2DA-8144-BA97-357E7C6EDBC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93495" y="5403158"/>
            <a:ext cx="4122834" cy="116794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ed List -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a:t>First item in list</a:t>
            </a:r>
          </a:p>
          <a:p>
            <a:pPr lvl="0"/>
            <a:r>
              <a:rPr lang="en-AU" noProof="0"/>
              <a:t>Second item in list</a:t>
            </a:r>
          </a:p>
          <a:p>
            <a:pPr lvl="0"/>
            <a:r>
              <a:rPr lang="en-AU" noProof="0"/>
              <a:t>Third item in list</a:t>
            </a:r>
          </a:p>
          <a:p>
            <a:pPr lvl="0"/>
            <a:r>
              <a:rPr lang="en-AU" noProof="0"/>
              <a:t>Fourth item in list</a:t>
            </a:r>
          </a:p>
          <a:p>
            <a:pPr lvl="0"/>
            <a:r>
              <a:rPr lang="en-AU" noProof="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990620" y="4077050"/>
            <a:ext cx="10360132" cy="887360"/>
          </a:xfrm>
        </p:spPr>
        <p:txBody>
          <a:bodyPr anchor="ctr" anchorCtr="0">
            <a:normAutofit/>
          </a:bodyPr>
          <a:lstStyle>
            <a:lvl1pPr algn="ctr">
              <a:defRPr lang="en-AU" sz="3600" b="1" i="0" dirty="0">
                <a:solidFill>
                  <a:srgbClr val="229CD0"/>
                </a:solidFill>
                <a:latin typeface="Helvetica" pitchFamily="2" charset="0"/>
              </a:defRPr>
            </a:lvl1pPr>
          </a:lstStyle>
          <a:p>
            <a:r>
              <a:rPr lang="en-US"/>
              <a:t>Presenter Name</a:t>
            </a:r>
            <a:endParaRPr lang="en-AU"/>
          </a:p>
        </p:txBody>
      </p:sp>
      <p:sp>
        <p:nvSpPr>
          <p:cNvPr id="7" name="Picture Placeholder 8">
            <a:extLst>
              <a:ext uri="{FF2B5EF4-FFF2-40B4-BE49-F238E27FC236}">
                <a16:creationId xmlns:a16="http://schemas.microsoft.com/office/drawing/2014/main" id="{2DF14112-10F2-4A1F-8E84-625C042A78AF}"/>
              </a:ext>
            </a:extLst>
          </p:cNvPr>
          <p:cNvSpPr>
            <a:spLocks noGrp="1"/>
          </p:cNvSpPr>
          <p:nvPr>
            <p:ph type="pic" sz="quarter" idx="14" hasCustomPrompt="1"/>
          </p:nvPr>
        </p:nvSpPr>
        <p:spPr>
          <a:xfrm>
            <a:off x="4847228" y="1366787"/>
            <a:ext cx="2646916" cy="2710263"/>
          </a:xfrm>
          <a:prstGeom prst="ellipse">
            <a:avLst/>
          </a:prstGeom>
          <a:blipFill>
            <a:blip r:embed="rId2" cstate="screen">
              <a:extLst>
                <a:ext uri="{28A0092B-C50C-407E-A947-70E740481C1C}">
                  <a14:useLocalDpi xmlns:a14="http://schemas.microsoft.com/office/drawing/2010/main"/>
                </a:ext>
              </a:extLst>
            </a:blip>
            <a:srcRect/>
            <a:stretch>
              <a:fillRect l="-12818" t="-6998" r="-14598" b="-250"/>
            </a:stretch>
          </a:blipFill>
        </p:spPr>
        <p:txBody>
          <a:bodyPr>
            <a:normAutofit/>
          </a:bodyPr>
          <a:lstStyle>
            <a:lvl1pPr rtl="0">
              <a:defRPr sz="1600">
                <a:solidFill>
                  <a:schemeClr val="tx1">
                    <a:lumMod val="50000"/>
                    <a:lumOff val="50000"/>
                  </a:schemeClr>
                </a:solidFill>
              </a:defRPr>
            </a:lvl1pPr>
          </a:lstStyle>
          <a:p>
            <a:r>
              <a:rPr lang="en-AU"/>
              <a:t>Click icon to add image of presenter</a:t>
            </a:r>
          </a:p>
        </p:txBody>
      </p:sp>
      <p:sp>
        <p:nvSpPr>
          <p:cNvPr id="5" name="Text Placeholder 4">
            <a:extLst>
              <a:ext uri="{FF2B5EF4-FFF2-40B4-BE49-F238E27FC236}">
                <a16:creationId xmlns:a16="http://schemas.microsoft.com/office/drawing/2014/main" id="{25C71223-B66B-BB40-A053-13AAD1D33FF6}"/>
              </a:ext>
            </a:extLst>
          </p:cNvPr>
          <p:cNvSpPr>
            <a:spLocks noGrp="1"/>
          </p:cNvSpPr>
          <p:nvPr>
            <p:ph type="body" sz="quarter" idx="15" hasCustomPrompt="1"/>
          </p:nvPr>
        </p:nvSpPr>
        <p:spPr>
          <a:xfrm>
            <a:off x="978429" y="4964410"/>
            <a:ext cx="10384516" cy="1084262"/>
          </a:xfrm>
        </p:spPr>
        <p:txBody>
          <a:bodyPr anchor="t">
            <a:normAutofit/>
          </a:bodyPr>
          <a:lstStyle>
            <a:lvl1pPr algn="ctr">
              <a:spcBef>
                <a:spcPts val="0"/>
              </a:spcBef>
              <a:defRPr sz="2800" b="0" i="0" spc="0">
                <a:latin typeface="Helvetica" pitchFamily="2" charset="0"/>
              </a:defRPr>
            </a:lvl1pPr>
          </a:lstStyle>
          <a:p>
            <a:pPr lvl="0"/>
            <a:r>
              <a:rPr lang="en-US"/>
              <a:t>Presenter Title or Description</a:t>
            </a:r>
          </a:p>
          <a:p>
            <a:pPr lvl="0"/>
            <a:r>
              <a:rPr lang="en-US"/>
              <a:t>Presenter </a:t>
            </a:r>
            <a:r>
              <a:rPr lang="en-US" err="1"/>
              <a:t>Organisation</a:t>
            </a: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85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ed list - 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B205D1-9CBC-004D-8682-ADEFB792C1C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ctr"/>
          <a:lstStyle>
            <a:lvl1pPr algn="ctr">
              <a:defRPr sz="5400" b="1" i="0">
                <a:solidFill>
                  <a:schemeClr val="bg1"/>
                </a:solidFill>
                <a:latin typeface="Helvetica" pitchFamily="2" charset="0"/>
              </a:defRPr>
            </a:lvl1pPr>
          </a:lstStyle>
          <a:p>
            <a:r>
              <a:rPr lang="en-AU" noProof="0"/>
              <a:t>Title of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Pct val="125000"/>
              <a:buFont typeface="Arial" charset="0"/>
              <a:buChar char="•"/>
              <a:tabLst/>
              <a:defRPr sz="3600">
                <a:solidFill>
                  <a:schemeClr val="bg1"/>
                </a:solidFill>
                <a:latin typeface="Helvetica" pitchFamily="2" charset="0"/>
              </a:defRPr>
            </a:lvl1pPr>
            <a:lvl2pPr>
              <a:defRPr/>
            </a:lvl2pPr>
            <a:lvl3pPr>
              <a:defRPr/>
            </a:lvl3pPr>
            <a:lvl4pPr>
              <a:defRPr/>
            </a:lvl4pPr>
            <a:lvl5pPr>
              <a:defRPr/>
            </a:lvl5pPr>
          </a:lstStyle>
          <a:p>
            <a:pPr lvl="0"/>
            <a:r>
              <a:rPr lang="en-AU" noProof="0"/>
              <a:t>First item in list</a:t>
            </a:r>
          </a:p>
          <a:p>
            <a:pPr lvl="0"/>
            <a:r>
              <a:rPr lang="en-AU" noProof="0"/>
              <a:t>Second item in list</a:t>
            </a:r>
          </a:p>
          <a:p>
            <a:pPr lvl="0"/>
            <a:r>
              <a:rPr lang="en-AU" noProof="0"/>
              <a:t>Third item in list</a:t>
            </a:r>
          </a:p>
          <a:p>
            <a:pPr lvl="0"/>
            <a:r>
              <a:rPr lang="en-AU" noProof="0"/>
              <a:t>Fourth item in list</a:t>
            </a:r>
          </a:p>
          <a:p>
            <a:pPr lvl="0"/>
            <a:r>
              <a:rPr lang="en-AU" noProof="0"/>
              <a:t>Fifth item in list</a:t>
            </a:r>
          </a:p>
        </p:txBody>
      </p:sp>
      <p:sp>
        <p:nvSpPr>
          <p:cNvPr id="5" name="Oval 4">
            <a:extLst>
              <a:ext uri="{FF2B5EF4-FFF2-40B4-BE49-F238E27FC236}">
                <a16:creationId xmlns:a16="http://schemas.microsoft.com/office/drawing/2014/main" id="{6E25DEDA-CBA5-8F4A-B549-C99DF9A6691C}"/>
              </a:ext>
            </a:extLst>
          </p:cNvPr>
          <p:cNvSpPr/>
          <p:nvPr userDrawn="1"/>
        </p:nvSpPr>
        <p:spPr>
          <a:xfrm>
            <a:off x="6020561"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E25DEDA-CBA5-8F4A-B549-C99DF9A6691C}"/>
              </a:ext>
            </a:extLst>
          </p:cNvPr>
          <p:cNvSpPr/>
          <p:nvPr userDrawn="1"/>
        </p:nvSpPr>
        <p:spPr>
          <a:xfrm>
            <a:off x="7757656"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576470" y="395066"/>
            <a:ext cx="10888182" cy="887360"/>
          </a:xfrm>
        </p:spPr>
        <p:txBody>
          <a:bodyPr/>
          <a:lstStyle>
            <a:lvl1pPr algn="ctr">
              <a:defRPr b="1" i="0">
                <a:solidFill>
                  <a:srgbClr val="229CD0"/>
                </a:solidFill>
                <a:latin typeface="Helvetica" pitchFamily="2" charset="0"/>
              </a:defRPr>
            </a:lvl1pPr>
          </a:lstStyle>
          <a:p>
            <a:r>
              <a:rPr lang="en-AU" noProof="0"/>
              <a:t>Slide With Two Sections</a:t>
            </a:r>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576469"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sz="2400" b="0" i="0"/>
            </a:lvl2pPr>
            <a:lvl3pPr>
              <a:defRPr sz="2400" b="0" i="0"/>
            </a:lvl3pPr>
            <a:lvl4pPr>
              <a:defRPr sz="2400" b="0" i="0"/>
            </a:lvl4pPr>
            <a:lvl5pPr>
              <a:defRPr sz="24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
        <p:nvSpPr>
          <p:cNvPr id="7" name="Content Placeholder 2">
            <a:extLst>
              <a:ext uri="{FF2B5EF4-FFF2-40B4-BE49-F238E27FC236}">
                <a16:creationId xmlns:a16="http://schemas.microsoft.com/office/drawing/2014/main" id="{67A73130-BD65-49F1-9021-B25378530968}"/>
              </a:ext>
            </a:extLst>
          </p:cNvPr>
          <p:cNvSpPr>
            <a:spLocks noGrp="1"/>
          </p:cNvSpPr>
          <p:nvPr>
            <p:ph idx="13" hasCustomPrompt="1"/>
          </p:nvPr>
        </p:nvSpPr>
        <p:spPr>
          <a:xfrm>
            <a:off x="6324765" y="1532415"/>
            <a:ext cx="5139887" cy="4376944"/>
          </a:xfr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800" b="0" i="0">
                <a:latin typeface="Helvetica" pitchFamily="2" charset="0"/>
              </a:defRPr>
            </a:lvl1pPr>
            <a:lvl2pPr>
              <a:defRPr b="0" i="0"/>
            </a:lvl2pPr>
            <a:lvl3pPr>
              <a:defRPr b="0" i="0"/>
            </a:lvl3pPr>
            <a:lvl4pPr>
              <a:defRPr b="0" i="0"/>
            </a:lvl4pPr>
            <a:lvl5pPr>
              <a:defRPr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or click on the relevant icon at the centre of the placeholder to add: Table / Chart / SmartArt / Image / Media. There are five type style levels. To access the type styles, click on the text and press the ‘Increase / Decrease List Level’ buttons in the Paragraph section of the Home ribbon.</a:t>
            </a:r>
          </a:p>
        </p:txBody>
      </p:sp>
    </p:spTree>
    <p:extLst>
      <p:ext uri="{BB962C8B-B14F-4D97-AF65-F5344CB8AC3E}">
        <p14:creationId xmlns:p14="http://schemas.microsoft.com/office/powerpoint/2010/main" val="846504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935301" y="1532415"/>
            <a:ext cx="10296000" cy="4459190"/>
          </a:xfrm>
        </p:spPr>
        <p:txBody>
          <a:bodyPr numCol="2" spcCol="360000"/>
          <a:lstStyle>
            <a:lvl1pPr marL="342900" marR="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2800">
                <a:latin typeface="Helvetica" pitchFamily="2" charset="0"/>
              </a:defRPr>
            </a:lvl1pPr>
            <a:lvl2pPr>
              <a:defRPr/>
            </a:lvl2pPr>
            <a:lvl3pPr>
              <a:defRPr/>
            </a:lvl3pPr>
            <a:lvl4pPr>
              <a:defRPr/>
            </a:lvl4pPr>
            <a:lvl5pPr>
              <a:defRPr/>
            </a:lvl5pPr>
          </a:lstStyle>
          <a:p>
            <a:pPr lvl="0"/>
            <a:r>
              <a:rPr lang="en-AU" noProof="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a:t>If you keep adding bullet points, your text will automatically flow across two columns.</a:t>
            </a:r>
          </a:p>
          <a:p>
            <a:pPr marL="342900" marR="0" lvl="0" indent="-3429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AU" noProof="0"/>
              <a:t>If you keep adding bullet points, your text will automatically flow across two columns.</a:t>
            </a:r>
          </a:p>
          <a:p>
            <a:pPr lvl="0"/>
            <a:r>
              <a:rPr lang="en-AU" noProof="0"/>
              <a:t>If you keep adding bullet points, your text will automatically flow across two columns.</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84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935301" y="1532415"/>
            <a:ext cx="10296000" cy="4459189"/>
          </a:xfrm>
        </p:spPr>
        <p:txBody>
          <a:bodyPr numCol="3" spcCol="360000"/>
          <a:lstStyle>
            <a:lvl1pPr>
              <a:defRPr sz="2800" b="0" i="0">
                <a:latin typeface="Helvetica" pitchFamily="2" charset="0"/>
              </a:defRPr>
            </a:lvl1pPr>
            <a:lvl2pPr>
              <a:defRPr sz="2800" b="0" i="0">
                <a:latin typeface="Helvetica" pitchFamily="2" charset="0"/>
              </a:defRPr>
            </a:lvl2pPr>
            <a:lvl3pPr>
              <a:defRPr sz="2800" b="0" i="0">
                <a:latin typeface="Helvetica" pitchFamily="2" charset="0"/>
              </a:defRPr>
            </a:lvl3pPr>
            <a:lvl4pPr>
              <a:defRPr sz="2800" b="0" i="0">
                <a:latin typeface="Helvetica" pitchFamily="2" charset="0"/>
              </a:defRPr>
            </a:lvl4pPr>
            <a:lvl5pPr>
              <a:defRPr sz="2800" b="0" i="0">
                <a:latin typeface="Helvetica" pitchFamily="2"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33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12204000" cy="6857998"/>
          </a:xfrm>
          <a:solidFill>
            <a:schemeClr val="bg1">
              <a:lumMod val="85000"/>
            </a:schemeClr>
          </a:solidFill>
        </p:spPr>
        <p:txBody>
          <a:bodyPr lIns="360000" tIns="360000" rIns="36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73" name="Subtitle 72">
            <a:extLst>
              <a:ext uri="{FF2B5EF4-FFF2-40B4-BE49-F238E27FC236}">
                <a16:creationId xmlns:a16="http://schemas.microsoft.com/office/drawing/2014/main" id="{2993D1DC-23D0-40CA-BA80-0CCA239AC610}"/>
              </a:ext>
            </a:extLst>
          </p:cNvPr>
          <p:cNvSpPr>
            <a:spLocks noGrp="1"/>
          </p:cNvSpPr>
          <p:nvPr>
            <p:ph type="subTitle" idx="1" hasCustomPrompt="1"/>
          </p:nvPr>
        </p:nvSpPr>
        <p:spPr>
          <a:xfrm>
            <a:off x="1" y="0"/>
            <a:ext cx="5910258" cy="6869505"/>
          </a:xfrm>
          <a:custGeom>
            <a:avLst/>
            <a:gdLst>
              <a:gd name="connsiteX0" fmla="*/ 0 w 5729283"/>
              <a:gd name="connsiteY0" fmla="*/ 0 h 6857998"/>
              <a:gd name="connsiteX1" fmla="*/ 4311112 w 5729283"/>
              <a:gd name="connsiteY1" fmla="*/ 0 h 6857998"/>
              <a:gd name="connsiteX2" fmla="*/ 5729283 w 5729283"/>
              <a:gd name="connsiteY2" fmla="*/ 5316930 h 6857998"/>
              <a:gd name="connsiteX3" fmla="*/ 0 w 5729283"/>
              <a:gd name="connsiteY3" fmla="*/ 6857998 h 6857998"/>
              <a:gd name="connsiteX0" fmla="*/ 0 w 5910258"/>
              <a:gd name="connsiteY0" fmla="*/ 0 h 6869505"/>
              <a:gd name="connsiteX1" fmla="*/ 4311112 w 5910258"/>
              <a:gd name="connsiteY1" fmla="*/ 0 h 6869505"/>
              <a:gd name="connsiteX2" fmla="*/ 5910258 w 5910258"/>
              <a:gd name="connsiteY2" fmla="*/ 6869505 h 6869505"/>
              <a:gd name="connsiteX3" fmla="*/ 0 w 5910258"/>
              <a:gd name="connsiteY3" fmla="*/ 6857998 h 6869505"/>
              <a:gd name="connsiteX4" fmla="*/ 0 w 5910258"/>
              <a:gd name="connsiteY4" fmla="*/ 0 h 686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0258" h="6869505">
                <a:moveTo>
                  <a:pt x="0" y="0"/>
                </a:moveTo>
                <a:lnTo>
                  <a:pt x="4311112" y="0"/>
                </a:lnTo>
                <a:lnTo>
                  <a:pt x="5910258" y="6869505"/>
                </a:lnTo>
                <a:lnTo>
                  <a:pt x="0" y="6857998"/>
                </a:lnTo>
                <a:lnTo>
                  <a:pt x="0" y="0"/>
                </a:lnTo>
                <a:close/>
              </a:path>
            </a:pathLst>
          </a:custGeom>
          <a:solidFill>
            <a:schemeClr val="bg1">
              <a:alpha val="80000"/>
            </a:schemeClr>
          </a:solidFill>
        </p:spPr>
        <p:txBody>
          <a:bodyPr wrap="square" lIns="576000" tIns="2484000" rIns="1404000" anchor="t" anchorCtr="0">
            <a:noAutofit/>
          </a:bodyPr>
          <a:lstStyle>
            <a:lvl1pPr marL="0" indent="0" algn="l">
              <a:spcAft>
                <a:spcPts val="1200"/>
              </a:spcAft>
              <a:buNone/>
              <a:defRPr sz="3800" b="1" i="0">
                <a:solidFill>
                  <a:srgbClr val="229CD0"/>
                </a:solidFill>
                <a:latin typeface="Helvetica" pitchFamily="2" charset="0"/>
              </a:defRPr>
            </a:lvl1pPr>
            <a:lvl2pPr marL="0" indent="0" algn="l">
              <a:spcBef>
                <a:spcPts val="2400"/>
              </a:spcBef>
              <a:buNone/>
              <a:defRPr sz="2000" b="1" i="0">
                <a:solidFill>
                  <a:schemeClr val="tx1">
                    <a:lumMod val="65000"/>
                    <a:lumOff val="35000"/>
                  </a:schemeClr>
                </a:solidFill>
                <a:latin typeface="Helvetica" pitchFamily="2" charset="0"/>
              </a:defRPr>
            </a:lvl2pPr>
            <a:lvl3pPr marL="0" indent="0" algn="l">
              <a:buNone/>
              <a:defRPr sz="1800" b="1" i="0">
                <a:solidFill>
                  <a:schemeClr val="tx1">
                    <a:lumMod val="65000"/>
                    <a:lumOff val="35000"/>
                  </a:schemeClr>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tx1">
                    <a:lumMod val="65000"/>
                    <a:lumOff val="35000"/>
                  </a:schemeClr>
                </a:solidFill>
                <a:latin typeface="Helvetica" pitchFamily="2" charset="0"/>
              </a:defRPr>
            </a:lvl9pPr>
          </a:lstStyle>
          <a:p>
            <a:r>
              <a:rPr lang="en-AU" noProof="0"/>
              <a:t>Click to add title</a:t>
            </a:r>
          </a:p>
        </p:txBody>
      </p:sp>
    </p:spTree>
    <p:extLst>
      <p:ext uri="{BB962C8B-B14F-4D97-AF65-F5344CB8AC3E}">
        <p14:creationId xmlns:p14="http://schemas.microsoft.com/office/powerpoint/2010/main" val="114439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5" name="Picture Placeholder 74">
            <a:extLst>
              <a:ext uri="{FF2B5EF4-FFF2-40B4-BE49-F238E27FC236}">
                <a16:creationId xmlns:a16="http://schemas.microsoft.com/office/drawing/2014/main" id="{3E2304DD-D55D-458E-8153-0D330BDFEFF8}"/>
              </a:ext>
            </a:extLst>
          </p:cNvPr>
          <p:cNvSpPr>
            <a:spLocks noGrp="1"/>
          </p:cNvSpPr>
          <p:nvPr>
            <p:ph type="pic" sz="quarter" idx="13"/>
          </p:nvPr>
        </p:nvSpPr>
        <p:spPr>
          <a:xfrm>
            <a:off x="1" y="1"/>
            <a:ext cx="6538648" cy="6857998"/>
          </a:xfrm>
          <a:solidFill>
            <a:schemeClr val="bg1">
              <a:lumMod val="85000"/>
            </a:schemeClr>
          </a:solidFill>
        </p:spPr>
        <p:txBody>
          <a:bodyPr lIns="360000" tIns="360000" rIns="720000" bIns="360000">
            <a:normAutofit/>
          </a:bodyPr>
          <a:lstStyle>
            <a:lvl1pPr algn="r">
              <a:defRPr sz="1600">
                <a:solidFill>
                  <a:schemeClr val="tx1">
                    <a:lumMod val="50000"/>
                    <a:lumOff val="50000"/>
                  </a:schemeClr>
                </a:solidFill>
              </a:defRPr>
            </a:lvl1pPr>
          </a:lstStyle>
          <a:p>
            <a:r>
              <a:rPr lang="en-US" noProof="0"/>
              <a:t>Click icon to add picture</a:t>
            </a:r>
            <a:endParaRPr lang="en-AU" noProof="0"/>
          </a:p>
        </p:txBody>
      </p:sp>
      <p:sp>
        <p:nvSpPr>
          <p:cNvPr id="5" name="AutoShape 3">
            <a:extLst>
              <a:ext uri="{FF2B5EF4-FFF2-40B4-BE49-F238E27FC236}">
                <a16:creationId xmlns:a16="http://schemas.microsoft.com/office/drawing/2014/main" id="{1BB3B2C9-CFDB-4AF2-BE63-E2AF8B0E7505}"/>
              </a:ext>
            </a:extLst>
          </p:cNvPr>
          <p:cNvSpPr>
            <a:spLocks noChangeAspect="1" noChangeArrowheads="1" noTextEdit="1"/>
          </p:cNvSpPr>
          <p:nvPr userDrawn="1"/>
        </p:nvSpPr>
        <p:spPr bwMode="auto">
          <a:xfrm>
            <a:off x="4814888" y="0"/>
            <a:ext cx="738981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Slide Number Placeholder 5">
            <a:extLst>
              <a:ext uri="{FF2B5EF4-FFF2-40B4-BE49-F238E27FC236}">
                <a16:creationId xmlns:a16="http://schemas.microsoft.com/office/drawing/2014/main" id="{0844EF96-63A5-4D4A-9682-3643FC1F92B4}"/>
              </a:ext>
            </a:extLst>
          </p:cNvPr>
          <p:cNvSpPr>
            <a:spLocks noGrp="1"/>
          </p:cNvSpPr>
          <p:nvPr>
            <p:ph type="sldNum" sz="quarter" idx="12"/>
          </p:nvPr>
        </p:nvSpPr>
        <p:spPr>
          <a:xfrm>
            <a:off x="10960059" y="6172501"/>
            <a:ext cx="846000" cy="365125"/>
          </a:xfrm>
          <a:prstGeom prst="rect">
            <a:avLst/>
          </a:prstGeom>
        </p:spPr>
        <p:txBody>
          <a:bodyPr/>
          <a:lstStyle>
            <a:lvl1pPr>
              <a:defRPr>
                <a:solidFill>
                  <a:schemeClr val="bg1"/>
                </a:solidFill>
              </a:defRPr>
            </a:lvl1pPr>
          </a:lstStyle>
          <a:p>
            <a:fld id="{DC22DD25-61AE-413C-B4D2-EF2365C9B2E1}" type="slidenum">
              <a:rPr lang="en-AU" noProof="0" smtClean="0"/>
              <a:pPr/>
              <a:t>‹#›</a:t>
            </a:fld>
            <a:endParaRPr lang="en-AU" noProof="0"/>
          </a:p>
        </p:txBody>
      </p:sp>
      <p:sp>
        <p:nvSpPr>
          <p:cNvPr id="10" name="AutoShape 7">
            <a:extLst>
              <a:ext uri="{FF2B5EF4-FFF2-40B4-BE49-F238E27FC236}">
                <a16:creationId xmlns:a16="http://schemas.microsoft.com/office/drawing/2014/main" id="{768AD39D-5774-4D47-839D-1B36BB540E37}"/>
              </a:ext>
            </a:extLst>
          </p:cNvPr>
          <p:cNvSpPr>
            <a:spLocks noChangeAspect="1" noChangeArrowheads="1" noTextEdit="1"/>
          </p:cNvSpPr>
          <p:nvPr userDrawn="1"/>
        </p:nvSpPr>
        <p:spPr bwMode="auto">
          <a:xfrm>
            <a:off x="4262967" y="1167579"/>
            <a:ext cx="4549775" cy="421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Subtitle 21">
            <a:extLst>
              <a:ext uri="{FF2B5EF4-FFF2-40B4-BE49-F238E27FC236}">
                <a16:creationId xmlns:a16="http://schemas.microsoft.com/office/drawing/2014/main" id="{8342C053-5A99-403F-B0F2-E86B39C4B7D3}"/>
              </a:ext>
            </a:extLst>
          </p:cNvPr>
          <p:cNvSpPr>
            <a:spLocks noGrp="1"/>
          </p:cNvSpPr>
          <p:nvPr>
            <p:ph type="subTitle" idx="1" hasCustomPrompt="1"/>
          </p:nvPr>
        </p:nvSpPr>
        <p:spPr>
          <a:xfrm>
            <a:off x="5110132" y="-1564617"/>
            <a:ext cx="10290288" cy="10287762"/>
          </a:xfrm>
          <a:prstGeom prst="ellipse">
            <a:avLst/>
          </a:prstGeom>
          <a:solidFill>
            <a:srgbClr val="229CD0"/>
          </a:solidFill>
        </p:spPr>
        <p:txBody>
          <a:bodyPr vert="horz" wrap="square" lIns="720000" tIns="720000" rIns="2520000" bIns="720000" anchor="ctr" anchorCtr="1">
            <a:noAutofit/>
          </a:bodyPr>
          <a:lstStyle>
            <a:lvl1pPr marL="0" indent="0" algn="l">
              <a:spcAft>
                <a:spcPts val="1200"/>
              </a:spcAft>
              <a:buNone/>
              <a:defRPr sz="3800" b="1" i="0">
                <a:solidFill>
                  <a:schemeClr val="bg1"/>
                </a:solidFill>
                <a:latin typeface="Helvetica" pitchFamily="2" charset="0"/>
              </a:defRPr>
            </a:lvl1pPr>
            <a:lvl2pPr marL="0" indent="0" algn="l">
              <a:spcBef>
                <a:spcPts val="2400"/>
              </a:spcBef>
              <a:buNone/>
              <a:defRPr sz="2000" b="1">
                <a:solidFill>
                  <a:schemeClr val="accent2"/>
                </a:solidFill>
              </a:defRPr>
            </a:lvl2pPr>
            <a:lvl3pPr marL="0" indent="0" algn="l">
              <a:buNone/>
              <a:defRPr sz="1800">
                <a:solidFill>
                  <a:schemeClr val="accent2"/>
                </a:solidFill>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a:solidFill>
                  <a:schemeClr val="accent2"/>
                </a:solidFill>
              </a:defRPr>
            </a:lvl9pPr>
          </a:lstStyle>
          <a:p>
            <a:r>
              <a:rPr lang="en-AU" noProof="0"/>
              <a:t>Click to add divider slide title</a:t>
            </a:r>
          </a:p>
        </p:txBody>
      </p:sp>
    </p:spTree>
    <p:extLst>
      <p:ext uri="{BB962C8B-B14F-4D97-AF65-F5344CB8AC3E}">
        <p14:creationId xmlns:p14="http://schemas.microsoft.com/office/powerpoint/2010/main" val="3745802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59" y="433469"/>
            <a:ext cx="4829371" cy="573903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9D51BC2A-07E6-4F57-A3D0-BC904E276AFE}"/>
              </a:ext>
            </a:extLst>
          </p:cNvPr>
          <p:cNvSpPr>
            <a:spLocks noGrp="1"/>
          </p:cNvSpPr>
          <p:nvPr>
            <p:ph type="title" hasCustomPrompt="1"/>
          </p:nvPr>
        </p:nvSpPr>
        <p:spPr>
          <a:xfrm>
            <a:off x="316357" y="395066"/>
            <a:ext cx="6326669" cy="887360"/>
          </a:xfrm>
        </p:spPr>
        <p:txBody>
          <a:bodyPr/>
          <a:lstStyle>
            <a:lvl1pPr>
              <a:defRPr/>
            </a:lvl1pPr>
          </a:lstStyle>
          <a:p>
            <a:r>
              <a:rPr lang="en-US"/>
              <a:t>Slide Title</a:t>
            </a:r>
            <a:endParaRPr lang="en-AU"/>
          </a:p>
        </p:txBody>
      </p:sp>
      <p:sp>
        <p:nvSpPr>
          <p:cNvPr id="5" name="Footer Placeholder 4">
            <a:extLst>
              <a:ext uri="{FF2B5EF4-FFF2-40B4-BE49-F238E27FC236}">
                <a16:creationId xmlns:a16="http://schemas.microsoft.com/office/drawing/2014/main" id="{83C0ED71-D102-4A47-8D49-527E513DAA18}"/>
              </a:ext>
            </a:extLst>
          </p:cNvPr>
          <p:cNvSpPr>
            <a:spLocks noGrp="1"/>
          </p:cNvSpPr>
          <p:nvPr>
            <p:ph type="ftr" sz="quarter" idx="16"/>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DA6974CE-5775-4767-8B2D-E006DC5555FD}"/>
              </a:ext>
            </a:extLst>
          </p:cNvPr>
          <p:cNvSpPr>
            <a:spLocks noGrp="1"/>
          </p:cNvSpPr>
          <p:nvPr>
            <p:ph type="dt" sz="half" idx="17"/>
          </p:nvPr>
        </p:nvSpPr>
        <p:spPr>
          <a:xfrm>
            <a:off x="8412983" y="6172501"/>
            <a:ext cx="2484000" cy="365125"/>
          </a:xfrm>
          <a:prstGeom prst="rect">
            <a:avLst/>
          </a:prstGeom>
        </p:spPr>
        <p:txBody>
          <a:bodyPr/>
          <a:lstStyle/>
          <a:p>
            <a:fld id="{15C1EA3C-26E9-4B87-838B-C7B127160328}" type="datetime1">
              <a:rPr lang="en-AU" noProof="0" smtClean="0"/>
              <a:t>1/7/20</a:t>
            </a:fld>
            <a:endParaRPr lang="en-AU" noProof="0"/>
          </a:p>
        </p:txBody>
      </p:sp>
      <p:sp>
        <p:nvSpPr>
          <p:cNvPr id="6" name="Slide Number Placeholder 5">
            <a:extLst>
              <a:ext uri="{FF2B5EF4-FFF2-40B4-BE49-F238E27FC236}">
                <a16:creationId xmlns:a16="http://schemas.microsoft.com/office/drawing/2014/main" id="{B597E5B4-99B2-4696-8ED1-B7AB1747A2AF}"/>
              </a:ext>
            </a:extLst>
          </p:cNvPr>
          <p:cNvSpPr>
            <a:spLocks noGrp="1"/>
          </p:cNvSpPr>
          <p:nvPr>
            <p:ph type="sldNum" sz="quarter" idx="18"/>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63294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nd two image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70"/>
            <a:ext cx="4829370" cy="278970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8" name="Picture Placeholder 8">
            <a:extLst>
              <a:ext uri="{FF2B5EF4-FFF2-40B4-BE49-F238E27FC236}">
                <a16:creationId xmlns:a16="http://schemas.microsoft.com/office/drawing/2014/main" id="{7F567229-93F4-4028-9012-070DD0F840A5}"/>
              </a:ext>
            </a:extLst>
          </p:cNvPr>
          <p:cNvSpPr>
            <a:spLocks noGrp="1"/>
          </p:cNvSpPr>
          <p:nvPr>
            <p:ph type="pic" sz="quarter" idx="15"/>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6CEFDF54-79BF-4A62-9A89-30BB4DEA2CC2}"/>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11136EA4-84ED-4506-A242-5F0C906222BB}"/>
              </a:ext>
            </a:extLst>
          </p:cNvPr>
          <p:cNvSpPr>
            <a:spLocks noGrp="1"/>
          </p:cNvSpPr>
          <p:nvPr>
            <p:ph type="ftr" sz="quarter" idx="17"/>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87D72EC5-4F70-48F3-89D4-91D2D67BE51B}"/>
              </a:ext>
            </a:extLst>
          </p:cNvPr>
          <p:cNvSpPr>
            <a:spLocks noGrp="1"/>
          </p:cNvSpPr>
          <p:nvPr>
            <p:ph type="dt" sz="half" idx="18"/>
          </p:nvPr>
        </p:nvSpPr>
        <p:spPr>
          <a:xfrm>
            <a:off x="8412983" y="6172501"/>
            <a:ext cx="2484000" cy="365125"/>
          </a:xfrm>
          <a:prstGeom prst="rect">
            <a:avLst/>
          </a:prstGeom>
        </p:spPr>
        <p:txBody>
          <a:bodyPr/>
          <a:lstStyle/>
          <a:p>
            <a:fld id="{15C1EA3C-26E9-4B87-838B-C7B127160328}" type="datetime1">
              <a:rPr lang="en-AU" noProof="0" smtClean="0"/>
              <a:t>1/7/20</a:t>
            </a:fld>
            <a:endParaRPr lang="en-AU" noProof="0"/>
          </a:p>
        </p:txBody>
      </p:sp>
      <p:sp>
        <p:nvSpPr>
          <p:cNvPr id="6" name="Slide Number Placeholder 5">
            <a:extLst>
              <a:ext uri="{FF2B5EF4-FFF2-40B4-BE49-F238E27FC236}">
                <a16:creationId xmlns:a16="http://schemas.microsoft.com/office/drawing/2014/main" id="{2610718A-D70B-4A4B-A26A-0BF5E34D0069}"/>
              </a:ext>
            </a:extLst>
          </p:cNvPr>
          <p:cNvSpPr>
            <a:spLocks noGrp="1"/>
          </p:cNvSpPr>
          <p:nvPr>
            <p:ph type="sldNum" sz="quarter" idx="19"/>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4133165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hree images">
    <p:spTree>
      <p:nvGrpSpPr>
        <p:cNvPr id="1" name=""/>
        <p:cNvGrpSpPr/>
        <p:nvPr/>
      </p:nvGrpSpPr>
      <p:grpSpPr>
        <a:xfrm>
          <a:off x="0" y="0"/>
          <a:ext cx="0" cy="0"/>
          <a:chOff x="0" y="0"/>
          <a:chExt cx="0" cy="0"/>
        </a:xfrm>
      </p:grpSpPr>
      <p:sp>
        <p:nvSpPr>
          <p:cNvPr id="16" name="Picture Placeholder 8">
            <a:extLst>
              <a:ext uri="{FF2B5EF4-FFF2-40B4-BE49-F238E27FC236}">
                <a16:creationId xmlns:a16="http://schemas.microsoft.com/office/drawing/2014/main" id="{2A85445C-DF4B-4BAF-BA3E-2C7E13C69663}"/>
              </a:ext>
            </a:extLst>
          </p:cNvPr>
          <p:cNvSpPr>
            <a:spLocks noGrp="1"/>
          </p:cNvSpPr>
          <p:nvPr>
            <p:ph type="pic" sz="quarter" idx="22"/>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65648" y="433469"/>
            <a:ext cx="2292882"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2A715146-2554-48EE-B19F-EB08682D4D75}"/>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FA7FBC23-2E1D-42B9-B06F-441D2E530D67}"/>
              </a:ext>
            </a:extLst>
          </p:cNvPr>
          <p:cNvSpPr>
            <a:spLocks noGrp="1"/>
          </p:cNvSpPr>
          <p:nvPr>
            <p:ph type="ftr" sz="quarter" idx="18"/>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BFBB8C37-F6A7-408B-AED7-05A293BD9B5C}"/>
              </a:ext>
            </a:extLst>
          </p:cNvPr>
          <p:cNvSpPr>
            <a:spLocks noGrp="1"/>
          </p:cNvSpPr>
          <p:nvPr>
            <p:ph type="dt" sz="half" idx="19"/>
          </p:nvPr>
        </p:nvSpPr>
        <p:spPr>
          <a:xfrm>
            <a:off x="8412983" y="6172501"/>
            <a:ext cx="2484000" cy="365125"/>
          </a:xfrm>
          <a:prstGeom prst="rect">
            <a:avLst/>
          </a:prstGeom>
        </p:spPr>
        <p:txBody>
          <a:bodyPr/>
          <a:lstStyle/>
          <a:p>
            <a:fld id="{15C1EA3C-26E9-4B87-838B-C7B127160328}" type="datetime1">
              <a:rPr lang="en-AU" noProof="0" smtClean="0"/>
              <a:t>1/7/20</a:t>
            </a:fld>
            <a:endParaRPr lang="en-AU" noProof="0"/>
          </a:p>
        </p:txBody>
      </p:sp>
      <p:sp>
        <p:nvSpPr>
          <p:cNvPr id="6" name="Slide Number Placeholder 5">
            <a:extLst>
              <a:ext uri="{FF2B5EF4-FFF2-40B4-BE49-F238E27FC236}">
                <a16:creationId xmlns:a16="http://schemas.microsoft.com/office/drawing/2014/main" id="{D217EB9A-C91F-4B28-8363-238C69D8FF42}"/>
              </a:ext>
            </a:extLst>
          </p:cNvPr>
          <p:cNvSpPr>
            <a:spLocks noGrp="1"/>
          </p:cNvSpPr>
          <p:nvPr>
            <p:ph type="sldNum" sz="quarter" idx="20"/>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2340252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four images">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E0A0B3FD-4538-4369-83B6-70C4DFCECFF6}"/>
              </a:ext>
            </a:extLst>
          </p:cNvPr>
          <p:cNvSpPr>
            <a:spLocks noGrp="1"/>
          </p:cNvSpPr>
          <p:nvPr>
            <p:ph type="pic" sz="quarter" idx="24"/>
          </p:nvPr>
        </p:nvSpPr>
        <p:spPr>
          <a:xfrm>
            <a:off x="6929159" y="3385373"/>
            <a:ext cx="4829371" cy="2787128"/>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16" name="Picture Placeholder 8">
            <a:extLst>
              <a:ext uri="{FF2B5EF4-FFF2-40B4-BE49-F238E27FC236}">
                <a16:creationId xmlns:a16="http://schemas.microsoft.com/office/drawing/2014/main" id="{B2A43BD1-0F4A-4FE6-96C0-15FBFE85BD1F}"/>
              </a:ext>
            </a:extLst>
          </p:cNvPr>
          <p:cNvSpPr>
            <a:spLocks noGrp="1"/>
          </p:cNvSpPr>
          <p:nvPr>
            <p:ph type="pic" sz="quarter" idx="25"/>
          </p:nvPr>
        </p:nvSpPr>
        <p:spPr>
          <a:xfrm>
            <a:off x="6929160" y="433469"/>
            <a:ext cx="2340000" cy="278970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p:nvPr>
        </p:nvSpPr>
        <p:spPr>
          <a:xfrm>
            <a:off x="316357" y="1532415"/>
            <a:ext cx="6326669" cy="4459190"/>
          </a:xfrm>
        </p:spPr>
        <p:txBody>
          <a:bodyPr numCol="1" spcCol="36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9" name="Picture Placeholder 8">
            <a:extLst>
              <a:ext uri="{FF2B5EF4-FFF2-40B4-BE49-F238E27FC236}">
                <a16:creationId xmlns:a16="http://schemas.microsoft.com/office/drawing/2014/main" id="{6216071A-78A2-4FC2-B4B9-1FB87C0B3056}"/>
              </a:ext>
            </a:extLst>
          </p:cNvPr>
          <p:cNvSpPr>
            <a:spLocks noGrp="1"/>
          </p:cNvSpPr>
          <p:nvPr>
            <p:ph type="pic" sz="quarter" idx="16"/>
          </p:nvPr>
        </p:nvSpPr>
        <p:spPr>
          <a:xfrm>
            <a:off x="9456458" y="433469"/>
            <a:ext cx="2302072" cy="1331839"/>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70" name="Picture Placeholder 8">
            <a:extLst>
              <a:ext uri="{FF2B5EF4-FFF2-40B4-BE49-F238E27FC236}">
                <a16:creationId xmlns:a16="http://schemas.microsoft.com/office/drawing/2014/main" id="{FA4A79D4-E349-4EBC-AEB1-516796BF6A3A}"/>
              </a:ext>
            </a:extLst>
          </p:cNvPr>
          <p:cNvSpPr>
            <a:spLocks noGrp="1"/>
          </p:cNvSpPr>
          <p:nvPr>
            <p:ph type="pic" sz="quarter" idx="17"/>
          </p:nvPr>
        </p:nvSpPr>
        <p:spPr>
          <a:xfrm>
            <a:off x="9456458" y="1953366"/>
            <a:ext cx="2302072" cy="1273502"/>
          </a:xfrm>
          <a:solidFill>
            <a:schemeClr val="bg1">
              <a:lumMod val="85000"/>
            </a:schemeClr>
          </a:solidFill>
        </p:spPr>
        <p:txBody>
          <a:bodyPr>
            <a:normAutofit/>
          </a:bodyPr>
          <a:lstStyle>
            <a:lvl1pPr rtl="0">
              <a:defRPr sz="1600">
                <a:solidFill>
                  <a:schemeClr val="tx1">
                    <a:lumMod val="50000"/>
                    <a:lumOff val="50000"/>
                  </a:schemeClr>
                </a:solidFill>
              </a:defRPr>
            </a:lvl1pPr>
          </a:lstStyle>
          <a:p>
            <a:r>
              <a:rPr lang="en-US"/>
              <a:t>Click icon to add picture</a:t>
            </a:r>
            <a:endParaRPr lang="en-AU"/>
          </a:p>
        </p:txBody>
      </p:sp>
      <p:sp>
        <p:nvSpPr>
          <p:cNvPr id="4" name="Title 3">
            <a:extLst>
              <a:ext uri="{FF2B5EF4-FFF2-40B4-BE49-F238E27FC236}">
                <a16:creationId xmlns:a16="http://schemas.microsoft.com/office/drawing/2014/main" id="{AB543F44-FB67-4998-BE74-154B2E107900}"/>
              </a:ext>
            </a:extLst>
          </p:cNvPr>
          <p:cNvSpPr>
            <a:spLocks noGrp="1"/>
          </p:cNvSpPr>
          <p:nvPr>
            <p:ph type="title" hasCustomPrompt="1"/>
          </p:nvPr>
        </p:nvSpPr>
        <p:spPr>
          <a:xfrm>
            <a:off x="316357" y="395066"/>
            <a:ext cx="6326669" cy="887360"/>
          </a:xfrm>
        </p:spPr>
        <p:txBody>
          <a:bodyPr/>
          <a:lstStyle/>
          <a:p>
            <a:r>
              <a:rPr lang="en-US"/>
              <a:t>Slide Title</a:t>
            </a:r>
            <a:endParaRPr lang="en-AU"/>
          </a:p>
        </p:txBody>
      </p:sp>
      <p:sp>
        <p:nvSpPr>
          <p:cNvPr id="5" name="Footer Placeholder 4">
            <a:extLst>
              <a:ext uri="{FF2B5EF4-FFF2-40B4-BE49-F238E27FC236}">
                <a16:creationId xmlns:a16="http://schemas.microsoft.com/office/drawing/2014/main" id="{D612DDF1-862D-4D1D-A8F8-0AA91E60F74F}"/>
              </a:ext>
            </a:extLst>
          </p:cNvPr>
          <p:cNvSpPr>
            <a:spLocks noGrp="1"/>
          </p:cNvSpPr>
          <p:nvPr>
            <p:ph type="ftr" sz="quarter" idx="19"/>
          </p:nvPr>
        </p:nvSpPr>
        <p:spPr>
          <a:xfrm>
            <a:off x="316357" y="6172501"/>
            <a:ext cx="8035422" cy="365125"/>
          </a:xfrm>
          <a:prstGeom prst="rect">
            <a:avLst/>
          </a:prstGeom>
        </p:spPr>
        <p:txBody>
          <a:bodyPr/>
          <a:lstStyle/>
          <a:p>
            <a:endParaRPr lang="en-AU" noProof="0"/>
          </a:p>
        </p:txBody>
      </p:sp>
      <p:sp>
        <p:nvSpPr>
          <p:cNvPr id="2" name="Date Placeholder 1">
            <a:extLst>
              <a:ext uri="{FF2B5EF4-FFF2-40B4-BE49-F238E27FC236}">
                <a16:creationId xmlns:a16="http://schemas.microsoft.com/office/drawing/2014/main" id="{3895DF14-2515-429C-B3CC-7063B560D420}"/>
              </a:ext>
            </a:extLst>
          </p:cNvPr>
          <p:cNvSpPr>
            <a:spLocks noGrp="1"/>
          </p:cNvSpPr>
          <p:nvPr>
            <p:ph type="dt" sz="half" idx="22"/>
          </p:nvPr>
        </p:nvSpPr>
        <p:spPr>
          <a:xfrm>
            <a:off x="8412983" y="6172501"/>
            <a:ext cx="2484000" cy="365125"/>
          </a:xfrm>
          <a:prstGeom prst="rect">
            <a:avLst/>
          </a:prstGeom>
        </p:spPr>
        <p:txBody>
          <a:bodyPr/>
          <a:lstStyle/>
          <a:p>
            <a:fld id="{15C1EA3C-26E9-4B87-838B-C7B127160328}" type="datetime1">
              <a:rPr lang="en-AU" noProof="0" smtClean="0"/>
              <a:t>1/7/20</a:t>
            </a:fld>
            <a:endParaRPr lang="en-AU" noProof="0"/>
          </a:p>
        </p:txBody>
      </p:sp>
      <p:sp>
        <p:nvSpPr>
          <p:cNvPr id="6" name="Slide Number Placeholder 5">
            <a:extLst>
              <a:ext uri="{FF2B5EF4-FFF2-40B4-BE49-F238E27FC236}">
                <a16:creationId xmlns:a16="http://schemas.microsoft.com/office/drawing/2014/main" id="{6B923CC6-05EA-4B5E-8619-45B5D426CFF2}"/>
              </a:ext>
            </a:extLst>
          </p:cNvPr>
          <p:cNvSpPr>
            <a:spLocks noGrp="1"/>
          </p:cNvSpPr>
          <p:nvPr>
            <p:ph type="sldNum" sz="quarter" idx="23"/>
          </p:nvPr>
        </p:nvSpPr>
        <p:spPr>
          <a:xfrm>
            <a:off x="10960059" y="6172501"/>
            <a:ext cx="846000" cy="365125"/>
          </a:xfrm>
          <a:prstGeom prst="rect">
            <a:avLst/>
          </a:prstGeom>
        </p:spPr>
        <p:txBody>
          <a:bodyPr/>
          <a:lstStyle/>
          <a:p>
            <a:fld id="{DC22DD25-61AE-413C-B4D2-EF2365C9B2E1}" type="slidenum">
              <a:rPr lang="en-AU" noProof="0" smtClean="0"/>
              <a:pPr/>
              <a:t>‹#›</a:t>
            </a:fld>
            <a:endParaRPr lang="en-AU" noProof="0"/>
          </a:p>
        </p:txBody>
      </p:sp>
    </p:spTree>
    <p:extLst>
      <p:ext uri="{BB962C8B-B14F-4D97-AF65-F5344CB8AC3E}">
        <p14:creationId xmlns:p14="http://schemas.microsoft.com/office/powerpoint/2010/main" val="75262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0" y="0"/>
            <a:ext cx="12204001" cy="6858000"/>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5" name="Oval 4">
            <a:extLst>
              <a:ext uri="{FF2B5EF4-FFF2-40B4-BE49-F238E27FC236}">
                <a16:creationId xmlns:a16="http://schemas.microsoft.com/office/drawing/2014/main" id="{6E25DEDA-CBA5-8F4A-B549-C99DF9A6691C}"/>
              </a:ext>
            </a:extLst>
          </p:cNvPr>
          <p:cNvSpPr/>
          <p:nvPr userDrawn="1"/>
        </p:nvSpPr>
        <p:spPr>
          <a:xfrm>
            <a:off x="-16319" y="-2723322"/>
            <a:ext cx="12304644" cy="12304644"/>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25DEDA-CBA5-8F4A-B549-C99DF9A6691C}"/>
              </a:ext>
            </a:extLst>
          </p:cNvPr>
          <p:cNvSpPr/>
          <p:nvPr userDrawn="1"/>
        </p:nvSpPr>
        <p:spPr>
          <a:xfrm>
            <a:off x="1173586" y="-1510748"/>
            <a:ext cx="9879496" cy="9879496"/>
          </a:xfrm>
          <a:prstGeom prst="ellipse">
            <a:avLst/>
          </a:prstGeom>
          <a:solidFill>
            <a:schemeClr val="accent1">
              <a:alpha val="1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139">
            <a:extLst>
              <a:ext uri="{FF2B5EF4-FFF2-40B4-BE49-F238E27FC236}">
                <a16:creationId xmlns:a16="http://schemas.microsoft.com/office/drawing/2014/main" id="{0D4899FF-79AC-094D-9C1E-F9DE596E73D1}"/>
              </a:ext>
            </a:extLst>
          </p:cNvPr>
          <p:cNvSpPr txBox="1">
            <a:spLocks/>
          </p:cNvSpPr>
          <p:nvPr userDrawn="1"/>
        </p:nvSpPr>
        <p:spPr>
          <a:xfrm>
            <a:off x="432815" y="2166902"/>
            <a:ext cx="11338369" cy="252419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vert="horz" wrap="square" lIns="90000" tIns="90000" rIns="90000" bIns="90000" rtlCol="0" anchor="ctr" anchorCtr="0">
            <a:noAutofit/>
          </a:bodyPr>
          <a:lstStyle>
            <a:lvl1pPr marL="0" indent="0" algn="ctr" defTabSz="914400" rtl="0" eaLnBrk="1" latinLnBrk="0" hangingPunct="1">
              <a:lnSpc>
                <a:spcPct val="100000"/>
              </a:lnSpc>
              <a:spcBef>
                <a:spcPts val="0"/>
              </a:spcBef>
              <a:spcAft>
                <a:spcPts val="0"/>
              </a:spcAft>
              <a:buFont typeface="Arial" panose="020B0604020202020204" pitchFamily="34" charset="0"/>
              <a:buNone/>
              <a:defRPr sz="5400" b="1" i="0" kern="1200">
                <a:solidFill>
                  <a:schemeClr val="bg1"/>
                </a:solidFill>
                <a:latin typeface="Helvetica" pitchFamily="2" charset="0"/>
                <a:ea typeface="+mn-ea"/>
                <a:cs typeface="+mn-cs"/>
              </a:defRPr>
            </a:lvl1pPr>
            <a:lvl2pPr marL="0" indent="0" algn="l" defTabSz="914400" rtl="0" eaLnBrk="1" latinLnBrk="0" hangingPunct="1">
              <a:lnSpc>
                <a:spcPct val="100000"/>
              </a:lnSpc>
              <a:spcBef>
                <a:spcPts val="2400"/>
              </a:spcBef>
              <a:buFont typeface="Arial" panose="020B0604020202020204" pitchFamily="34" charset="0"/>
              <a:buNone/>
              <a:defRPr sz="2000" b="1" i="0" kern="1200">
                <a:solidFill>
                  <a:schemeClr val="accent2">
                    <a:lumMod val="20000"/>
                    <a:lumOff val="80000"/>
                  </a:schemeClr>
                </a:solidFill>
                <a:latin typeface="Helvetica" pitchFamily="2" charset="0"/>
                <a:ea typeface="+mn-ea"/>
                <a:cs typeface="+mn-cs"/>
              </a:defRPr>
            </a:lvl2pPr>
            <a:lvl3pPr marL="0" indent="0" algn="l" defTabSz="914400" rtl="0" eaLnBrk="1" latinLnBrk="0" hangingPunct="1">
              <a:lnSpc>
                <a:spcPct val="100000"/>
              </a:lnSpc>
              <a:spcBef>
                <a:spcPts val="500"/>
              </a:spcBef>
              <a:buFont typeface="Calibri" panose="020F0502020204030204" pitchFamily="34" charset="0"/>
              <a:buNone/>
              <a:defRPr sz="1800" b="1" i="0" kern="1200">
                <a:solidFill>
                  <a:schemeClr val="accent2">
                    <a:lumMod val="20000"/>
                    <a:lumOff val="80000"/>
                  </a:schemeClr>
                </a:solidFill>
                <a:latin typeface="Helvetica" pitchFamily="2" charset="0"/>
                <a:ea typeface="+mn-ea"/>
                <a:cs typeface="+mn-cs"/>
              </a:defRPr>
            </a:lvl3pPr>
            <a:lvl4pPr marL="0" indent="0" algn="l" defTabSz="914400" rtl="0" eaLnBrk="1" latinLnBrk="0" hangingPunct="1">
              <a:lnSpc>
                <a:spcPct val="100000"/>
              </a:lnSpc>
              <a:spcBef>
                <a:spcPts val="800"/>
              </a:spcBef>
              <a:buFont typeface="Arial" panose="020B0604020202020204" pitchFamily="34" charset="0"/>
              <a:buNone/>
              <a:defRPr sz="1600" b="0" kern="1200">
                <a:solidFill>
                  <a:schemeClr val="tx1"/>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5pPr>
            <a:lvl6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6pPr>
            <a:lvl7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7pPr>
            <a:lvl8pPr marL="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mn-lt"/>
                <a:ea typeface="+mn-ea"/>
                <a:cs typeface="+mn-cs"/>
              </a:defRPr>
            </a:lvl8pPr>
            <a:lvl9pPr marL="0" indent="0" algn="l" defTabSz="914400" rtl="0" eaLnBrk="1" latinLnBrk="0" hangingPunct="1">
              <a:lnSpc>
                <a:spcPct val="100000"/>
              </a:lnSpc>
              <a:spcBef>
                <a:spcPts val="500"/>
              </a:spcBef>
              <a:buFont typeface="Arial" panose="020B0604020202020204" pitchFamily="34" charset="0"/>
              <a:buNone/>
              <a:defRPr sz="1600" b="1" i="0" kern="1200">
                <a:solidFill>
                  <a:schemeClr val="accent2">
                    <a:lumMod val="20000"/>
                    <a:lumOff val="80000"/>
                  </a:schemeClr>
                </a:solidFill>
                <a:latin typeface="Helvetica" pitchFamily="2" charset="0"/>
                <a:ea typeface="+mn-ea"/>
                <a:cs typeface="+mn-cs"/>
              </a:defRPr>
            </a:lvl9pPr>
          </a:lstStyle>
          <a:p>
            <a:r>
              <a:rPr lang="en-AU"/>
              <a:t>Acknowledgement</a:t>
            </a:r>
          </a:p>
          <a:p>
            <a:r>
              <a:rPr lang="en-AU"/>
              <a:t>Of Country </a:t>
            </a:r>
          </a:p>
        </p:txBody>
      </p:sp>
    </p:spTree>
    <p:extLst>
      <p:ext uri="{BB962C8B-B14F-4D97-AF65-F5344CB8AC3E}">
        <p14:creationId xmlns:p14="http://schemas.microsoft.com/office/powerpoint/2010/main" val="678094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749F30-B44D-43F1-B0D5-603E1F271B81}"/>
              </a:ext>
            </a:extLst>
          </p:cNvPr>
          <p:cNvSpPr/>
          <p:nvPr userDrawn="1"/>
        </p:nvSpPr>
        <p:spPr>
          <a:xfrm>
            <a:off x="10839546" y="101089"/>
            <a:ext cx="1245238" cy="1364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Picture Placeholder 8">
            <a:extLst>
              <a:ext uri="{FF2B5EF4-FFF2-40B4-BE49-F238E27FC236}">
                <a16:creationId xmlns:a16="http://schemas.microsoft.com/office/drawing/2014/main" id="{752293B1-CA6A-4F4E-91FF-99F08DA2149D}"/>
              </a:ext>
            </a:extLst>
          </p:cNvPr>
          <p:cNvSpPr>
            <a:spLocks noGrp="1"/>
          </p:cNvSpPr>
          <p:nvPr>
            <p:ph type="pic" sz="quarter" idx="14"/>
          </p:nvPr>
        </p:nvSpPr>
        <p:spPr>
          <a:xfrm>
            <a:off x="433470" y="433470"/>
            <a:ext cx="11325062" cy="5991061"/>
          </a:xfrm>
          <a:solidFill>
            <a:schemeClr val="bg1">
              <a:lumMod val="85000"/>
            </a:schemeClr>
          </a:solidFill>
        </p:spPr>
        <p:txBody>
          <a:bodyPr lIns="936000" tIns="180000" rIns="180000" bIns="180000">
            <a:normAutofit/>
          </a:bodyPr>
          <a:lstStyle>
            <a:lvl1pPr algn="l" rtl="0">
              <a:defRPr sz="1600">
                <a:solidFill>
                  <a:schemeClr val="tx1">
                    <a:lumMod val="50000"/>
                    <a:lumOff val="50000"/>
                  </a:schemeClr>
                </a:solidFill>
              </a:defRPr>
            </a:lvl1pPr>
          </a:lstStyle>
          <a:p>
            <a:r>
              <a:rPr lang="en-US"/>
              <a:t>Click icon to add picture</a:t>
            </a:r>
            <a:endParaRPr lang="en-AU"/>
          </a:p>
        </p:txBody>
      </p:sp>
      <p:sp>
        <p:nvSpPr>
          <p:cNvPr id="129" name="Text Placeholder 140">
            <a:extLst>
              <a:ext uri="{FF2B5EF4-FFF2-40B4-BE49-F238E27FC236}">
                <a16:creationId xmlns:a16="http://schemas.microsoft.com/office/drawing/2014/main" id="{74E4AFED-1C0E-4349-B4D8-5619735862FA}"/>
              </a:ext>
            </a:extLst>
          </p:cNvPr>
          <p:cNvSpPr>
            <a:spLocks noGrp="1"/>
          </p:cNvSpPr>
          <p:nvPr>
            <p:ph type="body" sz="quarter" idx="16" hasCustomPrompt="1"/>
          </p:nvPr>
        </p:nvSpPr>
        <p:spPr>
          <a:xfrm>
            <a:off x="2313784" y="2007045"/>
            <a:ext cx="2965787" cy="826466"/>
          </a:xfrm>
        </p:spPr>
        <p:txBody>
          <a:bodyPr/>
          <a:lstStyle>
            <a:lvl1pPr>
              <a:spcBef>
                <a:spcPts val="500"/>
              </a:spcBef>
              <a:defRPr b="1">
                <a:solidFill>
                  <a:schemeClr val="bg1"/>
                </a:solidFill>
              </a:defRPr>
            </a:lvl1pPr>
            <a:lvl2pPr marL="0" indent="0">
              <a:buNone/>
              <a:defRPr sz="2000">
                <a:solidFill>
                  <a:schemeClr val="bg1"/>
                </a:solidFill>
              </a:defRPr>
            </a:lvl2pPr>
            <a:lvl3pPr marL="0" indent="0">
              <a:buNone/>
              <a:defRPr sz="2000" b="0">
                <a:solidFill>
                  <a:schemeClr val="bg1"/>
                </a:solidFill>
              </a:defRPr>
            </a:lvl3pPr>
            <a:lvl4pPr>
              <a:defRPr sz="2000" b="0">
                <a:solidFill>
                  <a:schemeClr val="bg1"/>
                </a:solidFill>
              </a:defRPr>
            </a:lvl4pPr>
            <a:lvl5pPr>
              <a:defRPr sz="2000" b="0">
                <a:solidFill>
                  <a:schemeClr val="bg1"/>
                </a:solidFill>
              </a:defRPr>
            </a:lvl5pPr>
            <a:lvl6pPr>
              <a:defRPr sz="2000" b="0">
                <a:solidFill>
                  <a:schemeClr val="bg1"/>
                </a:solidFill>
              </a:defRPr>
            </a:lvl6pPr>
            <a:lvl7pPr>
              <a:defRPr sz="2000" b="0">
                <a:solidFill>
                  <a:schemeClr val="bg1"/>
                </a:solidFill>
              </a:defRPr>
            </a:lvl7pPr>
            <a:lvl8pPr>
              <a:defRPr sz="2000">
                <a:solidFill>
                  <a:schemeClr val="bg1"/>
                </a:solidFill>
              </a:defRPr>
            </a:lvl8pPr>
            <a:lvl9pPr>
              <a:defRPr sz="2000">
                <a:solidFill>
                  <a:schemeClr val="bg1"/>
                </a:solidFill>
              </a:defRPr>
            </a:lvl9pPr>
          </a:lstStyle>
          <a:p>
            <a:pPr lvl="0"/>
            <a:r>
              <a:rPr lang="en-AU" noProof="0"/>
              <a:t>Use this for dark images</a:t>
            </a:r>
          </a:p>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
        <p:nvSpPr>
          <p:cNvPr id="131" name="Text Placeholder 140">
            <a:extLst>
              <a:ext uri="{FF2B5EF4-FFF2-40B4-BE49-F238E27FC236}">
                <a16:creationId xmlns:a16="http://schemas.microsoft.com/office/drawing/2014/main" id="{3990CB9E-67EF-4DD1-AF68-044AF2AC02B8}"/>
              </a:ext>
            </a:extLst>
          </p:cNvPr>
          <p:cNvSpPr>
            <a:spLocks noGrp="1"/>
          </p:cNvSpPr>
          <p:nvPr>
            <p:ph type="body" sz="quarter" idx="17" hasCustomPrompt="1"/>
          </p:nvPr>
        </p:nvSpPr>
        <p:spPr>
          <a:xfrm>
            <a:off x="6945656" y="2007045"/>
            <a:ext cx="2965787" cy="826466"/>
          </a:xfrm>
        </p:spPr>
        <p:txBody>
          <a:bodyPr/>
          <a:lstStyle>
            <a:lvl1pPr>
              <a:spcBef>
                <a:spcPts val="500"/>
              </a:spcBef>
              <a:defRPr b="1">
                <a:solidFill>
                  <a:schemeClr val="tx2"/>
                </a:solidFill>
              </a:defRPr>
            </a:lvl1pPr>
            <a:lvl2pPr marL="0" indent="0">
              <a:buNone/>
              <a:defRPr sz="2000">
                <a:solidFill>
                  <a:schemeClr val="tx2"/>
                </a:solidFill>
              </a:defRPr>
            </a:lvl2pPr>
            <a:lvl3pPr marL="0" indent="0">
              <a:buNone/>
              <a:defRPr sz="2000" b="0">
                <a:solidFill>
                  <a:schemeClr val="tx2"/>
                </a:solidFill>
              </a:defRPr>
            </a:lvl3pPr>
            <a:lvl4pPr>
              <a:defRPr sz="2000" b="0">
                <a:solidFill>
                  <a:schemeClr val="tx2"/>
                </a:solidFill>
              </a:defRPr>
            </a:lvl4pPr>
            <a:lvl5pPr>
              <a:defRPr sz="2000" b="0">
                <a:solidFill>
                  <a:schemeClr val="tx2"/>
                </a:solidFill>
              </a:defRPr>
            </a:lvl5pPr>
            <a:lvl6pPr>
              <a:defRPr sz="2000" b="0">
                <a:solidFill>
                  <a:schemeClr val="tx2"/>
                </a:solidFill>
              </a:defRPr>
            </a:lvl6pPr>
            <a:lvl7pPr>
              <a:defRPr sz="2000" b="0">
                <a:solidFill>
                  <a:schemeClr val="tx2"/>
                </a:solidFill>
              </a:defRPr>
            </a:lvl7pPr>
            <a:lvl8pPr>
              <a:defRPr sz="2000">
                <a:solidFill>
                  <a:schemeClr val="tx2"/>
                </a:solidFill>
              </a:defRPr>
            </a:lvl8pPr>
            <a:lvl9pPr>
              <a:defRPr sz="2000">
                <a:solidFill>
                  <a:schemeClr val="tx2"/>
                </a:solidFill>
              </a:defRPr>
            </a:lvl9pPr>
          </a:lstStyle>
          <a:p>
            <a:pPr lvl="0"/>
            <a:r>
              <a:rPr lang="en-AU" noProof="0"/>
              <a:t>Use this for light images</a:t>
            </a:r>
            <a:br>
              <a:rPr lang="en-AU" noProof="0"/>
            </a:br>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5</a:t>
            </a:r>
          </a:p>
          <a:p>
            <a:pPr lvl="5"/>
            <a:r>
              <a:rPr lang="en-AU" noProof="0"/>
              <a:t>6</a:t>
            </a:r>
          </a:p>
          <a:p>
            <a:pPr lvl="6"/>
            <a:r>
              <a:rPr lang="en-AU" noProof="0"/>
              <a:t>7</a:t>
            </a:r>
          </a:p>
          <a:p>
            <a:pPr lvl="7"/>
            <a:r>
              <a:rPr lang="en-AU" noProof="0"/>
              <a:t>8</a:t>
            </a:r>
          </a:p>
          <a:p>
            <a:pPr lvl="8"/>
            <a:r>
              <a:rPr lang="en-AU" noProof="0"/>
              <a:t>9</a:t>
            </a:r>
          </a:p>
          <a:p>
            <a:pPr lvl="8"/>
            <a:r>
              <a:rPr lang="en-AU" noProof="0"/>
              <a:t>Fifth level</a:t>
            </a:r>
          </a:p>
        </p:txBody>
      </p:sp>
    </p:spTree>
    <p:extLst>
      <p:ext uri="{BB962C8B-B14F-4D97-AF65-F5344CB8AC3E}">
        <p14:creationId xmlns:p14="http://schemas.microsoft.com/office/powerpoint/2010/main" val="120524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205D1-9CBC-004D-8682-ADEFB792C1C4}"/>
              </a:ext>
            </a:extLst>
          </p:cNvPr>
          <p:cNvSpPr/>
          <p:nvPr userDrawn="1"/>
        </p:nvSpPr>
        <p:spPr>
          <a:xfrm>
            <a:off x="-1" y="5510785"/>
            <a:ext cx="12204001" cy="1347216"/>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p>
        </p:txBody>
      </p:sp>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25306" y="457200"/>
            <a:ext cx="11408408" cy="1002662"/>
          </a:xfrm>
        </p:spPr>
        <p:txBody>
          <a:bodyPr anchor="t" anchorCtr="0">
            <a:normAutofit/>
          </a:bodyPr>
          <a:lstStyle>
            <a:lvl1pPr algn="ctr">
              <a:defRPr sz="5400" b="1" i="0" baseline="0">
                <a:solidFill>
                  <a:srgbClr val="229CD0"/>
                </a:solidFill>
                <a:latin typeface="Helvetica" pitchFamily="2" charset="0"/>
              </a:defRPr>
            </a:lvl1pPr>
          </a:lstStyle>
          <a:p>
            <a:r>
              <a:rPr lang="en-AU" noProof="0"/>
              <a:t>Contents/Outline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219200" y="1459862"/>
            <a:ext cx="9620620" cy="3747138"/>
          </a:xfrm>
        </p:spPr>
        <p:txBody>
          <a:bodyPr numCol="1" spcCol="360000" anchor="ctr">
            <a:normAutofit/>
          </a:bodyPr>
          <a:lstStyle>
            <a:lvl1pPr marL="514350" marR="0" indent="-514350" algn="l" defTabSz="914400" rtl="0" eaLnBrk="1" fontAlgn="auto" latinLnBrk="0" hangingPunct="1">
              <a:lnSpc>
                <a:spcPct val="10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a:t>First item in list</a:t>
            </a:r>
          </a:p>
          <a:p>
            <a:pPr lvl="0"/>
            <a:r>
              <a:rPr lang="en-AU" noProof="0"/>
              <a:t>Second item in list</a:t>
            </a:r>
          </a:p>
          <a:p>
            <a:pPr lvl="0"/>
            <a:r>
              <a:rPr lang="en-AU" noProof="0"/>
              <a:t>Third item in list</a:t>
            </a:r>
          </a:p>
          <a:p>
            <a:pPr lvl="0"/>
            <a:r>
              <a:rPr lang="en-AU" noProof="0"/>
              <a:t>Fourth item in list</a:t>
            </a:r>
          </a:p>
          <a:p>
            <a:pPr lvl="0"/>
            <a:r>
              <a:rPr lang="en-AU" noProof="0"/>
              <a:t>Fifth item in list</a:t>
            </a:r>
          </a:p>
          <a:p>
            <a:pPr lvl="0"/>
            <a:r>
              <a:rPr lang="en-AU" noProof="0"/>
              <a:t>Sixth item in list</a:t>
            </a:r>
          </a:p>
        </p:txBody>
      </p:sp>
      <p:sp>
        <p:nvSpPr>
          <p:cNvPr id="7" name="Text Placeholder 6">
            <a:extLst>
              <a:ext uri="{FF2B5EF4-FFF2-40B4-BE49-F238E27FC236}">
                <a16:creationId xmlns:a16="http://schemas.microsoft.com/office/drawing/2014/main" id="{86D88E30-3E32-264B-AC25-FC52699C4B06}"/>
              </a:ext>
            </a:extLst>
          </p:cNvPr>
          <p:cNvSpPr>
            <a:spLocks noGrp="1"/>
          </p:cNvSpPr>
          <p:nvPr>
            <p:ph type="body" sz="quarter" idx="14" hasCustomPrompt="1"/>
          </p:nvPr>
        </p:nvSpPr>
        <p:spPr>
          <a:xfrm>
            <a:off x="1219200" y="5746750"/>
            <a:ext cx="9717088" cy="874713"/>
          </a:xfrm>
        </p:spPr>
        <p:txBody>
          <a:bodyPr anchor="ctr"/>
          <a:lstStyle>
            <a:lvl1pPr algn="l">
              <a:defRPr sz="2400" b="1" i="0">
                <a:solidFill>
                  <a:schemeClr val="bg1"/>
                </a:solidFill>
                <a:latin typeface="Helvetica" pitchFamily="2" charset="0"/>
              </a:defRPr>
            </a:lvl1pPr>
          </a:lstStyle>
          <a:p>
            <a:pPr lvl="0"/>
            <a:r>
              <a:rPr lang="en-US" b="1" i="0">
                <a:latin typeface="Helvetica" pitchFamily="2" charset="0"/>
              </a:rPr>
              <a:t>Resources: </a:t>
            </a:r>
            <a:r>
              <a:rPr lang="en-US" b="1" i="0" err="1">
                <a:latin typeface="Helvetica" pitchFamily="2" charset="0"/>
              </a:rPr>
              <a:t>www.rlc.org.au</a:t>
            </a:r>
            <a:r>
              <a:rPr lang="en-US" b="1" i="0">
                <a:latin typeface="Helvetica" pitchFamily="2" charset="0"/>
              </a:rPr>
              <a:t>/training/resources/</a:t>
            </a:r>
            <a:endParaRPr lang="en-US"/>
          </a:p>
        </p:txBody>
      </p:sp>
    </p:spTree>
    <p:extLst>
      <p:ext uri="{BB962C8B-B14F-4D97-AF65-F5344CB8AC3E}">
        <p14:creationId xmlns:p14="http://schemas.microsoft.com/office/powerpoint/2010/main" val="3356976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8999537" cy="2406466"/>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baseline="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a:t>Chapter Heading</a:t>
            </a:r>
          </a:p>
        </p:txBody>
      </p:sp>
      <p:sp>
        <p:nvSpPr>
          <p:cNvPr id="5" name="Oval 4">
            <a:extLst>
              <a:ext uri="{FF2B5EF4-FFF2-40B4-BE49-F238E27FC236}">
                <a16:creationId xmlns:a16="http://schemas.microsoft.com/office/drawing/2014/main" id="{6E25DEDA-CBA5-8F4A-B549-C99DF9A6691C}"/>
              </a:ext>
            </a:extLst>
          </p:cNvPr>
          <p:cNvSpPr/>
          <p:nvPr userDrawn="1"/>
        </p:nvSpPr>
        <p:spPr>
          <a:xfrm>
            <a:off x="4701475"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E25DEDA-CBA5-8F4A-B549-C99DF9A6691C}"/>
              </a:ext>
            </a:extLst>
          </p:cNvPr>
          <p:cNvSpPr/>
          <p:nvPr userDrawn="1"/>
        </p:nvSpPr>
        <p:spPr>
          <a:xfrm>
            <a:off x="7196139" y="-177801"/>
            <a:ext cx="16478250" cy="16478250"/>
          </a:xfrm>
          <a:prstGeom prst="ellipse">
            <a:avLst/>
          </a:prstGeom>
          <a:solidFill>
            <a:schemeClr val="accent1">
              <a:alpha val="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 pic">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A3F1C04-3200-4425-86D0-2F9E2EAC9EF4}"/>
              </a:ext>
            </a:extLst>
          </p:cNvPr>
          <p:cNvSpPr/>
          <p:nvPr userDrawn="1"/>
        </p:nvSpPr>
        <p:spPr>
          <a:xfrm>
            <a:off x="-1" y="-1"/>
            <a:ext cx="12204001" cy="6858001"/>
          </a:xfrm>
          <a:prstGeom prst="rect">
            <a:avLst/>
          </a:prstGeom>
          <a:solidFill>
            <a:srgbClr val="229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noProof="0">
              <a:solidFill>
                <a:srgbClr val="00B0F0"/>
              </a:solidFill>
            </a:endParaRPr>
          </a:p>
        </p:txBody>
      </p:sp>
      <p:sp>
        <p:nvSpPr>
          <p:cNvPr id="140" name="Subtitle 139">
            <a:extLst>
              <a:ext uri="{FF2B5EF4-FFF2-40B4-BE49-F238E27FC236}">
                <a16:creationId xmlns:a16="http://schemas.microsoft.com/office/drawing/2014/main" id="{1D7D280A-8F97-4666-B32E-23950B31DB3C}"/>
              </a:ext>
            </a:extLst>
          </p:cNvPr>
          <p:cNvSpPr>
            <a:spLocks noGrp="1"/>
          </p:cNvSpPr>
          <p:nvPr>
            <p:ph type="subTitle" idx="1" hasCustomPrompt="1"/>
          </p:nvPr>
        </p:nvSpPr>
        <p:spPr>
          <a:xfrm>
            <a:off x="500063" y="2292534"/>
            <a:ext cx="5443537" cy="2272930"/>
          </a:xfrm>
          <a:custGeom>
            <a:avLst/>
            <a:gdLst>
              <a:gd name="connsiteX0" fmla="*/ 0 w 4780344"/>
              <a:gd name="connsiteY0" fmla="*/ 0 h 3228280"/>
              <a:gd name="connsiteX1" fmla="*/ 4780344 w 4780344"/>
              <a:gd name="connsiteY1" fmla="*/ 0 h 3228280"/>
              <a:gd name="connsiteX2" fmla="*/ 4780344 w 4780344"/>
              <a:gd name="connsiteY2" fmla="*/ 3228280 h 3228280"/>
              <a:gd name="connsiteX3" fmla="*/ 0 w 4780344"/>
              <a:gd name="connsiteY3" fmla="*/ 3228280 h 3228280"/>
            </a:gdLst>
            <a:ahLst/>
            <a:cxnLst>
              <a:cxn ang="0">
                <a:pos x="connsiteX0" y="connsiteY0"/>
              </a:cxn>
              <a:cxn ang="0">
                <a:pos x="connsiteX1" y="connsiteY1"/>
              </a:cxn>
              <a:cxn ang="0">
                <a:pos x="connsiteX2" y="connsiteY2"/>
              </a:cxn>
              <a:cxn ang="0">
                <a:pos x="connsiteX3" y="connsiteY3"/>
              </a:cxn>
            </a:cxnLst>
            <a:rect l="l" t="t" r="r" b="b"/>
            <a:pathLst>
              <a:path w="4780344" h="3228280">
                <a:moveTo>
                  <a:pt x="0" y="0"/>
                </a:moveTo>
                <a:lnTo>
                  <a:pt x="4780344" y="0"/>
                </a:lnTo>
                <a:lnTo>
                  <a:pt x="4780344" y="3228280"/>
                </a:lnTo>
                <a:lnTo>
                  <a:pt x="0" y="3228280"/>
                </a:lnTo>
                <a:close/>
              </a:path>
            </a:pathLst>
          </a:custGeom>
          <a:noFill/>
        </p:spPr>
        <p:txBody>
          <a:bodyPr wrap="square" lIns="90000" tIns="90000" rIns="90000" bIns="90000" anchor="ctr" anchorCtr="0">
            <a:noAutofit/>
          </a:bodyPr>
          <a:lstStyle>
            <a:lvl1pPr marL="0" indent="0" algn="l">
              <a:spcAft>
                <a:spcPts val="1200"/>
              </a:spcAft>
              <a:buNone/>
              <a:defRPr sz="4800" b="1" i="0">
                <a:solidFill>
                  <a:schemeClr val="bg1"/>
                </a:solidFill>
                <a:latin typeface="Helvetica" pitchFamily="2" charset="0"/>
              </a:defRPr>
            </a:lvl1pPr>
            <a:lvl2pPr marL="0" indent="0" algn="l">
              <a:spcBef>
                <a:spcPts val="2400"/>
              </a:spcBef>
              <a:buNone/>
              <a:defRPr sz="2800" b="1" i="0">
                <a:solidFill>
                  <a:srgbClr val="00B0F0"/>
                </a:solidFill>
                <a:latin typeface="Helvetica" pitchFamily="2" charset="0"/>
              </a:defRPr>
            </a:lvl2pPr>
            <a:lvl3pPr marL="0" indent="0" algn="l">
              <a:buNone/>
              <a:defRPr sz="1800" b="1" i="0">
                <a:solidFill>
                  <a:schemeClr val="accent2"/>
                </a:solidFill>
                <a:latin typeface="Helvetica" pitchFamily="2" charset="0"/>
              </a:defRPr>
            </a:lvl3pPr>
            <a:lvl4pPr marL="0" indent="0" algn="l">
              <a:buNone/>
              <a:defRPr sz="1600" b="0"/>
            </a:lvl4pPr>
            <a:lvl5pPr marL="0" indent="0" algn="l">
              <a:buNone/>
              <a:defRPr sz="1600"/>
            </a:lvl5pPr>
            <a:lvl6pPr marL="0" indent="0" algn="l">
              <a:buNone/>
              <a:defRPr sz="1600"/>
            </a:lvl6pPr>
            <a:lvl7pPr marL="0" indent="0" algn="l">
              <a:buNone/>
              <a:defRPr sz="1600"/>
            </a:lvl7pPr>
            <a:lvl8pPr marL="0" indent="0" algn="l">
              <a:buNone/>
              <a:defRPr sz="1600"/>
            </a:lvl8pPr>
            <a:lvl9pPr marL="0" indent="0" algn="l">
              <a:buNone/>
              <a:defRPr sz="1600" b="1" i="0">
                <a:solidFill>
                  <a:schemeClr val="accent2"/>
                </a:solidFill>
                <a:latin typeface="Helvetica" pitchFamily="2" charset="0"/>
              </a:defRPr>
            </a:lvl9pPr>
          </a:lstStyle>
          <a:p>
            <a:r>
              <a:rPr lang="en-AU" noProof="0"/>
              <a:t>Chapter heading with image</a:t>
            </a:r>
          </a:p>
        </p:txBody>
      </p:sp>
      <p:sp>
        <p:nvSpPr>
          <p:cNvPr id="142" name="Picture Placeholder 141">
            <a:extLst>
              <a:ext uri="{FF2B5EF4-FFF2-40B4-BE49-F238E27FC236}">
                <a16:creationId xmlns:a16="http://schemas.microsoft.com/office/drawing/2014/main" id="{7FEBB377-447E-4F52-87D8-8001155A75D2}"/>
              </a:ext>
            </a:extLst>
          </p:cNvPr>
          <p:cNvSpPr>
            <a:spLocks noGrp="1"/>
          </p:cNvSpPr>
          <p:nvPr>
            <p:ph type="pic" sz="quarter" idx="13"/>
          </p:nvPr>
        </p:nvSpPr>
        <p:spPr>
          <a:xfrm>
            <a:off x="6573315" y="1118613"/>
            <a:ext cx="4620771" cy="4620771"/>
          </a:xfrm>
          <a:prstGeom prst="ellipse">
            <a:avLst/>
          </a:prstGeom>
          <a:solidFill>
            <a:schemeClr val="bg1">
              <a:lumMod val="85000"/>
            </a:schemeClr>
          </a:solidFill>
        </p:spPr>
        <p:txBody>
          <a:bodyPr wrap="square" lIns="360000" tIns="360000" rIns="360000" bIns="360000" anchor="ctr">
            <a:noAutofit/>
          </a:bodyPr>
          <a:lstStyle>
            <a:lvl1pPr algn="r">
              <a:defRPr sz="1600">
                <a:solidFill>
                  <a:schemeClr val="tx1">
                    <a:lumMod val="50000"/>
                    <a:lumOff val="50000"/>
                  </a:schemeClr>
                </a:solidFill>
              </a:defRPr>
            </a:lvl1pPr>
          </a:lstStyle>
          <a:p>
            <a:r>
              <a:rPr lang="en-US" noProof="0"/>
              <a:t>Click icon to add picture</a:t>
            </a:r>
            <a:endParaRPr lang="en-AU" noProof="0"/>
          </a:p>
        </p:txBody>
      </p:sp>
    </p:spTree>
    <p:extLst>
      <p:ext uri="{BB962C8B-B14F-4D97-AF65-F5344CB8AC3E}">
        <p14:creationId xmlns:p14="http://schemas.microsoft.com/office/powerpoint/2010/main" val="191357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a:t>Numbered List</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514350" marR="0" indent="-514350" algn="l" defTabSz="914400" rtl="0" eaLnBrk="1" fontAlgn="auto" latinLnBrk="0" hangingPunct="1">
              <a:lnSpc>
                <a:spcPct val="150000"/>
              </a:lnSpc>
              <a:spcBef>
                <a:spcPts val="500"/>
              </a:spcBef>
              <a:spcAft>
                <a:spcPts val="0"/>
              </a:spcAft>
              <a:buClrTx/>
              <a:buSzTx/>
              <a:buFont typeface="Arial" panose="020B0604020202020204" pitchFamily="34" charset="0"/>
              <a:buAutoNum type="arabicPeriod"/>
              <a:tabLst/>
              <a:defRPr sz="3600">
                <a:solidFill>
                  <a:schemeClr val="tx1">
                    <a:lumMod val="95000"/>
                    <a:lumOff val="5000"/>
                  </a:schemeClr>
                </a:solidFill>
                <a:latin typeface="Helvetica" pitchFamily="2" charset="0"/>
              </a:defRPr>
            </a:lvl1pPr>
            <a:lvl2pPr>
              <a:defRPr/>
            </a:lvl2pPr>
            <a:lvl3pPr>
              <a:defRPr/>
            </a:lvl3pPr>
            <a:lvl4pPr>
              <a:defRPr/>
            </a:lvl4pPr>
            <a:lvl5pPr>
              <a:defRPr/>
            </a:lvl5pPr>
          </a:lstStyle>
          <a:p>
            <a:pPr lvl="0"/>
            <a:r>
              <a:rPr lang="en-AU" noProof="0"/>
              <a:t>First item in list</a:t>
            </a:r>
          </a:p>
          <a:p>
            <a:pPr lvl="0"/>
            <a:r>
              <a:rPr lang="en-AU" noProof="0"/>
              <a:t>Second item in list</a:t>
            </a:r>
          </a:p>
          <a:p>
            <a:pPr lvl="0"/>
            <a:r>
              <a:rPr lang="en-AU" noProof="0"/>
              <a:t>Third item in list</a:t>
            </a:r>
          </a:p>
          <a:p>
            <a:pPr lvl="0"/>
            <a:r>
              <a:rPr lang="en-AU" noProof="0"/>
              <a:t>Fourth item in list</a:t>
            </a:r>
          </a:p>
          <a:p>
            <a:pPr lvl="0"/>
            <a:r>
              <a:rPr lang="en-AU" noProof="0"/>
              <a:t>Fifth item in list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 Slide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1F917-01CE-4331-AB1E-74B962EECC12}"/>
              </a:ext>
            </a:extLst>
          </p:cNvPr>
          <p:cNvSpPr>
            <a:spLocks noGrp="1"/>
          </p:cNvSpPr>
          <p:nvPr>
            <p:ph type="title" hasCustomPrompt="1"/>
          </p:nvPr>
        </p:nvSpPr>
        <p:spPr>
          <a:xfrm>
            <a:off x="316357" y="631033"/>
            <a:ext cx="11408408" cy="1117907"/>
          </a:xfrm>
        </p:spPr>
        <p:txBody>
          <a:bodyPr anchor="t" anchorCtr="0">
            <a:normAutofit/>
          </a:bodyPr>
          <a:lstStyle>
            <a:lvl1pPr algn="ctr">
              <a:defRPr sz="5400" b="1" i="0" baseline="0">
                <a:solidFill>
                  <a:srgbClr val="229CD0"/>
                </a:solidFill>
                <a:latin typeface="Helvetica" pitchFamily="2" charset="0"/>
              </a:defRPr>
            </a:lvl1pPr>
          </a:lstStyle>
          <a:p>
            <a:r>
              <a:rPr lang="en-AU" noProof="0"/>
              <a:t>Basic Slide</a:t>
            </a:r>
          </a:p>
        </p:txBody>
      </p:sp>
      <p:sp>
        <p:nvSpPr>
          <p:cNvPr id="8" name="Text Placeholder 7">
            <a:extLst>
              <a:ext uri="{FF2B5EF4-FFF2-40B4-BE49-F238E27FC236}">
                <a16:creationId xmlns:a16="http://schemas.microsoft.com/office/drawing/2014/main" id="{454D350D-E484-4913-8199-EB8C83FA4F63}"/>
              </a:ext>
            </a:extLst>
          </p:cNvPr>
          <p:cNvSpPr>
            <a:spLocks noGrp="1"/>
          </p:cNvSpPr>
          <p:nvPr>
            <p:ph type="body" sz="quarter" idx="13" hasCustomPrompt="1"/>
          </p:nvPr>
        </p:nvSpPr>
        <p:spPr>
          <a:xfrm>
            <a:off x="1041400" y="1748940"/>
            <a:ext cx="9976220" cy="4397860"/>
          </a:xfrm>
        </p:spPr>
        <p:txBody>
          <a:bodyPr numCol="1" spcCol="360000" anchor="ctr">
            <a:normAutofit/>
          </a:bodyPr>
          <a:lstStyle>
            <a:lvl1pPr marL="0" marR="0" indent="0" algn="l" defTabSz="914400" rtl="0" eaLnBrk="1" fontAlgn="auto" latinLnBrk="0" hangingPunct="1">
              <a:lnSpc>
                <a:spcPct val="150000"/>
              </a:lnSpc>
              <a:spcBef>
                <a:spcPts val="0"/>
              </a:spcBef>
              <a:spcAft>
                <a:spcPts val="1800"/>
              </a:spcAft>
              <a:buClrTx/>
              <a:buSzPct val="125000"/>
              <a:buFont typeface="Arial" charset="0"/>
              <a:buNone/>
              <a:tabLst/>
              <a:defRPr sz="3200">
                <a:solidFill>
                  <a:schemeClr val="tx1">
                    <a:lumMod val="95000"/>
                    <a:lumOff val="5000"/>
                  </a:schemeClr>
                </a:solidFill>
                <a:latin typeface="Helvetica" pitchFamily="2" charset="0"/>
              </a:defRPr>
            </a:lvl1pPr>
            <a:lvl2pPr marL="457200" indent="-457200">
              <a:lnSpc>
                <a:spcPct val="100000"/>
              </a:lnSpc>
              <a:spcBef>
                <a:spcPts val="0"/>
              </a:spcBef>
              <a:spcAft>
                <a:spcPts val="1200"/>
              </a:spcAft>
              <a:buFont typeface="Arial" charset="0"/>
              <a:buChar char="•"/>
              <a:defRPr sz="3200" baseline="0">
                <a:solidFill>
                  <a:schemeClr val="tx1">
                    <a:lumMod val="95000"/>
                    <a:lumOff val="5000"/>
                  </a:schemeClr>
                </a:solidFill>
              </a:defRPr>
            </a:lvl2pPr>
            <a:lvl3pPr marL="673200" indent="-457200">
              <a:lnSpc>
                <a:spcPct val="100000"/>
              </a:lnSpc>
              <a:spcBef>
                <a:spcPts val="0"/>
              </a:spcBef>
              <a:spcAft>
                <a:spcPts val="1200"/>
              </a:spcAft>
              <a:buFont typeface="Arial" charset="0"/>
              <a:buChar char="•"/>
              <a:defRPr sz="3000">
                <a:solidFill>
                  <a:schemeClr val="tx1">
                    <a:lumMod val="95000"/>
                    <a:lumOff val="5000"/>
                  </a:schemeClr>
                </a:solidFill>
              </a:defRPr>
            </a:lvl3pPr>
            <a:lvl4pPr>
              <a:defRPr/>
            </a:lvl4pPr>
            <a:lvl5pPr>
              <a:defRPr/>
            </a:lvl5pPr>
          </a:lstStyle>
          <a:p>
            <a:pPr lvl="1"/>
            <a:r>
              <a:rPr lang="en-AU" noProof="0"/>
              <a:t>First level bullet </a:t>
            </a:r>
          </a:p>
          <a:p>
            <a:pPr lvl="2"/>
            <a:r>
              <a:rPr lang="en-AU" noProof="0"/>
              <a:t>Second level bullet point</a:t>
            </a:r>
          </a:p>
        </p:txBody>
      </p:sp>
      <p:sp>
        <p:nvSpPr>
          <p:cNvPr id="9" name="Oval 8">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E25DEDA-CBA5-8F4A-B549-C99DF9A6691C}"/>
              </a:ext>
            </a:extLst>
          </p:cNvPr>
          <p:cNvSpPr/>
          <p:nvPr userDrawn="1"/>
        </p:nvSpPr>
        <p:spPr>
          <a:xfrm>
            <a:off x="6530275"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E25DEDA-CBA5-8F4A-B549-C99DF9A6691C}"/>
              </a:ext>
            </a:extLst>
          </p:cNvPr>
          <p:cNvSpPr/>
          <p:nvPr userDrawn="1"/>
        </p:nvSpPr>
        <p:spPr>
          <a:xfrm>
            <a:off x="8521370" y="-410060"/>
            <a:ext cx="16478250" cy="16478250"/>
          </a:xfrm>
          <a:prstGeom prst="ellipse">
            <a:avLst/>
          </a:prstGeom>
          <a:solidFill>
            <a:srgbClr val="229CD0">
              <a:alpha val="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A7AD5C-27FE-4927-A5C6-D642B489CA22}"/>
              </a:ext>
            </a:extLst>
          </p:cNvPr>
          <p:cNvSpPr>
            <a:spLocks noGrp="1"/>
          </p:cNvSpPr>
          <p:nvPr>
            <p:ph idx="1" hasCustomPrompt="1"/>
          </p:nvPr>
        </p:nvSpPr>
        <p:spPr>
          <a:xfrm>
            <a:off x="706583" y="1482436"/>
            <a:ext cx="10627956" cy="4835237"/>
          </a:xfrm>
        </p:spPr>
        <p:txBody>
          <a:bodyPr anchor="ctr" anchorCtr="0">
            <a:normAutofit/>
          </a:bodyPr>
          <a:lstStyle>
            <a:lvl1pPr marL="0" marR="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sz="3600" b="0" i="0">
                <a:solidFill>
                  <a:schemeClr val="tx1">
                    <a:lumMod val="95000"/>
                    <a:lumOff val="5000"/>
                  </a:schemeClr>
                </a:solidFill>
                <a:latin typeface="Helvetica" pitchFamily="2" charset="0"/>
              </a:defRPr>
            </a:lvl1pPr>
            <a:lvl2pPr marL="0" indent="-342900">
              <a:spcBef>
                <a:spcPts val="1000"/>
              </a:spcBef>
              <a:spcAft>
                <a:spcPts val="0"/>
              </a:spcAft>
              <a:buFont typeface="Arial" charset="0"/>
              <a:buChar char="•"/>
              <a:defRPr sz="3600" b="0" i="0">
                <a:solidFill>
                  <a:schemeClr val="tx1">
                    <a:lumMod val="95000"/>
                    <a:lumOff val="5000"/>
                  </a:schemeClr>
                </a:solidFill>
              </a:defRPr>
            </a:lvl2pPr>
            <a:lvl3pPr marL="432000" indent="-324000">
              <a:spcBef>
                <a:spcPts val="1000"/>
              </a:spcBef>
              <a:spcAft>
                <a:spcPts val="1200"/>
              </a:spcAft>
              <a:defRPr sz="3200" b="0" i="0">
                <a:solidFill>
                  <a:schemeClr val="tx1">
                    <a:lumMod val="95000"/>
                    <a:lumOff val="5000"/>
                  </a:schemeClr>
                </a:solidFill>
              </a:defRPr>
            </a:lvl3pPr>
            <a:lvl4pPr marL="0">
              <a:spcAft>
                <a:spcPts val="1200"/>
              </a:spcAft>
              <a:defRPr sz="1800" b="0" i="0">
                <a:solidFill>
                  <a:schemeClr val="tx1">
                    <a:lumMod val="95000"/>
                    <a:lumOff val="5000"/>
                  </a:schemeClr>
                </a:solidFill>
              </a:defRPr>
            </a:lvl4pPr>
            <a:lvl5pPr marL="0">
              <a:spcAft>
                <a:spcPts val="1200"/>
              </a:spcAft>
              <a:defRPr sz="1600" b="0" i="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Click to add text. There are five type style levels. To access the type styles, click on the text and press the ‘Increase / Decrease List Level’ buttons in the Paragraph section of the Home ribbon.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AU" noProof="0"/>
              <a:t>Edit Master text style</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Title 9"/>
          <p:cNvSpPr>
            <a:spLocks noGrp="1"/>
          </p:cNvSpPr>
          <p:nvPr>
            <p:ph type="title" hasCustomPrompt="1"/>
          </p:nvPr>
        </p:nvSpPr>
        <p:spPr>
          <a:xfrm>
            <a:off x="706583" y="445866"/>
            <a:ext cx="10627956" cy="887360"/>
          </a:xfrm>
        </p:spPr>
        <p:txBody>
          <a:bodyPr anchor="t" anchorCtr="0">
            <a:normAutofit/>
          </a:bodyPr>
          <a:lstStyle>
            <a:lvl1pPr algn="ctr">
              <a:defRPr>
                <a:solidFill>
                  <a:srgbClr val="229CD0"/>
                </a:solidFill>
              </a:defRPr>
            </a:lvl1pPr>
          </a:lstStyle>
          <a:p>
            <a:r>
              <a:rPr lang="en-US"/>
              <a:t>Basic Slide</a:t>
            </a:r>
          </a:p>
        </p:txBody>
      </p:sp>
    </p:spTree>
    <p:extLst>
      <p:ext uri="{BB962C8B-B14F-4D97-AF65-F5344CB8AC3E}">
        <p14:creationId xmlns:p14="http://schemas.microsoft.com/office/powerpoint/2010/main" val="28342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A9561C-11B4-4CC4-B271-3E59C981A78C}"/>
              </a:ext>
            </a:extLst>
          </p:cNvPr>
          <p:cNvSpPr>
            <a:spLocks noGrp="1"/>
          </p:cNvSpPr>
          <p:nvPr>
            <p:ph type="title"/>
          </p:nvPr>
        </p:nvSpPr>
        <p:spPr>
          <a:xfrm>
            <a:off x="935301" y="445866"/>
            <a:ext cx="10296000" cy="887360"/>
          </a:xfrm>
          <a:prstGeom prst="rect">
            <a:avLst/>
          </a:prstGeom>
        </p:spPr>
        <p:txBody>
          <a:bodyPr vert="horz" lIns="91440" tIns="45720" rIns="91440" bIns="45720" rtlCol="0" anchor="t" anchorCtr="0">
            <a:normAutofit/>
          </a:bodyPr>
          <a:lstStyle/>
          <a:p>
            <a:r>
              <a:rPr lang="en-US" noProof="0"/>
              <a:t>Click to edit Master title style</a:t>
            </a:r>
            <a:endParaRPr lang="en-AU" noProof="0"/>
          </a:p>
        </p:txBody>
      </p:sp>
      <p:sp>
        <p:nvSpPr>
          <p:cNvPr id="3" name="Text Placeholder 2">
            <a:extLst>
              <a:ext uri="{FF2B5EF4-FFF2-40B4-BE49-F238E27FC236}">
                <a16:creationId xmlns:a16="http://schemas.microsoft.com/office/drawing/2014/main" id="{03A81F4D-4B89-424A-BC66-199E1E666FD1}"/>
              </a:ext>
            </a:extLst>
          </p:cNvPr>
          <p:cNvSpPr>
            <a:spLocks noGrp="1"/>
          </p:cNvSpPr>
          <p:nvPr>
            <p:ph type="body" idx="1"/>
          </p:nvPr>
        </p:nvSpPr>
        <p:spPr>
          <a:xfrm>
            <a:off x="935301" y="1557815"/>
            <a:ext cx="10300501" cy="4376944"/>
          </a:xfrm>
          <a:prstGeom prst="rect">
            <a:avLst/>
          </a:prstGeom>
        </p:spPr>
        <p:txBody>
          <a:bodyPr vert="horz" lIns="91440" tIns="45720" rIns="91440" bIns="45720" rtlCol="0">
            <a:noAutofit/>
          </a:bodyPr>
          <a:lstStyle/>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274833569"/>
      </p:ext>
    </p:extLst>
  </p:cSld>
  <p:clrMap bg1="lt1" tx1="dk1" bg2="lt2" tx2="dk2" accent1="accent1" accent2="accent2" accent3="accent3" accent4="accent4" accent5="accent5" accent6="accent6" hlink="hlink" folHlink="folHlink"/>
  <p:sldLayoutIdLst>
    <p:sldLayoutId id="2147483664" r:id="rId1"/>
    <p:sldLayoutId id="2147483767" r:id="rId2"/>
    <p:sldLayoutId id="2147483771" r:id="rId3"/>
    <p:sldLayoutId id="2147483772" r:id="rId4"/>
    <p:sldLayoutId id="2147483773" r:id="rId5"/>
    <p:sldLayoutId id="2147483656" r:id="rId6"/>
    <p:sldLayoutId id="2147483776" r:id="rId7"/>
    <p:sldLayoutId id="2147483777" r:id="rId8"/>
    <p:sldLayoutId id="2147483667" r:id="rId9"/>
    <p:sldLayoutId id="2147483780" r:id="rId10"/>
    <p:sldLayoutId id="2147483781" r:id="rId11"/>
    <p:sldLayoutId id="2147483779" r:id="rId12"/>
    <p:sldLayoutId id="2147483782" r:id="rId13"/>
    <p:sldLayoutId id="2147483783" r:id="rId14"/>
    <p:sldLayoutId id="2147483676" r:id="rId15"/>
    <p:sldLayoutId id="2147483784" r:id="rId16"/>
    <p:sldLayoutId id="2147483786" r:id="rId17"/>
    <p:sldLayoutId id="2147483785" r:id="rId18"/>
    <p:sldLayoutId id="2147483774" r:id="rId19"/>
    <p:sldLayoutId id="2147483775" r:id="rId20"/>
    <p:sldLayoutId id="2147483713" r:id="rId21"/>
    <p:sldLayoutId id="2147483668" r:id="rId22"/>
    <p:sldLayoutId id="2147483669" r:id="rId23"/>
    <p:sldLayoutId id="2147483663" r:id="rId24"/>
    <p:sldLayoutId id="2147483649" r:id="rId25"/>
    <p:sldLayoutId id="2147483670" r:id="rId26"/>
    <p:sldLayoutId id="2147483672" r:id="rId27"/>
    <p:sldLayoutId id="2147483673" r:id="rId28"/>
    <p:sldLayoutId id="2147483674" r:id="rId29"/>
    <p:sldLayoutId id="2147483675" r:id="rId30"/>
  </p:sldLayoutIdLst>
  <p:hf hdr="0" ftr="0" dt="0"/>
  <p:txStyles>
    <p:titleStyle>
      <a:lvl1pPr algn="ctr" defTabSz="914400" rtl="0" eaLnBrk="1" latinLnBrk="0" hangingPunct="1">
        <a:lnSpc>
          <a:spcPct val="90000"/>
        </a:lnSpc>
        <a:spcBef>
          <a:spcPct val="0"/>
        </a:spcBef>
        <a:buNone/>
        <a:defRPr sz="5400" b="1" i="0" kern="1200">
          <a:solidFill>
            <a:srgbClr val="229CD0"/>
          </a:solidFill>
          <a:latin typeface="Helvetica" charset="0"/>
          <a:ea typeface="Helvetica" charset="0"/>
          <a:cs typeface="Helvetica" charset="0"/>
        </a:defRPr>
      </a:lvl1pPr>
    </p:titleStyle>
    <p:body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s://www.1800respect.org.au/"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hyperlink" Target="https://www.experian.com.au/order-credit-report" TargetMode="External"/><Relationship Id="rId2" Type="http://schemas.openxmlformats.org/officeDocument/2006/relationships/hyperlink" Target="https://www.mycreditfile.com.au/" TargetMode="External"/><Relationship Id="rId1" Type="http://schemas.openxmlformats.org/officeDocument/2006/relationships/slideLayout" Target="../slideLayouts/slideLayout8.xml"/><Relationship Id="rId4" Type="http://schemas.openxmlformats.org/officeDocument/2006/relationships/hyperlink" Target="https://www.creditcheck.illion.com.a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https://rlc.org.au/fals"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mailto:falsintake@rlc.org.au" TargetMode="External"/><Relationship Id="rId2" Type="http://schemas.openxmlformats.org/officeDocument/2006/relationships/hyperlink" Target="https://rlc.org.au/fals" TargetMode="Externa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hyperlink" Target="https://ndh.org.au/" TargetMode="Externa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https://rlc.org.au/fals" TargetMode="External"/><Relationship Id="rId2" Type="http://schemas.openxmlformats.org/officeDocument/2006/relationships/hyperlink" Target="mailto:falsintake@rlc.org.au" TargetMode="Externa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www.rlc.org.au/training/resources/financial-abuse" TargetMode="External"/><Relationship Id="rId4" Type="http://schemas.openxmlformats.org/officeDocument/2006/relationships/image" Target="../media/image2.emf"/></Relationships>
</file>

<file path=ppt/slides/_rels/slide59.xml.rels><?xml version="1.0" encoding="UTF-8" standalone="yes"?>
<Relationships xmlns="http://schemas.openxmlformats.org/package/2006/relationships"><Relationship Id="rId2" Type="http://schemas.openxmlformats.org/officeDocument/2006/relationships/hyperlink" Target="https://rlc.org.au/training/financial-abuse2"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rlc.org.au/training" TargetMode="External"/><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hyperlink" Target="mailto:education@rlc.org.au"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31DBEED-DD08-EF44-8C8D-81F1056BBFC2}"/>
              </a:ext>
            </a:extLst>
          </p:cNvPr>
          <p:cNvSpPr>
            <a:spLocks noGrp="1"/>
          </p:cNvSpPr>
          <p:nvPr>
            <p:ph type="subTitle" idx="1"/>
          </p:nvPr>
        </p:nvSpPr>
        <p:spPr/>
        <p:txBody>
          <a:bodyPr/>
          <a:lstStyle/>
          <a:p>
            <a:r>
              <a:rPr lang="en-AU" sz="4800" b="0" dirty="0">
                <a:latin typeface="Arial"/>
                <a:cs typeface="Arial"/>
              </a:rPr>
              <a:t>Identifying financial abuse</a:t>
            </a:r>
            <a:br>
              <a:rPr lang="en-AU" sz="4800" b="0" dirty="0">
                <a:latin typeface="Arial"/>
                <a:cs typeface="Arial"/>
              </a:rPr>
            </a:br>
            <a:r>
              <a:rPr lang="en-AU" sz="4800" b="0" dirty="0">
                <a:latin typeface="Arial"/>
                <a:cs typeface="Arial"/>
              </a:rPr>
              <a:t>in intimate partner relationships</a:t>
            </a:r>
            <a:br>
              <a:rPr lang="en-AU" sz="4800" b="0" dirty="0">
                <a:latin typeface="Arial"/>
                <a:cs typeface="Arial"/>
              </a:rPr>
            </a:br>
            <a:r>
              <a:rPr lang="en-AU" sz="4800" b="0" dirty="0">
                <a:latin typeface="Arial"/>
                <a:cs typeface="Arial"/>
              </a:rPr>
              <a:t>and supporting victim survivors</a:t>
            </a:r>
          </a:p>
        </p:txBody>
      </p:sp>
    </p:spTree>
    <p:extLst>
      <p:ext uri="{BB962C8B-B14F-4D97-AF65-F5344CB8AC3E}">
        <p14:creationId xmlns:p14="http://schemas.microsoft.com/office/powerpoint/2010/main" val="28975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latin typeface="Arial"/>
                <a:cs typeface="Arial"/>
              </a:rPr>
              <a:t>My ex-partner forwarded me an email about a debt in my name and said there is </a:t>
            </a:r>
            <a:r>
              <a:rPr lang="en-US" sz="4400" dirty="0">
                <a:latin typeface="Arial"/>
                <a:cs typeface="Arial"/>
              </a:rPr>
              <a:t>“more to come”</a:t>
            </a:r>
            <a:r>
              <a:rPr lang="en-US" sz="3200" dirty="0">
                <a:latin typeface="Arial"/>
                <a:cs typeface="Arial"/>
              </a:rPr>
              <a:t>.</a:t>
            </a:r>
          </a:p>
          <a:p>
            <a:r>
              <a:rPr lang="en-US" sz="3200" dirty="0">
                <a:latin typeface="Arial"/>
                <a:cs typeface="Arial"/>
              </a:rPr>
              <a:t>The email address is in my name but I never set it up and </a:t>
            </a:r>
            <a:r>
              <a:rPr lang="en-US" sz="4400" dirty="0">
                <a:latin typeface="Arial"/>
                <a:cs typeface="Arial"/>
              </a:rPr>
              <a:t>I know nothing about the debt! </a:t>
            </a:r>
          </a:p>
        </p:txBody>
      </p:sp>
      <p:pic>
        <p:nvPicPr>
          <p:cNvPr id="4" name="Picture Placeholder 3" descr="debt-collection-letter-example1.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4067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latin typeface="Arial"/>
                <a:cs typeface="Arial"/>
              </a:rPr>
              <a:t>I was told where to sign.</a:t>
            </a:r>
            <a:br>
              <a:rPr lang="en-US" sz="3200" dirty="0">
                <a:latin typeface="Arial"/>
                <a:cs typeface="Arial"/>
              </a:rPr>
            </a:br>
            <a:r>
              <a:rPr lang="en-US" sz="3200" dirty="0">
                <a:latin typeface="Arial"/>
                <a:cs typeface="Arial"/>
              </a:rPr>
              <a:t>I was </a:t>
            </a:r>
            <a:r>
              <a:rPr lang="en-US" sz="4400" dirty="0">
                <a:latin typeface="Arial"/>
                <a:cs typeface="Arial"/>
              </a:rPr>
              <a:t>too afraid</a:t>
            </a:r>
            <a:br>
              <a:rPr lang="en-US" sz="4400" dirty="0">
                <a:latin typeface="Arial"/>
                <a:cs typeface="Arial"/>
              </a:rPr>
            </a:br>
            <a:r>
              <a:rPr lang="en-US" sz="3200" dirty="0">
                <a:latin typeface="Arial"/>
                <a:cs typeface="Arial"/>
              </a:rPr>
              <a:t>to say no. </a:t>
            </a:r>
          </a:p>
          <a:p>
            <a:r>
              <a:rPr lang="en-US" sz="3200" dirty="0">
                <a:latin typeface="Arial"/>
                <a:cs typeface="Arial"/>
              </a:rPr>
              <a:t>I didn’t know that he had </a:t>
            </a:r>
            <a:r>
              <a:rPr lang="en-US" sz="4400" dirty="0">
                <a:latin typeface="Arial"/>
                <a:cs typeface="Arial"/>
              </a:rPr>
              <a:t>almost entirely mortgaged our home.</a:t>
            </a:r>
          </a:p>
          <a:p>
            <a:r>
              <a:rPr lang="en-US" sz="4400" dirty="0">
                <a:latin typeface="Arial"/>
                <a:cs typeface="Arial"/>
              </a:rPr>
              <a:t>I’ve lost everything!</a:t>
            </a:r>
            <a:endParaRPr lang="en-US" dirty="0">
              <a:latin typeface="Arial"/>
              <a:cs typeface="Arial"/>
            </a:endParaRPr>
          </a:p>
        </p:txBody>
      </p:sp>
      <p:pic>
        <p:nvPicPr>
          <p:cNvPr id="4" name="Picture Placeholder 3" descr="atmcancel.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84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latin typeface="Arial"/>
                <a:cs typeface="Arial"/>
              </a:rPr>
              <a:t>My ex has signed up for a </a:t>
            </a:r>
            <a:r>
              <a:rPr lang="en-US" sz="4400" dirty="0">
                <a:latin typeface="Arial"/>
                <a:cs typeface="Arial"/>
              </a:rPr>
              <a:t>brand new phone </a:t>
            </a:r>
            <a:r>
              <a:rPr lang="en-US" sz="3200" dirty="0">
                <a:latin typeface="Arial"/>
                <a:cs typeface="Arial"/>
              </a:rPr>
              <a:t>on my account.</a:t>
            </a:r>
            <a:br>
              <a:rPr lang="en-US" sz="3200" dirty="0">
                <a:latin typeface="Arial"/>
                <a:cs typeface="Arial"/>
              </a:rPr>
            </a:br>
            <a:br>
              <a:rPr lang="en-US" sz="3200" dirty="0">
                <a:latin typeface="Arial"/>
                <a:cs typeface="Arial"/>
              </a:rPr>
            </a:br>
            <a:r>
              <a:rPr lang="en-US" sz="3200" dirty="0">
                <a:latin typeface="Arial"/>
                <a:cs typeface="Arial"/>
              </a:rPr>
              <a:t>I can't pay the bills so</a:t>
            </a:r>
            <a:br>
              <a:rPr lang="en-US" sz="3200" dirty="0">
                <a:latin typeface="Arial"/>
                <a:cs typeface="Arial"/>
              </a:rPr>
            </a:br>
            <a:r>
              <a:rPr lang="en-US" sz="4400" dirty="0">
                <a:latin typeface="Arial"/>
                <a:cs typeface="Arial"/>
              </a:rPr>
              <a:t>my phone is cut off </a:t>
            </a:r>
            <a:r>
              <a:rPr lang="en-US" sz="3200" dirty="0">
                <a:latin typeface="Arial"/>
                <a:cs typeface="Arial"/>
              </a:rPr>
              <a:t>and I have no way of contacting my lawyer or social worker.  </a:t>
            </a:r>
          </a:p>
        </p:txBody>
      </p:sp>
      <p:pic>
        <p:nvPicPr>
          <p:cNvPr id="4" name="Picture Placeholder 3" descr="iphone9.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8235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latin typeface="Arial"/>
                <a:cs typeface="Arial"/>
              </a:rPr>
              <a:t>The lease was in</a:t>
            </a:r>
            <a:br>
              <a:rPr lang="en-US" sz="3200" dirty="0">
                <a:latin typeface="Arial"/>
                <a:cs typeface="Arial"/>
              </a:rPr>
            </a:br>
            <a:r>
              <a:rPr lang="en-US" sz="4400" dirty="0">
                <a:latin typeface="Arial"/>
                <a:cs typeface="Arial"/>
              </a:rPr>
              <a:t>my name. </a:t>
            </a:r>
          </a:p>
          <a:p>
            <a:r>
              <a:rPr lang="en-US" sz="3200" dirty="0">
                <a:latin typeface="Arial"/>
                <a:cs typeface="Arial"/>
              </a:rPr>
              <a:t>The utility bills were in </a:t>
            </a:r>
            <a:r>
              <a:rPr lang="en-US" sz="4400" dirty="0">
                <a:latin typeface="Arial"/>
                <a:cs typeface="Arial"/>
              </a:rPr>
              <a:t>my name.</a:t>
            </a:r>
          </a:p>
          <a:p>
            <a:r>
              <a:rPr lang="en-US" sz="3200" dirty="0">
                <a:latin typeface="Arial"/>
                <a:cs typeface="Arial"/>
              </a:rPr>
              <a:t>The </a:t>
            </a:r>
            <a:r>
              <a:rPr lang="en-US" sz="4400" dirty="0">
                <a:latin typeface="Arial"/>
                <a:cs typeface="Arial"/>
              </a:rPr>
              <a:t>allowance</a:t>
            </a:r>
            <a:r>
              <a:rPr lang="en-US" sz="3200" dirty="0">
                <a:latin typeface="Arial"/>
                <a:cs typeface="Arial"/>
              </a:rPr>
              <a:t> he gave me didn’t cover all of our bills. I had to get a loan to </a:t>
            </a:r>
            <a:r>
              <a:rPr lang="en-US" sz="4400" dirty="0">
                <a:latin typeface="Arial"/>
                <a:cs typeface="Arial"/>
              </a:rPr>
              <a:t>survive.</a:t>
            </a:r>
            <a:r>
              <a:rPr lang="en-US" sz="3200" dirty="0">
                <a:latin typeface="Arial"/>
                <a:cs typeface="Arial"/>
              </a:rPr>
              <a:t> </a:t>
            </a:r>
          </a:p>
        </p:txBody>
      </p:sp>
      <p:pic>
        <p:nvPicPr>
          <p:cNvPr id="4" name="Picture Placeholder 3" descr="utliities.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4179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latin typeface="Arial"/>
                <a:cs typeface="Arial"/>
              </a:rPr>
              <a:t>My partner </a:t>
            </a:r>
            <a:r>
              <a:rPr lang="en-US" sz="4400" dirty="0">
                <a:latin typeface="Arial"/>
                <a:cs typeface="Arial"/>
              </a:rPr>
              <a:t>hid</a:t>
            </a:r>
            <a:r>
              <a:rPr lang="en-US" sz="3200" dirty="0">
                <a:latin typeface="Arial"/>
                <a:cs typeface="Arial"/>
              </a:rPr>
              <a:t> the toll notices and fines from me.</a:t>
            </a:r>
          </a:p>
          <a:p>
            <a:r>
              <a:rPr lang="en-US" sz="3200" dirty="0">
                <a:latin typeface="Arial"/>
                <a:cs typeface="Arial"/>
              </a:rPr>
              <a:t>I just found them and there’s</a:t>
            </a:r>
            <a:r>
              <a:rPr lang="en-US" sz="4400" dirty="0">
                <a:latin typeface="Arial"/>
                <a:cs typeface="Arial"/>
              </a:rPr>
              <a:t> thousands of dollars </a:t>
            </a:r>
            <a:r>
              <a:rPr lang="en-US" sz="3200" dirty="0">
                <a:latin typeface="Arial"/>
                <a:cs typeface="Arial"/>
              </a:rPr>
              <a:t>owing in my name!</a:t>
            </a:r>
          </a:p>
        </p:txBody>
      </p:sp>
      <p:pic>
        <p:nvPicPr>
          <p:cNvPr id="4" name="Picture Placeholder 3" descr="tolls.jpe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943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866CB69-31E4-F643-B01D-1D25A2E40BF9}"/>
              </a:ext>
            </a:extLst>
          </p:cNvPr>
          <p:cNvSpPr>
            <a:spLocks noGrp="1"/>
          </p:cNvSpPr>
          <p:nvPr>
            <p:ph type="subTitle" idx="1"/>
          </p:nvPr>
        </p:nvSpPr>
        <p:spPr/>
        <p:txBody>
          <a:bodyPr/>
          <a:lstStyle/>
          <a:p>
            <a:r>
              <a:rPr lang="en-US" sz="3200" dirty="0">
                <a:latin typeface="Arial"/>
                <a:cs typeface="Arial"/>
              </a:rPr>
              <a:t>It was </a:t>
            </a:r>
            <a:r>
              <a:rPr lang="en-US" sz="4400" dirty="0">
                <a:latin typeface="Arial"/>
                <a:cs typeface="Arial"/>
              </a:rPr>
              <a:t>all set up </a:t>
            </a:r>
            <a:r>
              <a:rPr lang="en-US" sz="3200" dirty="0">
                <a:latin typeface="Arial"/>
                <a:cs typeface="Arial"/>
              </a:rPr>
              <a:t>with the car dealer beforehand.</a:t>
            </a:r>
            <a:br>
              <a:rPr lang="en-US" sz="3200" dirty="0">
                <a:latin typeface="Arial"/>
                <a:cs typeface="Arial"/>
              </a:rPr>
            </a:br>
            <a:r>
              <a:rPr lang="en-US" sz="3200" dirty="0">
                <a:latin typeface="Arial"/>
                <a:cs typeface="Arial"/>
              </a:rPr>
              <a:t>I was told I just had to</a:t>
            </a:r>
            <a:br>
              <a:rPr lang="en-US" sz="3200" dirty="0">
                <a:latin typeface="Arial"/>
                <a:cs typeface="Arial"/>
              </a:rPr>
            </a:br>
            <a:r>
              <a:rPr lang="en-US" sz="3200" dirty="0">
                <a:latin typeface="Arial"/>
                <a:cs typeface="Arial"/>
              </a:rPr>
              <a:t>sign the papers. </a:t>
            </a:r>
          </a:p>
          <a:p>
            <a:r>
              <a:rPr lang="en-US" sz="3200" dirty="0">
                <a:latin typeface="Arial"/>
                <a:cs typeface="Arial"/>
              </a:rPr>
              <a:t>Now they are </a:t>
            </a:r>
            <a:r>
              <a:rPr lang="en-US" sz="4400" dirty="0">
                <a:latin typeface="Arial"/>
                <a:cs typeface="Arial"/>
              </a:rPr>
              <a:t>chasing me </a:t>
            </a:r>
            <a:r>
              <a:rPr lang="en-US" sz="3200" dirty="0">
                <a:latin typeface="Arial"/>
                <a:cs typeface="Arial"/>
              </a:rPr>
              <a:t>for $80,000.</a:t>
            </a:r>
          </a:p>
          <a:p>
            <a:r>
              <a:rPr lang="en-US" sz="4400" dirty="0">
                <a:latin typeface="Arial"/>
                <a:cs typeface="Arial"/>
              </a:rPr>
              <a:t>I don’t even have a drivers licence!</a:t>
            </a:r>
            <a:r>
              <a:rPr lang="en-US" sz="3200" dirty="0">
                <a:latin typeface="Arial"/>
                <a:cs typeface="Arial"/>
              </a:rPr>
              <a:t> </a:t>
            </a:r>
          </a:p>
        </p:txBody>
      </p:sp>
      <p:pic>
        <p:nvPicPr>
          <p:cNvPr id="5" name="Picture Placeholder 4">
            <a:extLst>
              <a:ext uri="{FF2B5EF4-FFF2-40B4-BE49-F238E27FC236}">
                <a16:creationId xmlns:a16="http://schemas.microsoft.com/office/drawing/2014/main" id="{6BAB55E9-53DE-6B45-A92C-30187F24CA3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124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38501DA-018F-064B-85CF-70F6CE8AECCE}"/>
              </a:ext>
            </a:extLst>
          </p:cNvPr>
          <p:cNvSpPr>
            <a:spLocks noGrp="1"/>
          </p:cNvSpPr>
          <p:nvPr>
            <p:ph type="subTitle" idx="1"/>
          </p:nvPr>
        </p:nvSpPr>
        <p:spPr>
          <a:xfrm>
            <a:off x="500063" y="2292534"/>
            <a:ext cx="5621768" cy="2272930"/>
          </a:xfrm>
        </p:spPr>
        <p:txBody>
          <a:bodyPr/>
          <a:lstStyle/>
          <a:p>
            <a:r>
              <a:rPr lang="en-US" sz="3200" dirty="0">
                <a:latin typeface="Arial"/>
                <a:cs typeface="Arial"/>
              </a:rPr>
              <a:t>I can’t get </a:t>
            </a:r>
            <a:r>
              <a:rPr lang="en-US" sz="3200" dirty="0" err="1">
                <a:latin typeface="Arial"/>
                <a:cs typeface="Arial"/>
              </a:rPr>
              <a:t>Centrelink</a:t>
            </a:r>
            <a:r>
              <a:rPr lang="en-US" sz="3200" dirty="0">
                <a:latin typeface="Arial"/>
                <a:cs typeface="Arial"/>
              </a:rPr>
              <a:t> because they say I am the </a:t>
            </a:r>
            <a:r>
              <a:rPr lang="en-US" sz="4400" dirty="0">
                <a:latin typeface="Arial"/>
                <a:cs typeface="Arial"/>
              </a:rPr>
              <a:t>director </a:t>
            </a:r>
            <a:r>
              <a:rPr lang="en-US" sz="3200" dirty="0">
                <a:latin typeface="Arial"/>
                <a:cs typeface="Arial"/>
              </a:rPr>
              <a:t>of multiple companies.</a:t>
            </a:r>
          </a:p>
          <a:p>
            <a:r>
              <a:rPr lang="en-US" sz="3200" dirty="0">
                <a:latin typeface="Arial"/>
                <a:cs typeface="Arial"/>
              </a:rPr>
              <a:t>I had no idea and I don’t know what to do!</a:t>
            </a:r>
          </a:p>
        </p:txBody>
      </p:sp>
      <p:pic>
        <p:nvPicPr>
          <p:cNvPr id="5" name="Picture Placeholder 4">
            <a:extLst>
              <a:ext uri="{FF2B5EF4-FFF2-40B4-BE49-F238E27FC236}">
                <a16:creationId xmlns:a16="http://schemas.microsoft.com/office/drawing/2014/main" id="{EFB42C51-4D67-6B4B-953A-B58DCB987D08}"/>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2455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How common is it in Australia? </a:t>
            </a:r>
          </a:p>
        </p:txBody>
      </p:sp>
      <p:sp>
        <p:nvSpPr>
          <p:cNvPr id="3" name="Text Placeholder 2">
            <a:extLst>
              <a:ext uri="{FF2B5EF4-FFF2-40B4-BE49-F238E27FC236}">
                <a16:creationId xmlns:a16="http://schemas.microsoft.com/office/drawing/2014/main" id="{6BCA2FB5-FAD2-FB45-9BB8-6F01D91E637B}"/>
              </a:ext>
            </a:extLst>
          </p:cNvPr>
          <p:cNvSpPr>
            <a:spLocks noGrp="1"/>
          </p:cNvSpPr>
          <p:nvPr>
            <p:ph type="body" sz="quarter" idx="13"/>
          </p:nvPr>
        </p:nvSpPr>
        <p:spPr/>
        <p:txBody>
          <a:bodyPr>
            <a:normAutofit fontScale="92500" lnSpcReduction="10000"/>
          </a:bodyPr>
          <a:lstStyle/>
          <a:p>
            <a:pPr marL="0" indent="0">
              <a:buNone/>
            </a:pPr>
            <a:r>
              <a:rPr lang="en-US" sz="2600" dirty="0">
                <a:latin typeface="Helvetica"/>
                <a:cs typeface="Helvetica"/>
              </a:rPr>
              <a:t>11.5% of </a:t>
            </a:r>
            <a:r>
              <a:rPr lang="en-US" sz="2600" dirty="0">
                <a:solidFill>
                  <a:schemeClr val="tx1"/>
                </a:solidFill>
                <a:latin typeface="Helvetica"/>
                <a:cs typeface="Helvetica"/>
              </a:rPr>
              <a:t>Australians</a:t>
            </a:r>
            <a:r>
              <a:rPr lang="en-US" sz="2600" dirty="0">
                <a:solidFill>
                  <a:srgbClr val="FF0000"/>
                </a:solidFill>
                <a:latin typeface="Helvetica"/>
                <a:cs typeface="Helvetica"/>
              </a:rPr>
              <a:t> </a:t>
            </a:r>
            <a:r>
              <a:rPr lang="en-US" sz="2600" dirty="0">
                <a:latin typeface="Helvetica"/>
                <a:cs typeface="Helvetica"/>
              </a:rPr>
              <a:t>experience financial abuse: </a:t>
            </a:r>
            <a:endParaRPr lang="en-US" sz="2600" dirty="0"/>
          </a:p>
          <a:p>
            <a:pPr marL="571500" indent="-571500">
              <a:buFont typeface="Arial" panose="020B0604020202020204" pitchFamily="34" charset="0"/>
              <a:buChar char="•"/>
            </a:pPr>
            <a:r>
              <a:rPr lang="en-US" sz="2600" dirty="0">
                <a:latin typeface="Helvetica"/>
                <a:cs typeface="Helvetica"/>
              </a:rPr>
              <a:t>7.1% of men</a:t>
            </a:r>
          </a:p>
          <a:p>
            <a:pPr marL="571500" indent="-571500">
              <a:buFont typeface="Arial" panose="020B0604020202020204" pitchFamily="34" charset="0"/>
              <a:buChar char="•"/>
            </a:pPr>
            <a:r>
              <a:rPr lang="en-US" sz="2600" dirty="0">
                <a:latin typeface="Helvetica"/>
                <a:cs typeface="Helvetica"/>
              </a:rPr>
              <a:t>15.7% of women</a:t>
            </a:r>
          </a:p>
          <a:p>
            <a:pPr marL="0" indent="0">
              <a:buNone/>
            </a:pPr>
            <a:r>
              <a:rPr lang="en-US" sz="2200" dirty="0">
                <a:latin typeface="Helvetica"/>
                <a:cs typeface="Helvetica"/>
              </a:rPr>
              <a:t>Source: 2017 study by RMIT </a:t>
            </a:r>
            <a:endParaRPr lang="en-US" sz="2200" dirty="0"/>
          </a:p>
          <a:p>
            <a:pPr marL="0" indent="0">
              <a:buNone/>
            </a:pPr>
            <a:endParaRPr lang="en-US" sz="2600" dirty="0">
              <a:latin typeface="Helvetica"/>
              <a:cs typeface="Helvetica"/>
            </a:endParaRPr>
          </a:p>
          <a:p>
            <a:pPr marL="0" indent="0">
              <a:buNone/>
            </a:pPr>
            <a:r>
              <a:rPr lang="en-US" sz="2600" dirty="0">
                <a:latin typeface="Helvetica"/>
                <a:cs typeface="Helvetica"/>
              </a:rPr>
              <a:t>Only 2 in 5 people who experience financial abuse recognise it as such. Only 1 in 3 people tell anyone about it (usually a friend or relative).</a:t>
            </a:r>
          </a:p>
          <a:p>
            <a:pPr marL="0" indent="0">
              <a:buNone/>
            </a:pPr>
            <a:r>
              <a:rPr lang="en-US" sz="2000" dirty="0">
                <a:latin typeface="Helvetica"/>
                <a:cs typeface="Helvetica"/>
              </a:rPr>
              <a:t>Source: Gendered Violence Research Network, UNSW</a:t>
            </a:r>
            <a:endParaRPr lang="en-US" sz="2000" dirty="0"/>
          </a:p>
        </p:txBody>
      </p:sp>
    </p:spTree>
    <p:extLst>
      <p:ext uri="{BB962C8B-B14F-4D97-AF65-F5344CB8AC3E}">
        <p14:creationId xmlns:p14="http://schemas.microsoft.com/office/powerpoint/2010/main" val="399862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79262F8-FD0A-824B-AE78-7F5251D7AB72}"/>
              </a:ext>
            </a:extLst>
          </p:cNvPr>
          <p:cNvSpPr>
            <a:spLocks noGrp="1"/>
          </p:cNvSpPr>
          <p:nvPr>
            <p:ph type="body" sz="quarter" idx="13"/>
          </p:nvPr>
        </p:nvSpPr>
        <p:spPr>
          <a:xfrm>
            <a:off x="1041400" y="577516"/>
            <a:ext cx="9976220" cy="5569284"/>
          </a:xfrm>
        </p:spPr>
        <p:txBody>
          <a:bodyPr>
            <a:normAutofit/>
          </a:bodyPr>
          <a:lstStyle/>
          <a:p>
            <a:pPr marL="0" indent="0">
              <a:buNone/>
            </a:pPr>
            <a:r>
              <a:rPr lang="en-AU" sz="2800" dirty="0"/>
              <a:t>Among women who have sought help from domestic violence services, up to 90% have experienced financial abuse. </a:t>
            </a:r>
          </a:p>
          <a:p>
            <a:pPr marL="0" indent="0">
              <a:buNone/>
            </a:pPr>
            <a:endParaRPr lang="en-AU" sz="2800" dirty="0"/>
          </a:p>
          <a:p>
            <a:pPr marL="0" indent="0">
              <a:buNone/>
            </a:pPr>
            <a:r>
              <a:rPr lang="en-AU" sz="2400" dirty="0"/>
              <a:t>Source: WIRE, 2014</a:t>
            </a:r>
          </a:p>
        </p:txBody>
      </p:sp>
    </p:spTree>
    <p:extLst>
      <p:ext uri="{BB962C8B-B14F-4D97-AF65-F5344CB8AC3E}">
        <p14:creationId xmlns:p14="http://schemas.microsoft.com/office/powerpoint/2010/main" val="2702856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8E174-54C0-7C47-AB90-FEE3FE05C89F}"/>
              </a:ext>
            </a:extLst>
          </p:cNvPr>
          <p:cNvSpPr>
            <a:spLocks noGrp="1"/>
          </p:cNvSpPr>
          <p:nvPr>
            <p:ph type="title"/>
          </p:nvPr>
        </p:nvSpPr>
        <p:spPr/>
        <p:txBody>
          <a:bodyPr>
            <a:normAutofit/>
          </a:bodyPr>
          <a:lstStyle/>
          <a:p>
            <a:r>
              <a:rPr lang="en-US" sz="4800" dirty="0">
                <a:latin typeface="Helvetica"/>
                <a:cs typeface="Helvetica"/>
              </a:rPr>
              <a:t>The subtleties of financial abuse</a:t>
            </a:r>
            <a:endParaRPr lang="en-US" sz="4800" dirty="0"/>
          </a:p>
        </p:txBody>
      </p:sp>
      <p:sp>
        <p:nvSpPr>
          <p:cNvPr id="4" name="Text Placeholder 3">
            <a:extLst>
              <a:ext uri="{FF2B5EF4-FFF2-40B4-BE49-F238E27FC236}">
                <a16:creationId xmlns:a16="http://schemas.microsoft.com/office/drawing/2014/main" id="{3510DA2C-8D38-DA47-BFFF-E94D698F4285}"/>
              </a:ext>
            </a:extLst>
          </p:cNvPr>
          <p:cNvSpPr>
            <a:spLocks noGrp="1"/>
          </p:cNvSpPr>
          <p:nvPr>
            <p:ph type="body" sz="quarter" idx="13"/>
          </p:nvPr>
        </p:nvSpPr>
        <p:spPr>
          <a:xfrm>
            <a:off x="1041399" y="1748940"/>
            <a:ext cx="10560176" cy="4397860"/>
          </a:xfrm>
        </p:spPr>
        <p:txBody>
          <a:bodyPr>
            <a:noAutofit/>
          </a:bodyPr>
          <a:lstStyle/>
          <a:p>
            <a:pPr marL="457200" indent="-457200">
              <a:buFont typeface="Arial" panose="020B0604020202020204" pitchFamily="34" charset="0"/>
              <a:buChar char="•"/>
            </a:pPr>
            <a:r>
              <a:rPr lang="en-US" sz="2400" dirty="0">
                <a:latin typeface="Helvetica"/>
                <a:cs typeface="Helvetica"/>
              </a:rPr>
              <a:t>Can often be disguised as financial hardship or accepted as part of traditional gendered or cultural financial arrangements.</a:t>
            </a:r>
            <a:endParaRPr lang="en-US" sz="2400" dirty="0"/>
          </a:p>
          <a:p>
            <a:pPr marL="457200" indent="-457200">
              <a:buFont typeface="Arial" panose="020B0604020202020204" pitchFamily="34" charset="0"/>
              <a:buChar char="•"/>
            </a:pPr>
            <a:r>
              <a:rPr lang="en-US" sz="2400" dirty="0">
                <a:latin typeface="Helvetica"/>
                <a:cs typeface="Helvetica"/>
              </a:rPr>
              <a:t>Doesn't necessarily end with the relationship: consequences of financial abuse can continue for years, especially if the financial abuse has negatively impacted their credit score or eroded their financial security.</a:t>
            </a:r>
            <a:endParaRPr lang="en-US" sz="2400" dirty="0"/>
          </a:p>
          <a:p>
            <a:pPr marL="457200" indent="-457200">
              <a:buFont typeface="Arial" panose="020B0604020202020204" pitchFamily="34" charset="0"/>
              <a:buChar char="•"/>
            </a:pPr>
            <a:r>
              <a:rPr lang="en-US" sz="2400" dirty="0">
                <a:latin typeface="Helvetica"/>
                <a:cs typeface="Helvetica"/>
              </a:rPr>
              <a:t>Survivors can have no choice but to consolidate debts or take out payday loans to cover their living expenses, even years after the relationship.</a:t>
            </a:r>
            <a:endParaRPr lang="en-US" sz="2400" dirty="0"/>
          </a:p>
        </p:txBody>
      </p:sp>
    </p:spTree>
    <p:extLst>
      <p:ext uri="{BB962C8B-B14F-4D97-AF65-F5344CB8AC3E}">
        <p14:creationId xmlns:p14="http://schemas.microsoft.com/office/powerpoint/2010/main" val="3338539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8" descr="A person posing for the camera&#10;&#10;Description generated with very high confidence">
            <a:extLst>
              <a:ext uri="{FF2B5EF4-FFF2-40B4-BE49-F238E27FC236}">
                <a16:creationId xmlns:a16="http://schemas.microsoft.com/office/drawing/2014/main" id="{64102915-A01C-3240-B962-147508EB8B39}"/>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773913" y="1323562"/>
            <a:ext cx="2647950" cy="2449442"/>
          </a:xfrm>
          <a:prstGeom prst="ellipse">
            <a:avLst/>
          </a:prstGeom>
          <a:blipFill>
            <a:blip r:embed="rId4" cstate="screen">
              <a:extLst>
                <a:ext uri="{28A0092B-C50C-407E-A947-70E740481C1C}">
                  <a14:useLocalDpi xmlns:a14="http://schemas.microsoft.com/office/drawing/2010/main"/>
                </a:ext>
              </a:extLst>
            </a:blip>
            <a:srcRect/>
            <a:stretch>
              <a:fillRect l="-12818" t="-6998" r="-14598" b="-250"/>
            </a:stretch>
          </a:blipFill>
        </p:spPr>
      </p:pic>
      <p:sp>
        <p:nvSpPr>
          <p:cNvPr id="11" name="Text Placeholder 10">
            <a:extLst>
              <a:ext uri="{FF2B5EF4-FFF2-40B4-BE49-F238E27FC236}">
                <a16:creationId xmlns:a16="http://schemas.microsoft.com/office/drawing/2014/main" id="{F32546EC-3652-430F-8293-2AF8E5E65ACB}"/>
              </a:ext>
            </a:extLst>
          </p:cNvPr>
          <p:cNvSpPr>
            <a:spLocks noGrp="1"/>
          </p:cNvSpPr>
          <p:nvPr>
            <p:ph type="body" sz="quarter" idx="15"/>
          </p:nvPr>
        </p:nvSpPr>
        <p:spPr/>
        <p:txBody>
          <a:bodyPr>
            <a:noAutofit/>
          </a:bodyPr>
          <a:lstStyle/>
          <a:p>
            <a:r>
              <a:rPr lang="en-GB" dirty="0">
                <a:latin typeface="Helvetica"/>
                <a:cs typeface="Helvetica"/>
              </a:rPr>
              <a:t>Solicitor</a:t>
            </a:r>
            <a:br>
              <a:rPr lang="en-GB" dirty="0"/>
            </a:br>
            <a:r>
              <a:rPr lang="en-GB" dirty="0">
                <a:latin typeface="Helvetica"/>
                <a:cs typeface="Helvetica"/>
              </a:rPr>
              <a:t>Financial Abuse Service NSW</a:t>
            </a:r>
            <a:br>
              <a:rPr lang="en-GB" dirty="0">
                <a:latin typeface="Helvetica"/>
                <a:cs typeface="Helvetica"/>
              </a:rPr>
            </a:br>
            <a:r>
              <a:rPr lang="en-GB" dirty="0">
                <a:latin typeface="Helvetica"/>
                <a:cs typeface="Helvetica"/>
              </a:rPr>
              <a:t>Redfern Legal Centre</a:t>
            </a:r>
            <a:endParaRPr lang="en-GB" dirty="0"/>
          </a:p>
        </p:txBody>
      </p:sp>
      <p:sp>
        <p:nvSpPr>
          <p:cNvPr id="13" name="Title 12">
            <a:extLst>
              <a:ext uri="{FF2B5EF4-FFF2-40B4-BE49-F238E27FC236}">
                <a16:creationId xmlns:a16="http://schemas.microsoft.com/office/drawing/2014/main" id="{557E81AA-1008-417C-92EF-619C7BBFA881}"/>
              </a:ext>
            </a:extLst>
          </p:cNvPr>
          <p:cNvSpPr>
            <a:spLocks noGrp="1"/>
          </p:cNvSpPr>
          <p:nvPr>
            <p:ph type="title"/>
          </p:nvPr>
        </p:nvSpPr>
        <p:spPr/>
        <p:txBody>
          <a:bodyPr>
            <a:normAutofit/>
          </a:bodyPr>
          <a:lstStyle/>
          <a:p>
            <a:r>
              <a:rPr lang="en-GB" sz="4000" dirty="0">
                <a:latin typeface="Helvetica"/>
                <a:cs typeface="Helvetica"/>
              </a:rPr>
              <a:t>Jasmine </a:t>
            </a:r>
            <a:r>
              <a:rPr lang="en-GB" sz="4000" dirty="0" err="1">
                <a:latin typeface="Helvetica"/>
                <a:cs typeface="Helvetica"/>
              </a:rPr>
              <a:t>Opdam</a:t>
            </a:r>
            <a:endParaRPr lang="en-GB" sz="4000" dirty="0"/>
          </a:p>
        </p:txBody>
      </p:sp>
    </p:spTree>
    <p:extLst>
      <p:ext uri="{BB962C8B-B14F-4D97-AF65-F5344CB8AC3E}">
        <p14:creationId xmlns:p14="http://schemas.microsoft.com/office/powerpoint/2010/main" val="410818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8E174-54C0-7C47-AB90-FEE3FE05C89F}"/>
              </a:ext>
            </a:extLst>
          </p:cNvPr>
          <p:cNvSpPr>
            <a:spLocks noGrp="1"/>
          </p:cNvSpPr>
          <p:nvPr>
            <p:ph type="title"/>
          </p:nvPr>
        </p:nvSpPr>
        <p:spPr/>
        <p:txBody>
          <a:bodyPr/>
          <a:lstStyle/>
          <a:p>
            <a:r>
              <a:rPr lang="en-US">
                <a:latin typeface="Helvetica"/>
                <a:cs typeface="Helvetica"/>
              </a:rPr>
              <a:t>Digging deeper</a:t>
            </a:r>
            <a:endParaRPr lang="en-US"/>
          </a:p>
        </p:txBody>
      </p:sp>
      <p:sp>
        <p:nvSpPr>
          <p:cNvPr id="4" name="Text Placeholder 3">
            <a:extLst>
              <a:ext uri="{FF2B5EF4-FFF2-40B4-BE49-F238E27FC236}">
                <a16:creationId xmlns:a16="http://schemas.microsoft.com/office/drawing/2014/main" id="{3510DA2C-8D38-DA47-BFFF-E94D698F4285}"/>
              </a:ext>
            </a:extLst>
          </p:cNvPr>
          <p:cNvSpPr>
            <a:spLocks noGrp="1"/>
          </p:cNvSpPr>
          <p:nvPr>
            <p:ph type="body" sz="quarter" idx="13"/>
          </p:nvPr>
        </p:nvSpPr>
        <p:spPr>
          <a:xfrm>
            <a:off x="1041399" y="1748940"/>
            <a:ext cx="10560176" cy="4397860"/>
          </a:xfrm>
        </p:spPr>
        <p:txBody>
          <a:bodyPr>
            <a:noAutofit/>
          </a:bodyPr>
          <a:lstStyle/>
          <a:p>
            <a:pPr marL="457200" indent="-457200">
              <a:buFont typeface="Arial" panose="020B0604020202020204" pitchFamily="34" charset="0"/>
              <a:buChar char="•"/>
            </a:pPr>
            <a:r>
              <a:rPr lang="en-US" sz="2400" dirty="0">
                <a:latin typeface="Helvetica"/>
                <a:cs typeface="Helvetica"/>
              </a:rPr>
              <a:t>How do (or did) the client and their partner share money?</a:t>
            </a:r>
          </a:p>
          <a:p>
            <a:pPr marL="457200" indent="-457200">
              <a:buFont typeface="Arial" panose="020B0604020202020204" pitchFamily="34" charset="0"/>
              <a:buChar char="•"/>
            </a:pPr>
            <a:r>
              <a:rPr lang="en-US" sz="2400" dirty="0">
                <a:latin typeface="Helvetica"/>
                <a:cs typeface="Helvetica"/>
              </a:rPr>
              <a:t>Is the client's access to any bank accounts (joint or personal) restricted?</a:t>
            </a:r>
          </a:p>
          <a:p>
            <a:pPr marL="457200" indent="-457200">
              <a:buFont typeface="Arial" panose="020B0604020202020204" pitchFamily="34" charset="0"/>
              <a:buChar char="•"/>
            </a:pPr>
            <a:r>
              <a:rPr lang="en-US" sz="2400" dirty="0">
                <a:latin typeface="Helvetica"/>
                <a:cs typeface="Helvetica"/>
              </a:rPr>
              <a:t>Does the client rely on an allowance from their partner?</a:t>
            </a:r>
          </a:p>
          <a:p>
            <a:pPr marL="457200" indent="-457200">
              <a:buFont typeface="Arial" panose="020B0604020202020204" pitchFamily="34" charset="0"/>
              <a:buChar char="•"/>
            </a:pPr>
            <a:r>
              <a:rPr lang="en-US" sz="2400" dirty="0">
                <a:latin typeface="Helvetica"/>
                <a:cs typeface="Helvetica"/>
              </a:rPr>
              <a:t>Is the client allowed to have a say in financial decision-making?</a:t>
            </a:r>
          </a:p>
          <a:p>
            <a:pPr marL="457200" indent="-457200">
              <a:buFont typeface="Arial" panose="020B0604020202020204" pitchFamily="34" charset="0"/>
              <a:buChar char="•"/>
            </a:pPr>
            <a:r>
              <a:rPr lang="en-US" sz="2400" dirty="0">
                <a:latin typeface="Helvetica"/>
                <a:cs typeface="Helvetica"/>
              </a:rPr>
              <a:t>Are the couple's loans, debts, utilities etc. in the client's name alone?</a:t>
            </a:r>
          </a:p>
          <a:p>
            <a:pPr marL="457200" indent="-457200">
              <a:buFont typeface="Arial" panose="020B0604020202020204" pitchFamily="34" charset="0"/>
              <a:buChar char="•"/>
            </a:pPr>
            <a:r>
              <a:rPr lang="en-US" sz="2400" dirty="0">
                <a:latin typeface="Helvetica"/>
                <a:cs typeface="Helvetica"/>
              </a:rPr>
              <a:t>Has the client received the benefit of any loans, credit cards or debts?</a:t>
            </a:r>
          </a:p>
        </p:txBody>
      </p:sp>
    </p:spTree>
    <p:extLst>
      <p:ext uri="{BB962C8B-B14F-4D97-AF65-F5344CB8AC3E}">
        <p14:creationId xmlns:p14="http://schemas.microsoft.com/office/powerpoint/2010/main" val="4056819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10167937" cy="2406466"/>
          </a:xfrm>
        </p:spPr>
        <p:txBody>
          <a:bodyPr/>
          <a:lstStyle/>
          <a:p>
            <a:r>
              <a:rPr lang="en-US" sz="5400"/>
              <a:t>2. Safety and trauma informed practice</a:t>
            </a:r>
          </a:p>
        </p:txBody>
      </p:sp>
    </p:spTree>
    <p:extLst>
      <p:ext uri="{BB962C8B-B14F-4D97-AF65-F5344CB8AC3E}">
        <p14:creationId xmlns:p14="http://schemas.microsoft.com/office/powerpoint/2010/main" val="320909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041400" y="1420837"/>
            <a:ext cx="9976220" cy="4944103"/>
          </a:xfrm>
        </p:spPr>
        <p:txBody>
          <a:bodyPr>
            <a:normAutofit fontScale="40000" lnSpcReduction="20000"/>
          </a:bodyPr>
          <a:lstStyle/>
          <a:p>
            <a:pPr marL="571500" indent="-571500">
              <a:buFont typeface="Arial" panose="020B0604020202020204" pitchFamily="34" charset="0"/>
              <a:buChar char="•"/>
            </a:pPr>
            <a:r>
              <a:rPr lang="en-US" sz="6000" dirty="0">
                <a:latin typeface="Helvetica"/>
                <a:cs typeface="Helvetica"/>
              </a:rPr>
              <a:t>Trauma is cumulative and can compound, particularly in the context of domestic violence, “</a:t>
            </a:r>
            <a:r>
              <a:rPr lang="en-AU" sz="6000" dirty="0">
                <a:latin typeface="Helvetica"/>
                <a:cs typeface="Helvetica"/>
              </a:rPr>
              <a:t>a </a:t>
            </a:r>
            <a:r>
              <a:rPr lang="en-AU" sz="6000" b="1" i="1" dirty="0">
                <a:latin typeface="Helvetica"/>
                <a:cs typeface="Helvetica"/>
              </a:rPr>
              <a:t>pattern</a:t>
            </a:r>
            <a:r>
              <a:rPr lang="en-AU" sz="6000" dirty="0">
                <a:latin typeface="Helvetica"/>
                <a:cs typeface="Helvetica"/>
              </a:rPr>
              <a:t> of abusive behaviour”</a:t>
            </a:r>
            <a:endParaRPr lang="en-US" sz="6000" dirty="0">
              <a:latin typeface="Helvetica"/>
              <a:cs typeface="Helvetica"/>
            </a:endParaRPr>
          </a:p>
          <a:p>
            <a:pPr marL="571500" indent="-571500">
              <a:buFont typeface="Arial" panose="020B0604020202020204" pitchFamily="34" charset="0"/>
              <a:buChar char="•"/>
            </a:pPr>
            <a:r>
              <a:rPr lang="en-US" sz="6000" dirty="0">
                <a:latin typeface="Helvetica"/>
                <a:cs typeface="Helvetica"/>
              </a:rPr>
              <a:t>Affects people in different ways</a:t>
            </a:r>
          </a:p>
          <a:p>
            <a:pPr marL="571500" indent="-571500">
              <a:buFont typeface="Arial" panose="020B0604020202020204" pitchFamily="34" charset="0"/>
              <a:buChar char="•"/>
            </a:pPr>
            <a:r>
              <a:rPr lang="en-US" sz="6000" dirty="0">
                <a:latin typeface="Helvetica"/>
                <a:cs typeface="Helvetica"/>
              </a:rPr>
              <a:t>Negatively impacts neural integration &amp; cognitive functioning</a:t>
            </a:r>
          </a:p>
          <a:p>
            <a:pPr marL="571500" indent="-571500">
              <a:buFont typeface="Arial" panose="020B0604020202020204" pitchFamily="34" charset="0"/>
              <a:buChar char="•"/>
            </a:pPr>
            <a:r>
              <a:rPr lang="en-US" sz="6000" dirty="0">
                <a:latin typeface="Helvetica"/>
                <a:cs typeface="Helvetica"/>
              </a:rPr>
              <a:t>Fight or flight response remains, survivors can be on permanent high alert</a:t>
            </a:r>
          </a:p>
          <a:p>
            <a:pPr marL="571500" indent="-571500">
              <a:buFont typeface="Arial" panose="020B0604020202020204" pitchFamily="34" charset="0"/>
              <a:buChar char="•"/>
            </a:pPr>
            <a:r>
              <a:rPr lang="en-US" sz="6000" dirty="0">
                <a:latin typeface="Helvetica"/>
                <a:cs typeface="Helvetica"/>
              </a:rPr>
              <a:t>Might find it difficult to: develop trust; understand what is legally relevant; concentrate and remember events in chronological order; be coherent, be consistent; be reliable.</a:t>
            </a:r>
          </a:p>
        </p:txBody>
      </p:sp>
      <p:sp>
        <p:nvSpPr>
          <p:cNvPr id="7" name="Title 3">
            <a:extLst>
              <a:ext uri="{FF2B5EF4-FFF2-40B4-BE49-F238E27FC236}">
                <a16:creationId xmlns:a16="http://schemas.microsoft.com/office/drawing/2014/main" id="{2177FDA1-70B4-6D43-875D-E80AF7440E38}"/>
              </a:ext>
            </a:extLst>
          </p:cNvPr>
          <p:cNvSpPr>
            <a:spLocks noGrp="1"/>
          </p:cNvSpPr>
          <p:nvPr>
            <p:ph type="title"/>
          </p:nvPr>
        </p:nvSpPr>
        <p:spPr>
          <a:xfrm>
            <a:off x="316357" y="631033"/>
            <a:ext cx="11408408" cy="1117907"/>
          </a:xfrm>
        </p:spPr>
        <p:txBody>
          <a:bodyPr>
            <a:normAutofit/>
          </a:bodyPr>
          <a:lstStyle/>
          <a:p>
            <a:r>
              <a:rPr lang="en-US" sz="4800" dirty="0"/>
              <a:t>Domestic violence and trauma</a:t>
            </a:r>
          </a:p>
        </p:txBody>
      </p:sp>
    </p:spTree>
    <p:extLst>
      <p:ext uri="{BB962C8B-B14F-4D97-AF65-F5344CB8AC3E}">
        <p14:creationId xmlns:p14="http://schemas.microsoft.com/office/powerpoint/2010/main" val="3243072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9335-ECFD-9E40-AF7B-7ECD9C957D09}"/>
              </a:ext>
            </a:extLst>
          </p:cNvPr>
          <p:cNvSpPr>
            <a:spLocks noGrp="1"/>
          </p:cNvSpPr>
          <p:nvPr>
            <p:ph type="title"/>
          </p:nvPr>
        </p:nvSpPr>
        <p:spPr/>
        <p:txBody>
          <a:bodyPr>
            <a:noAutofit/>
          </a:bodyPr>
          <a:lstStyle/>
          <a:p>
            <a:r>
              <a:rPr lang="en-US" sz="4800" dirty="0">
                <a:latin typeface="Arial"/>
                <a:cs typeface="Arial"/>
              </a:rPr>
              <a:t>Trauma informed practice</a:t>
            </a:r>
            <a:br>
              <a:rPr lang="en-US" sz="4800" dirty="0">
                <a:latin typeface="Arial"/>
                <a:cs typeface="Arial"/>
              </a:rPr>
            </a:br>
            <a:endParaRPr lang="en-US" sz="4800" dirty="0">
              <a:latin typeface="Arial"/>
              <a:cs typeface="Arial"/>
            </a:endParaRPr>
          </a:p>
        </p:txBody>
      </p:sp>
      <p:sp>
        <p:nvSpPr>
          <p:cNvPr id="4" name="Text Placeholder 2">
            <a:extLst>
              <a:ext uri="{FF2B5EF4-FFF2-40B4-BE49-F238E27FC236}">
                <a16:creationId xmlns:a16="http://schemas.microsoft.com/office/drawing/2014/main" id="{5D6D2F1E-CB53-024D-A8D7-9BA7C2A658ED}"/>
              </a:ext>
            </a:extLst>
          </p:cNvPr>
          <p:cNvSpPr>
            <a:spLocks noGrp="1"/>
          </p:cNvSpPr>
          <p:nvPr>
            <p:ph type="body" sz="quarter" idx="13"/>
          </p:nvPr>
        </p:nvSpPr>
        <p:spPr>
          <a:xfrm>
            <a:off x="1041400" y="1748940"/>
            <a:ext cx="9976220" cy="4397860"/>
          </a:xfrm>
        </p:spPr>
        <p:txBody>
          <a:bodyPr>
            <a:noAutofit/>
          </a:bodyPr>
          <a:lstStyle/>
          <a:p>
            <a:pPr marL="457200" indent="-457200">
              <a:buFont typeface="Arial" charset="0"/>
              <a:buChar char="•"/>
            </a:pPr>
            <a:r>
              <a:rPr lang="en-US" sz="2400" dirty="0"/>
              <a:t>Shift in thinking from “What’s wrong with you?” (victim blaming) to “What happened to you?” (understanding the impact of trauma)</a:t>
            </a:r>
          </a:p>
          <a:p>
            <a:pPr marL="342900" indent="-342900">
              <a:buFont typeface="Arial"/>
              <a:buChar char="•"/>
            </a:pPr>
            <a:r>
              <a:rPr lang="en-US" sz="2400" dirty="0"/>
              <a:t>Best practice for clients who have experienced trauma:</a:t>
            </a:r>
          </a:p>
          <a:p>
            <a:pPr marL="914400" lvl="1">
              <a:spcAft>
                <a:spcPts val="0"/>
              </a:spcAft>
              <a:buSzPct val="100000"/>
              <a:buFont typeface="Wingdings" charset="2"/>
              <a:buChar char="ü"/>
            </a:pPr>
            <a:r>
              <a:rPr lang="en-US" sz="2400" dirty="0">
                <a:solidFill>
                  <a:srgbClr val="303030">
                    <a:lumMod val="95000"/>
                    <a:lumOff val="5000"/>
                  </a:srgbClr>
                </a:solidFill>
              </a:rPr>
              <a:t>awareness of presentation and impacts of trauma</a:t>
            </a:r>
          </a:p>
          <a:p>
            <a:pPr marL="914400" lvl="1">
              <a:spcAft>
                <a:spcPts val="0"/>
              </a:spcAft>
              <a:buSzPct val="100000"/>
              <a:buFont typeface="Wingdings" charset="2"/>
              <a:buChar char="ü"/>
            </a:pPr>
            <a:r>
              <a:rPr lang="en-US" sz="2400" dirty="0" err="1">
                <a:solidFill>
                  <a:srgbClr val="303030">
                    <a:lumMod val="95000"/>
                    <a:lumOff val="5000"/>
                  </a:srgbClr>
                </a:solidFill>
              </a:rPr>
              <a:t>prioritising</a:t>
            </a:r>
            <a:r>
              <a:rPr lang="en-US" sz="2400" dirty="0">
                <a:solidFill>
                  <a:srgbClr val="303030">
                    <a:lumMod val="95000"/>
                    <a:lumOff val="5000"/>
                  </a:srgbClr>
                </a:solidFill>
              </a:rPr>
              <a:t> safety and confidentiality</a:t>
            </a:r>
          </a:p>
          <a:p>
            <a:pPr marL="914400" lvl="1">
              <a:spcAft>
                <a:spcPts val="0"/>
              </a:spcAft>
              <a:buSzPct val="100000"/>
              <a:buFont typeface="Wingdings" charset="2"/>
              <a:buChar char="ü"/>
            </a:pPr>
            <a:r>
              <a:rPr lang="en-US" sz="2400" dirty="0">
                <a:solidFill>
                  <a:srgbClr val="303030">
                    <a:lumMod val="95000"/>
                    <a:lumOff val="5000"/>
                  </a:srgbClr>
                </a:solidFill>
              </a:rPr>
              <a:t>building respectful and trusting relationships</a:t>
            </a:r>
          </a:p>
          <a:p>
            <a:pPr marL="914400" lvl="1">
              <a:spcAft>
                <a:spcPts val="0"/>
              </a:spcAft>
              <a:buSzPct val="100000"/>
              <a:buFont typeface="Wingdings" charset="2"/>
              <a:buChar char="ü"/>
            </a:pPr>
            <a:r>
              <a:rPr lang="en-US" sz="2400" dirty="0">
                <a:solidFill>
                  <a:srgbClr val="303030">
                    <a:lumMod val="95000"/>
                    <a:lumOff val="5000"/>
                  </a:srgbClr>
                </a:solidFill>
              </a:rPr>
              <a:t>choice and empowerment</a:t>
            </a:r>
          </a:p>
          <a:p>
            <a:pPr marL="914400" lvl="1">
              <a:spcAft>
                <a:spcPts val="0"/>
              </a:spcAft>
              <a:buSzPct val="100000"/>
              <a:buFont typeface="Wingdings" charset="2"/>
              <a:buChar char="ü"/>
            </a:pPr>
            <a:r>
              <a:rPr lang="en-US" sz="2400" dirty="0">
                <a:solidFill>
                  <a:srgbClr val="303030">
                    <a:lumMod val="95000"/>
                    <a:lumOff val="5000"/>
                  </a:srgbClr>
                </a:solidFill>
              </a:rPr>
              <a:t>collaboration</a:t>
            </a:r>
            <a:endParaRPr lang="en-US" sz="2400" dirty="0"/>
          </a:p>
        </p:txBody>
      </p:sp>
    </p:spTree>
    <p:extLst>
      <p:ext uri="{BB962C8B-B14F-4D97-AF65-F5344CB8AC3E}">
        <p14:creationId xmlns:p14="http://schemas.microsoft.com/office/powerpoint/2010/main" val="241608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8E174-54C0-7C47-AB90-FEE3FE05C89F}"/>
              </a:ext>
            </a:extLst>
          </p:cNvPr>
          <p:cNvSpPr>
            <a:spLocks noGrp="1"/>
          </p:cNvSpPr>
          <p:nvPr>
            <p:ph type="title"/>
          </p:nvPr>
        </p:nvSpPr>
        <p:spPr/>
        <p:txBody>
          <a:bodyPr>
            <a:normAutofit/>
          </a:bodyPr>
          <a:lstStyle/>
          <a:p>
            <a:r>
              <a:rPr lang="en-US" sz="4800" dirty="0">
                <a:latin typeface="Arial"/>
                <a:cs typeface="Arial"/>
              </a:rPr>
              <a:t>Keep in mind… </a:t>
            </a:r>
          </a:p>
        </p:txBody>
      </p:sp>
      <p:sp>
        <p:nvSpPr>
          <p:cNvPr id="4" name="Text Placeholder 3">
            <a:extLst>
              <a:ext uri="{FF2B5EF4-FFF2-40B4-BE49-F238E27FC236}">
                <a16:creationId xmlns:a16="http://schemas.microsoft.com/office/drawing/2014/main" id="{3510DA2C-8D38-DA47-BFFF-E94D698F4285}"/>
              </a:ext>
            </a:extLst>
          </p:cNvPr>
          <p:cNvSpPr>
            <a:spLocks noGrp="1"/>
          </p:cNvSpPr>
          <p:nvPr>
            <p:ph type="body" sz="quarter" idx="13"/>
          </p:nvPr>
        </p:nvSpPr>
        <p:spPr>
          <a:xfrm>
            <a:off x="1041399" y="1748940"/>
            <a:ext cx="10560176" cy="4397860"/>
          </a:xfrm>
        </p:spPr>
        <p:txBody>
          <a:bodyPr>
            <a:noAutofit/>
          </a:bodyPr>
          <a:lstStyle/>
          <a:p>
            <a:pPr marL="457200" indent="-457200">
              <a:buFont typeface="Arial" panose="020B0604020202020204" pitchFamily="34" charset="0"/>
              <a:buChar char="•"/>
            </a:pPr>
            <a:r>
              <a:rPr lang="en-US" sz="2400" dirty="0">
                <a:latin typeface="Helvetica"/>
                <a:cs typeface="Helvetica"/>
              </a:rPr>
              <a:t>Unfamiliarity with financial language or how to interpret bills, bank statements and letters from debt collectors</a:t>
            </a:r>
            <a:endParaRPr lang="en-US" sz="2400" dirty="0"/>
          </a:p>
          <a:p>
            <a:pPr marL="457200" indent="-457200">
              <a:buFont typeface="Arial" panose="020B0604020202020204" pitchFamily="34" charset="0"/>
              <a:buChar char="•"/>
            </a:pPr>
            <a:r>
              <a:rPr lang="en-US" sz="2400" dirty="0">
                <a:latin typeface="Helvetica"/>
                <a:cs typeface="Helvetica"/>
              </a:rPr>
              <a:t>Decision making and independence can be overwhelming</a:t>
            </a:r>
            <a:endParaRPr lang="en-US" sz="2400" dirty="0"/>
          </a:p>
          <a:p>
            <a:pPr marL="457200" indent="-457200">
              <a:buFont typeface="Arial" panose="020B0604020202020204" pitchFamily="34" charset="0"/>
              <a:buChar char="•"/>
            </a:pPr>
            <a:r>
              <a:rPr lang="en-US" sz="2400" dirty="0">
                <a:latin typeface="Helvetica"/>
                <a:cs typeface="Helvetica"/>
              </a:rPr>
              <a:t>Financial hardship can lead a person to return to the “financial safety” of the abuser</a:t>
            </a:r>
            <a:endParaRPr lang="en-US" sz="2400" dirty="0"/>
          </a:p>
        </p:txBody>
      </p:sp>
    </p:spTree>
    <p:extLst>
      <p:ext uri="{BB962C8B-B14F-4D97-AF65-F5344CB8AC3E}">
        <p14:creationId xmlns:p14="http://schemas.microsoft.com/office/powerpoint/2010/main" val="273938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6CE9-0688-0D42-B043-033E30FCF47C}"/>
              </a:ext>
            </a:extLst>
          </p:cNvPr>
          <p:cNvSpPr>
            <a:spLocks noGrp="1"/>
          </p:cNvSpPr>
          <p:nvPr>
            <p:ph type="title"/>
          </p:nvPr>
        </p:nvSpPr>
        <p:spPr/>
        <p:txBody>
          <a:bodyPr>
            <a:normAutofit/>
          </a:bodyPr>
          <a:lstStyle/>
          <a:p>
            <a:r>
              <a:rPr lang="en-US" sz="4800" dirty="0">
                <a:latin typeface="Arial"/>
                <a:cs typeface="Arial"/>
              </a:rPr>
              <a:t>Immediate financial help </a:t>
            </a:r>
          </a:p>
        </p:txBody>
      </p:sp>
      <p:sp>
        <p:nvSpPr>
          <p:cNvPr id="3" name="Text Placeholder 2">
            <a:extLst>
              <a:ext uri="{FF2B5EF4-FFF2-40B4-BE49-F238E27FC236}">
                <a16:creationId xmlns:a16="http://schemas.microsoft.com/office/drawing/2014/main" id="{333F80B8-D2D9-244D-9775-893D6B8723D5}"/>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2400" dirty="0">
                <a:latin typeface="Helvetica"/>
                <a:cs typeface="Helvetica"/>
              </a:rPr>
              <a:t>Emergency assistance packages from banks </a:t>
            </a:r>
            <a:endParaRPr lang="en-US" sz="2400" dirty="0"/>
          </a:p>
          <a:p>
            <a:pPr marL="457200" indent="-457200">
              <a:buFont typeface="Arial" panose="020B0604020202020204" pitchFamily="34" charset="0"/>
              <a:buChar char="•"/>
            </a:pPr>
            <a:r>
              <a:rPr lang="en-US" sz="2400" dirty="0" err="1">
                <a:latin typeface="Helvetica"/>
                <a:cs typeface="Helvetica"/>
              </a:rPr>
              <a:t>Centrelink</a:t>
            </a:r>
            <a:r>
              <a:rPr lang="en-US" sz="2400" dirty="0">
                <a:latin typeface="Helvetica"/>
                <a:cs typeface="Helvetica"/>
              </a:rPr>
              <a:t> assistance e.g. income support, crisis payments, options for collecting child support</a:t>
            </a:r>
            <a:endParaRPr lang="en-US" sz="2400" dirty="0"/>
          </a:p>
          <a:p>
            <a:pPr marL="457200" indent="-457200">
              <a:buFont typeface="Arial" panose="020B0604020202020204" pitchFamily="34" charset="0"/>
              <a:buChar char="•"/>
            </a:pPr>
            <a:r>
              <a:rPr lang="en-US" sz="2400" dirty="0">
                <a:latin typeface="Helvetica"/>
                <a:cs typeface="Helvetica"/>
              </a:rPr>
              <a:t>Victims compensation (eligibility varies in each state)</a:t>
            </a:r>
            <a:endParaRPr lang="en-US" sz="2400" dirty="0"/>
          </a:p>
          <a:p>
            <a:pPr marL="457200" indent="-457200">
              <a:buFont typeface="Arial" panose="020B0604020202020204" pitchFamily="34" charset="0"/>
              <a:buChar char="•"/>
            </a:pPr>
            <a:r>
              <a:rPr lang="en-US" sz="2400" dirty="0">
                <a:latin typeface="Helvetica"/>
                <a:cs typeface="Helvetica"/>
              </a:rPr>
              <a:t>Charity services for food, bills and other support</a:t>
            </a:r>
          </a:p>
        </p:txBody>
      </p:sp>
    </p:spTree>
    <p:extLst>
      <p:ext uri="{BB962C8B-B14F-4D97-AF65-F5344CB8AC3E}">
        <p14:creationId xmlns:p14="http://schemas.microsoft.com/office/powerpoint/2010/main" val="37932192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C1B0-0951-0E45-80B0-009B3740C790}"/>
              </a:ext>
            </a:extLst>
          </p:cNvPr>
          <p:cNvSpPr>
            <a:spLocks noGrp="1"/>
          </p:cNvSpPr>
          <p:nvPr>
            <p:ph type="title"/>
          </p:nvPr>
        </p:nvSpPr>
        <p:spPr/>
        <p:txBody>
          <a:bodyPr>
            <a:normAutofit/>
          </a:bodyPr>
          <a:lstStyle/>
          <a:p>
            <a:r>
              <a:rPr lang="en-US" sz="4800" dirty="0">
                <a:latin typeface="Arial"/>
                <a:cs typeface="Arial"/>
              </a:rPr>
              <a:t>Financial safety</a:t>
            </a:r>
          </a:p>
        </p:txBody>
      </p:sp>
      <p:sp>
        <p:nvSpPr>
          <p:cNvPr id="3" name="Text Placeholder 2">
            <a:extLst>
              <a:ext uri="{FF2B5EF4-FFF2-40B4-BE49-F238E27FC236}">
                <a16:creationId xmlns:a16="http://schemas.microsoft.com/office/drawing/2014/main" id="{9A388825-B8FE-AA49-AB43-3E1A1405711F}"/>
              </a:ext>
            </a:extLst>
          </p:cNvPr>
          <p:cNvSpPr>
            <a:spLocks noGrp="1"/>
          </p:cNvSpPr>
          <p:nvPr>
            <p:ph type="body" sz="quarter" idx="13"/>
          </p:nvPr>
        </p:nvSpPr>
        <p:spPr/>
        <p:txBody>
          <a:bodyPr>
            <a:noAutofit/>
          </a:bodyPr>
          <a:lstStyle/>
          <a:p>
            <a:pPr marL="457200" indent="-457200">
              <a:buFont typeface="Arial" charset="0"/>
              <a:buChar char="•"/>
            </a:pPr>
            <a:r>
              <a:rPr lang="en-US" sz="2400" dirty="0">
                <a:latin typeface="Helvetica"/>
                <a:cs typeface="Helvetica"/>
              </a:rPr>
              <a:t>Change PIN numbers and passwords for credit and debit cards, online banking, email, </a:t>
            </a:r>
            <a:r>
              <a:rPr lang="en-US" sz="2400" dirty="0" err="1">
                <a:latin typeface="Helvetica"/>
                <a:cs typeface="Helvetica"/>
              </a:rPr>
              <a:t>Paypal</a:t>
            </a:r>
            <a:r>
              <a:rPr lang="en-US" sz="2400" dirty="0">
                <a:latin typeface="Helvetica"/>
                <a:cs typeface="Helvetica"/>
              </a:rPr>
              <a:t>, online accounts, cancel any secondary credit cards</a:t>
            </a:r>
          </a:p>
          <a:p>
            <a:pPr marL="457200" indent="-457200">
              <a:buFont typeface="Arial" charset="0"/>
              <a:buChar char="•"/>
            </a:pPr>
            <a:r>
              <a:rPr lang="en-US" sz="2400" dirty="0">
                <a:latin typeface="Helvetica"/>
                <a:cs typeface="Helvetica"/>
              </a:rPr>
              <a:t>Provide a new safe address for correspondence</a:t>
            </a:r>
          </a:p>
          <a:p>
            <a:pPr marL="457200" indent="-457200">
              <a:buFont typeface="Arial" charset="0"/>
              <a:buChar char="•"/>
            </a:pPr>
            <a:r>
              <a:rPr lang="en-US" sz="2400" dirty="0">
                <a:latin typeface="Helvetica"/>
                <a:cs typeface="Helvetica"/>
              </a:rPr>
              <a:t>Open personal bank account for salary and/or </a:t>
            </a:r>
            <a:r>
              <a:rPr lang="en-US" sz="2400" dirty="0" err="1">
                <a:latin typeface="Helvetica"/>
                <a:cs typeface="Helvetica"/>
              </a:rPr>
              <a:t>Centrelink</a:t>
            </a:r>
            <a:r>
              <a:rPr lang="en-US" sz="2400" dirty="0">
                <a:latin typeface="Helvetica"/>
                <a:cs typeface="Helvetica"/>
              </a:rPr>
              <a:t> payments</a:t>
            </a:r>
          </a:p>
          <a:p>
            <a:pPr marL="457200" indent="-457200">
              <a:buFont typeface="Arial" charset="0"/>
              <a:buChar char="•"/>
            </a:pPr>
            <a:r>
              <a:rPr lang="en-US" sz="2400" dirty="0">
                <a:latin typeface="Helvetica"/>
                <a:cs typeface="Helvetica"/>
              </a:rPr>
              <a:t>Cancel or transfer utilities accounts</a:t>
            </a:r>
          </a:p>
        </p:txBody>
      </p:sp>
    </p:spTree>
    <p:extLst>
      <p:ext uri="{BB962C8B-B14F-4D97-AF65-F5344CB8AC3E}">
        <p14:creationId xmlns:p14="http://schemas.microsoft.com/office/powerpoint/2010/main" val="226933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a:cs typeface="Arial"/>
              </a:rPr>
              <a:t>Safety</a:t>
            </a:r>
          </a:p>
        </p:txBody>
      </p:sp>
      <p:sp>
        <p:nvSpPr>
          <p:cNvPr id="3" name="Text Placeholder 2"/>
          <p:cNvSpPr>
            <a:spLocks noGrp="1"/>
          </p:cNvSpPr>
          <p:nvPr>
            <p:ph type="body" sz="quarter" idx="13"/>
          </p:nvPr>
        </p:nvSpPr>
        <p:spPr/>
        <p:txBody>
          <a:bodyPr>
            <a:normAutofit/>
          </a:bodyPr>
          <a:lstStyle/>
          <a:p>
            <a:pPr marL="457200" indent="-457200">
              <a:buFont typeface="Arial" charset="0"/>
              <a:buChar char="•"/>
            </a:pPr>
            <a:r>
              <a:rPr lang="en-US" sz="2400" dirty="0">
                <a:latin typeface="Helvetica"/>
                <a:cs typeface="Helvetica"/>
              </a:rPr>
              <a:t>Critical at intake and throughout every stage of assistance</a:t>
            </a:r>
            <a:endParaRPr lang="en-US" sz="2400" dirty="0"/>
          </a:p>
          <a:p>
            <a:pPr marL="457200" indent="-457200">
              <a:buFont typeface="Arial" charset="0"/>
              <a:buChar char="•"/>
            </a:pPr>
            <a:r>
              <a:rPr lang="en-US" sz="2400" dirty="0">
                <a:latin typeface="Helvetica"/>
                <a:cs typeface="Helvetica"/>
              </a:rPr>
              <a:t>Record updated safety instructions on personal records</a:t>
            </a:r>
          </a:p>
          <a:p>
            <a:pPr marL="457200" indent="-457200">
              <a:buFont typeface="Arial" charset="0"/>
              <a:buChar char="•"/>
            </a:pPr>
            <a:r>
              <a:rPr lang="en-US" sz="2400" dirty="0">
                <a:latin typeface="Helvetica"/>
                <a:cs typeface="Helvetica"/>
              </a:rPr>
              <a:t>Listen to your client!</a:t>
            </a:r>
          </a:p>
          <a:p>
            <a:pPr marL="457200" indent="-457200">
              <a:buFont typeface="Arial" charset="0"/>
              <a:buChar char="•"/>
            </a:pPr>
            <a:r>
              <a:rPr lang="en-US" sz="2400" dirty="0">
                <a:latin typeface="Helvetica"/>
                <a:cs typeface="Helvetica"/>
              </a:rPr>
              <a:t>Be flexible with the time, day, location and duration of meetings</a:t>
            </a:r>
            <a:endParaRPr lang="en-US" sz="2400" dirty="0"/>
          </a:p>
        </p:txBody>
      </p:sp>
    </p:spTree>
    <p:extLst>
      <p:ext uri="{BB962C8B-B14F-4D97-AF65-F5344CB8AC3E}">
        <p14:creationId xmlns:p14="http://schemas.microsoft.com/office/powerpoint/2010/main" val="2612218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E0D7AF-C8B3-9845-A999-7A0E83C7ACF1}"/>
              </a:ext>
            </a:extLst>
          </p:cNvPr>
          <p:cNvSpPr>
            <a:spLocks noGrp="1"/>
          </p:cNvSpPr>
          <p:nvPr>
            <p:ph type="title"/>
          </p:nvPr>
        </p:nvSpPr>
        <p:spPr/>
        <p:txBody>
          <a:bodyPr>
            <a:normAutofit/>
          </a:bodyPr>
          <a:lstStyle/>
          <a:p>
            <a:r>
              <a:rPr lang="en-US" sz="4800" dirty="0">
                <a:latin typeface="Arial"/>
                <a:cs typeface="Arial"/>
              </a:rPr>
              <a:t>Safety planning</a:t>
            </a:r>
          </a:p>
        </p:txBody>
      </p:sp>
      <p:sp>
        <p:nvSpPr>
          <p:cNvPr id="3" name="Text Placeholder 2">
            <a:extLst>
              <a:ext uri="{FF2B5EF4-FFF2-40B4-BE49-F238E27FC236}">
                <a16:creationId xmlns:a16="http://schemas.microsoft.com/office/drawing/2014/main" id="{CC74FFD0-EAE9-E240-BCE0-E7F32CB362AF}"/>
              </a:ext>
            </a:extLst>
          </p:cNvPr>
          <p:cNvSpPr>
            <a:spLocks noGrp="1"/>
          </p:cNvSpPr>
          <p:nvPr>
            <p:ph type="body" sz="quarter" idx="13"/>
          </p:nvPr>
        </p:nvSpPr>
        <p:spPr/>
        <p:txBody>
          <a:bodyPr>
            <a:noAutofit/>
          </a:bodyPr>
          <a:lstStyle/>
          <a:p>
            <a:pPr marL="457200" indent="-457200">
              <a:buFont typeface="Arial" charset="0"/>
              <a:buChar char="•"/>
            </a:pPr>
            <a:r>
              <a:rPr lang="en-US" sz="2400" dirty="0">
                <a:latin typeface="Helvetica"/>
                <a:cs typeface="Helvetica"/>
              </a:rPr>
              <a:t>Domestic violence safety assessments should be performed by a trained expert.</a:t>
            </a:r>
          </a:p>
          <a:p>
            <a:pPr marL="457200" indent="-457200">
              <a:buFont typeface="Arial" charset="0"/>
              <a:buChar char="•"/>
            </a:pPr>
            <a:r>
              <a:rPr lang="en-US" sz="2400" dirty="0">
                <a:latin typeface="Helvetica"/>
                <a:cs typeface="Helvetica"/>
              </a:rPr>
              <a:t>1800RESPECT: </a:t>
            </a:r>
            <a:br>
              <a:rPr lang="en-US" sz="2400" dirty="0">
                <a:latin typeface="Helvetica"/>
                <a:cs typeface="Helvetica"/>
              </a:rPr>
            </a:br>
            <a:r>
              <a:rPr lang="en-US" sz="2400" dirty="0">
                <a:latin typeface="Helvetica"/>
                <a:cs typeface="Helvetica"/>
              </a:rPr>
              <a:t>24 hour national sexual assault and domestic violence counselling service</a:t>
            </a:r>
            <a:br>
              <a:rPr lang="en-US" sz="2400" dirty="0">
                <a:latin typeface="Helvetica"/>
                <a:cs typeface="Helvetica"/>
              </a:rPr>
            </a:br>
            <a:r>
              <a:rPr lang="en-US" sz="2400" dirty="0">
                <a:latin typeface="Helvetica"/>
                <a:cs typeface="Helvetica"/>
                <a:hlinkClick r:id="rId3"/>
              </a:rPr>
              <a:t>www.1800respect.org.au</a:t>
            </a:r>
            <a:r>
              <a:rPr lang="en-US" sz="2400" dirty="0">
                <a:latin typeface="Helvetica"/>
                <a:cs typeface="Helvetica"/>
              </a:rPr>
              <a:t>  </a:t>
            </a:r>
            <a:r>
              <a:rPr lang="it-IT" sz="2400" b="1" dirty="0">
                <a:latin typeface="Helvetica"/>
                <a:cs typeface="Helvetica"/>
              </a:rPr>
              <a:t>1800 737 732</a:t>
            </a:r>
            <a:endParaRPr lang="en-US" sz="2400" b="1" dirty="0">
              <a:latin typeface="Helvetica"/>
              <a:cs typeface="Helvetica"/>
            </a:endParaRPr>
          </a:p>
        </p:txBody>
      </p:sp>
    </p:spTree>
    <p:extLst>
      <p:ext uri="{BB962C8B-B14F-4D97-AF65-F5344CB8AC3E}">
        <p14:creationId xmlns:p14="http://schemas.microsoft.com/office/powerpoint/2010/main" val="3245884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E0D7AF-C8B3-9845-A999-7A0E83C7ACF1}"/>
              </a:ext>
            </a:extLst>
          </p:cNvPr>
          <p:cNvSpPr>
            <a:spLocks noGrp="1"/>
          </p:cNvSpPr>
          <p:nvPr>
            <p:ph type="title"/>
          </p:nvPr>
        </p:nvSpPr>
        <p:spPr/>
        <p:txBody>
          <a:bodyPr>
            <a:normAutofit/>
          </a:bodyPr>
          <a:lstStyle/>
          <a:p>
            <a:r>
              <a:rPr lang="en-US" sz="4800" dirty="0">
                <a:latin typeface="Arial"/>
                <a:cs typeface="Arial"/>
              </a:rPr>
              <a:t>Protection orders</a:t>
            </a:r>
          </a:p>
        </p:txBody>
      </p:sp>
      <p:sp>
        <p:nvSpPr>
          <p:cNvPr id="3" name="Text Placeholder 2">
            <a:extLst>
              <a:ext uri="{FF2B5EF4-FFF2-40B4-BE49-F238E27FC236}">
                <a16:creationId xmlns:a16="http://schemas.microsoft.com/office/drawing/2014/main" id="{CC74FFD0-EAE9-E240-BCE0-E7F32CB362AF}"/>
              </a:ext>
            </a:extLst>
          </p:cNvPr>
          <p:cNvSpPr>
            <a:spLocks noGrp="1"/>
          </p:cNvSpPr>
          <p:nvPr>
            <p:ph type="body" sz="quarter" idx="13"/>
          </p:nvPr>
        </p:nvSpPr>
        <p:spPr>
          <a:xfrm>
            <a:off x="1041400" y="1748940"/>
            <a:ext cx="9976220" cy="4397860"/>
          </a:xfrm>
        </p:spPr>
        <p:txBody>
          <a:bodyPr>
            <a:noAutofit/>
          </a:bodyPr>
          <a:lstStyle/>
          <a:p>
            <a:pPr marL="457200" indent="-457200">
              <a:buFont typeface="Arial" charset="0"/>
              <a:buChar char="•"/>
            </a:pPr>
            <a:r>
              <a:rPr lang="en-US" sz="2400" dirty="0">
                <a:latin typeface="Helvetica"/>
                <a:cs typeface="Helvetica"/>
              </a:rPr>
              <a:t>Orders differ in each state and territory but apply nationally</a:t>
            </a:r>
            <a:endParaRPr lang="en-US" sz="2400" dirty="0"/>
          </a:p>
          <a:p>
            <a:pPr marL="457200" indent="-457200">
              <a:buFont typeface="Arial" charset="0"/>
              <a:buChar char="•"/>
            </a:pPr>
            <a:r>
              <a:rPr lang="en-US" sz="2400" dirty="0">
                <a:latin typeface="Helvetica"/>
                <a:cs typeface="Helvetica"/>
              </a:rPr>
              <a:t>Existing protection orders can provide information about your client's safety and the </a:t>
            </a:r>
            <a:r>
              <a:rPr lang="en-US" sz="2400" dirty="0" err="1">
                <a:latin typeface="Helvetica"/>
                <a:cs typeface="Helvetica"/>
              </a:rPr>
              <a:t>behaviour</a:t>
            </a:r>
            <a:r>
              <a:rPr lang="en-US" sz="2400" dirty="0">
                <a:latin typeface="Helvetica"/>
                <a:cs typeface="Helvetica"/>
              </a:rPr>
              <a:t> of the abuser</a:t>
            </a:r>
            <a:endParaRPr lang="en-US" sz="2400" dirty="0"/>
          </a:p>
          <a:p>
            <a:pPr marL="457200" indent="-457200">
              <a:buFont typeface="Arial" charset="0"/>
              <a:buChar char="•"/>
            </a:pPr>
            <a:r>
              <a:rPr lang="en-US" sz="2400" dirty="0">
                <a:latin typeface="Helvetica"/>
                <a:cs typeface="Helvetica"/>
              </a:rPr>
              <a:t>In NSW: the Women’s Domestic Violence Court Advocacy Service can advise women about the process for obtaining an Apprehended Domestic Violence Order (ADVO) on </a:t>
            </a:r>
            <a:r>
              <a:rPr lang="is-IS" sz="2400" b="1" dirty="0">
                <a:latin typeface="Helvetica"/>
                <a:cs typeface="Helvetica"/>
              </a:rPr>
              <a:t>1800 938 227</a:t>
            </a:r>
            <a:endParaRPr lang="en-US" sz="2400" dirty="0"/>
          </a:p>
        </p:txBody>
      </p:sp>
    </p:spTree>
    <p:extLst>
      <p:ext uri="{BB962C8B-B14F-4D97-AF65-F5344CB8AC3E}">
        <p14:creationId xmlns:p14="http://schemas.microsoft.com/office/powerpoint/2010/main" val="4279041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501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5443537" cy="2272930"/>
          </a:xfrm>
        </p:spPr>
        <p:txBody>
          <a:bodyPr/>
          <a:lstStyle/>
          <a:p>
            <a:r>
              <a:rPr lang="en-US" dirty="0">
                <a:latin typeface="Arial"/>
                <a:cs typeface="Arial"/>
              </a:rPr>
              <a:t>3. How to assist victim survivors of financial abuse</a:t>
            </a:r>
          </a:p>
        </p:txBody>
      </p:sp>
      <p:pic>
        <p:nvPicPr>
          <p:cNvPr id="4" name="Picture Placeholder 3" descr="counsellor2.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417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25A8-3E0B-4541-8C1C-EBDA184FB244}"/>
              </a:ext>
            </a:extLst>
          </p:cNvPr>
          <p:cNvSpPr>
            <a:spLocks noGrp="1"/>
          </p:cNvSpPr>
          <p:nvPr>
            <p:ph type="title"/>
          </p:nvPr>
        </p:nvSpPr>
        <p:spPr/>
        <p:txBody>
          <a:bodyPr>
            <a:normAutofit/>
          </a:bodyPr>
          <a:lstStyle/>
          <a:p>
            <a:r>
              <a:rPr lang="en-US" sz="4800" dirty="0">
                <a:latin typeface="Arial"/>
                <a:cs typeface="Arial"/>
              </a:rPr>
              <a:t>Clearly explain your role</a:t>
            </a:r>
          </a:p>
        </p:txBody>
      </p:sp>
      <p:sp>
        <p:nvSpPr>
          <p:cNvPr id="3" name="Text Placeholder 2">
            <a:extLst>
              <a:ext uri="{FF2B5EF4-FFF2-40B4-BE49-F238E27FC236}">
                <a16:creationId xmlns:a16="http://schemas.microsoft.com/office/drawing/2014/main" id="{98CA3D90-1F2B-2440-8FBF-E17D425D43D5}"/>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2400" dirty="0">
                <a:latin typeface="Helvetica"/>
                <a:cs typeface="Helvetica"/>
              </a:rPr>
              <a:t>Identify your </a:t>
            </a:r>
            <a:r>
              <a:rPr lang="en-US" sz="2400" b="1" dirty="0">
                <a:latin typeface="Helvetica"/>
                <a:cs typeface="Helvetica"/>
              </a:rPr>
              <a:t>skills </a:t>
            </a:r>
            <a:r>
              <a:rPr lang="en-US" sz="2400" dirty="0">
                <a:latin typeface="Helvetica"/>
                <a:cs typeface="Helvetica"/>
              </a:rPr>
              <a:t>and the </a:t>
            </a:r>
            <a:r>
              <a:rPr lang="en-US" sz="2400" b="1" dirty="0">
                <a:latin typeface="Helvetica"/>
                <a:cs typeface="Helvetica"/>
              </a:rPr>
              <a:t>scope </a:t>
            </a:r>
            <a:r>
              <a:rPr lang="en-US" sz="2400" dirty="0">
                <a:latin typeface="Helvetica"/>
                <a:cs typeface="Helvetica"/>
              </a:rPr>
              <a:t>of your assistance</a:t>
            </a:r>
            <a:endParaRPr lang="en-US" sz="2400" dirty="0"/>
          </a:p>
          <a:p>
            <a:pPr marL="457200" indent="-457200">
              <a:buFont typeface="Arial" panose="020B0604020202020204" pitchFamily="34" charset="0"/>
              <a:buChar char="•"/>
            </a:pPr>
            <a:r>
              <a:rPr lang="en-US" sz="2400" dirty="0">
                <a:latin typeface="Helvetica"/>
                <a:cs typeface="Helvetica"/>
              </a:rPr>
              <a:t>Explain the </a:t>
            </a:r>
            <a:r>
              <a:rPr lang="en-US" sz="2400" b="1" dirty="0">
                <a:latin typeface="Helvetica"/>
                <a:cs typeface="Helvetica"/>
              </a:rPr>
              <a:t>boundaries </a:t>
            </a:r>
            <a:r>
              <a:rPr lang="en-US" sz="2400" dirty="0">
                <a:latin typeface="Helvetica"/>
                <a:cs typeface="Helvetica"/>
              </a:rPr>
              <a:t>of the assistance you can provide</a:t>
            </a:r>
            <a:endParaRPr lang="en-US" sz="2400" dirty="0"/>
          </a:p>
          <a:p>
            <a:pPr marL="457200" indent="-457200">
              <a:buFont typeface="Arial" panose="020B0604020202020204" pitchFamily="34" charset="0"/>
              <a:buChar char="•"/>
            </a:pPr>
            <a:r>
              <a:rPr lang="en-US" sz="2400" dirty="0">
                <a:latin typeface="Helvetica"/>
                <a:cs typeface="Helvetica"/>
              </a:rPr>
              <a:t>Identify appropriate </a:t>
            </a:r>
            <a:r>
              <a:rPr lang="en-US" sz="2400" b="1" dirty="0">
                <a:latin typeface="Helvetica"/>
                <a:cs typeface="Helvetica"/>
              </a:rPr>
              <a:t>referrals </a:t>
            </a:r>
            <a:r>
              <a:rPr lang="en-US" sz="2400" dirty="0">
                <a:latin typeface="Helvetica"/>
                <a:cs typeface="Helvetica"/>
              </a:rPr>
              <a:t>and support networks</a:t>
            </a:r>
          </a:p>
          <a:p>
            <a:pPr marL="457200" indent="-457200">
              <a:buFont typeface="Arial" panose="020B0604020202020204" pitchFamily="34" charset="0"/>
              <a:buChar char="•"/>
            </a:pPr>
            <a:r>
              <a:rPr lang="en-US" sz="2400" dirty="0">
                <a:latin typeface="Helvetica"/>
                <a:cs typeface="Helvetica"/>
              </a:rPr>
              <a:t>Know when to </a:t>
            </a:r>
            <a:r>
              <a:rPr lang="en-US" sz="2400" b="1" dirty="0">
                <a:latin typeface="Helvetica"/>
                <a:cs typeface="Helvetica"/>
              </a:rPr>
              <a:t>escalate </a:t>
            </a:r>
            <a:r>
              <a:rPr lang="en-US" sz="2400" dirty="0">
                <a:latin typeface="Helvetica"/>
                <a:cs typeface="Helvetica"/>
              </a:rPr>
              <a:t>the matter and refer the client for legal advice</a:t>
            </a:r>
          </a:p>
        </p:txBody>
      </p:sp>
    </p:spTree>
    <p:extLst>
      <p:ext uri="{BB962C8B-B14F-4D97-AF65-F5344CB8AC3E}">
        <p14:creationId xmlns:p14="http://schemas.microsoft.com/office/powerpoint/2010/main" val="4192892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B9046-0254-FF40-968E-6BA15B08AE60}"/>
              </a:ext>
            </a:extLst>
          </p:cNvPr>
          <p:cNvSpPr>
            <a:spLocks noGrp="1"/>
          </p:cNvSpPr>
          <p:nvPr>
            <p:ph type="title"/>
          </p:nvPr>
        </p:nvSpPr>
        <p:spPr/>
        <p:txBody>
          <a:bodyPr>
            <a:normAutofit/>
          </a:bodyPr>
          <a:lstStyle/>
          <a:p>
            <a:r>
              <a:rPr lang="en-US" sz="4800" dirty="0">
                <a:latin typeface="Arial"/>
                <a:cs typeface="Arial"/>
              </a:rPr>
              <a:t>Understand the relationship</a:t>
            </a:r>
          </a:p>
        </p:txBody>
      </p:sp>
      <p:sp>
        <p:nvSpPr>
          <p:cNvPr id="3" name="Text Placeholder 2">
            <a:extLst>
              <a:ext uri="{FF2B5EF4-FFF2-40B4-BE49-F238E27FC236}">
                <a16:creationId xmlns:a16="http://schemas.microsoft.com/office/drawing/2014/main" id="{6658BFA5-3954-AA47-8219-E90DA0F3E294}"/>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2400" dirty="0"/>
              <a:t>Is the relationship ongoing, recently ended or historical? </a:t>
            </a:r>
          </a:p>
          <a:p>
            <a:pPr marL="457200" indent="-457200">
              <a:buFont typeface="Arial" panose="020B0604020202020204" pitchFamily="34" charset="0"/>
              <a:buChar char="•"/>
            </a:pPr>
            <a:r>
              <a:rPr lang="en-US" sz="2400" dirty="0"/>
              <a:t>Are there any children from the relationship? </a:t>
            </a:r>
          </a:p>
          <a:p>
            <a:pPr marL="457200" indent="-457200">
              <a:buFont typeface="Arial" panose="020B0604020202020204" pitchFamily="34" charset="0"/>
              <a:buChar char="•"/>
            </a:pPr>
            <a:r>
              <a:rPr lang="en-US" sz="2400" dirty="0"/>
              <a:t>What is the nature of the abuse? </a:t>
            </a:r>
          </a:p>
          <a:p>
            <a:pPr marL="457200" indent="-457200">
              <a:buFont typeface="Arial" panose="020B0604020202020204" pitchFamily="34" charset="0"/>
              <a:buChar char="•"/>
            </a:pPr>
            <a:r>
              <a:rPr lang="en-US" sz="2400" dirty="0"/>
              <a:t>What is the client’s current financial and living situation? </a:t>
            </a:r>
          </a:p>
          <a:p>
            <a:pPr marL="457200" indent="-457200">
              <a:buFont typeface="Arial" panose="020B0604020202020204" pitchFamily="34" charset="0"/>
              <a:buChar char="•"/>
            </a:pPr>
            <a:r>
              <a:rPr lang="en-US" sz="2400" dirty="0"/>
              <a:t>What debts are currently owed? </a:t>
            </a:r>
          </a:p>
        </p:txBody>
      </p:sp>
    </p:spTree>
    <p:extLst>
      <p:ext uri="{BB962C8B-B14F-4D97-AF65-F5344CB8AC3E}">
        <p14:creationId xmlns:p14="http://schemas.microsoft.com/office/powerpoint/2010/main" val="4268111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FA96-42D7-2D4F-87D2-90CCCC403BF3}"/>
              </a:ext>
            </a:extLst>
          </p:cNvPr>
          <p:cNvSpPr>
            <a:spLocks noGrp="1"/>
          </p:cNvSpPr>
          <p:nvPr>
            <p:ph type="title"/>
          </p:nvPr>
        </p:nvSpPr>
        <p:spPr/>
        <p:txBody>
          <a:bodyPr>
            <a:normAutofit/>
          </a:bodyPr>
          <a:lstStyle/>
          <a:p>
            <a:r>
              <a:rPr lang="en-US" sz="4800" dirty="0">
                <a:latin typeface="Arial"/>
                <a:cs typeface="Arial"/>
              </a:rPr>
              <a:t>Types of debt from financial abuse</a:t>
            </a:r>
          </a:p>
        </p:txBody>
      </p:sp>
      <p:sp>
        <p:nvSpPr>
          <p:cNvPr id="3" name="Text Placeholder 2">
            <a:extLst>
              <a:ext uri="{FF2B5EF4-FFF2-40B4-BE49-F238E27FC236}">
                <a16:creationId xmlns:a16="http://schemas.microsoft.com/office/drawing/2014/main" id="{BFBFBE59-C138-B142-8CEC-197A1A74FE29}"/>
              </a:ext>
            </a:extLst>
          </p:cNvPr>
          <p:cNvSpPr>
            <a:spLocks noGrp="1"/>
          </p:cNvSpPr>
          <p:nvPr>
            <p:ph type="body" sz="quarter" idx="13"/>
          </p:nvPr>
        </p:nvSpPr>
        <p:spPr/>
        <p:txBody>
          <a:bodyPr>
            <a:normAutofit lnSpcReduction="10000"/>
          </a:bodyPr>
          <a:lstStyle/>
          <a:p>
            <a:pPr marL="457200" indent="-457200">
              <a:buFont typeface="Arial" panose="020B0604020202020204" pitchFamily="34" charset="0"/>
              <a:buChar char="•"/>
            </a:pPr>
            <a:r>
              <a:rPr lang="en-US" sz="2400" b="1" dirty="0">
                <a:latin typeface="Helvetica"/>
                <a:cs typeface="Helvetica"/>
              </a:rPr>
              <a:t>Financial Service Providers:</a:t>
            </a:r>
            <a:r>
              <a:rPr lang="en-US" sz="2400" dirty="0">
                <a:latin typeface="Helvetica"/>
                <a:cs typeface="Helvetica"/>
              </a:rPr>
              <a:t> personal loans, credit cards, car finance, residential mortgages, business loans, ‘buy now pay later’ (e.g. </a:t>
            </a:r>
            <a:r>
              <a:rPr lang="en-US" sz="2400" dirty="0" err="1">
                <a:latin typeface="Helvetica"/>
                <a:cs typeface="Helvetica"/>
              </a:rPr>
              <a:t>Afterpay</a:t>
            </a:r>
            <a:r>
              <a:rPr lang="en-US" sz="2400" dirty="0">
                <a:latin typeface="Helvetica"/>
                <a:cs typeface="Helvetica"/>
              </a:rPr>
              <a:t>, Zip, </a:t>
            </a:r>
            <a:r>
              <a:rPr lang="en-US" sz="2400" dirty="0" err="1">
                <a:latin typeface="Helvetica"/>
                <a:cs typeface="Helvetica"/>
              </a:rPr>
              <a:t>Openpay</a:t>
            </a:r>
            <a:r>
              <a:rPr lang="en-US" sz="2400" dirty="0">
                <a:latin typeface="Helvetica"/>
                <a:cs typeface="Helvetica"/>
              </a:rPr>
              <a:t>).</a:t>
            </a:r>
          </a:p>
          <a:p>
            <a:pPr marL="457200" indent="-457200">
              <a:buFont typeface="Arial" panose="020B0604020202020204" pitchFamily="34" charset="0"/>
              <a:buChar char="•"/>
            </a:pPr>
            <a:r>
              <a:rPr lang="en-US" sz="2400" b="1" dirty="0">
                <a:latin typeface="Helvetica"/>
                <a:cs typeface="Helvetica"/>
              </a:rPr>
              <a:t>Telecommunications:</a:t>
            </a:r>
            <a:r>
              <a:rPr lang="en-US" sz="2400" dirty="0">
                <a:latin typeface="Helvetica"/>
                <a:cs typeface="Helvetica"/>
              </a:rPr>
              <a:t> mobile phone and internet contracts.</a:t>
            </a:r>
          </a:p>
          <a:p>
            <a:pPr marL="457200" indent="-457200">
              <a:buFont typeface="Arial" panose="020B0604020202020204" pitchFamily="34" charset="0"/>
              <a:buChar char="•"/>
            </a:pPr>
            <a:r>
              <a:rPr lang="en-US" sz="2400" b="1" dirty="0">
                <a:latin typeface="Helvetica"/>
                <a:cs typeface="Helvetica"/>
              </a:rPr>
              <a:t>Utilities:</a:t>
            </a:r>
            <a:r>
              <a:rPr lang="en-US" sz="2400" dirty="0">
                <a:latin typeface="Helvetica"/>
                <a:cs typeface="Helvetica"/>
              </a:rPr>
              <a:t> electricity, gas and water usage bills and water rates. </a:t>
            </a:r>
            <a:endParaRPr lang="en-US" sz="2400" dirty="0"/>
          </a:p>
          <a:p>
            <a:pPr marL="457200" indent="-457200">
              <a:buFont typeface="Arial" panose="020B0604020202020204" pitchFamily="34" charset="0"/>
              <a:buChar char="•"/>
            </a:pPr>
            <a:r>
              <a:rPr lang="en-US" sz="2400" b="1" dirty="0">
                <a:latin typeface="Helvetica"/>
                <a:cs typeface="Helvetica"/>
              </a:rPr>
              <a:t>State penalties and fees:</a:t>
            </a:r>
            <a:r>
              <a:rPr lang="en-US" sz="2400" dirty="0">
                <a:latin typeface="Helvetica"/>
                <a:cs typeface="Helvetica"/>
              </a:rPr>
              <a:t> traffic fines, parking fines, tolls and council rates.</a:t>
            </a:r>
          </a:p>
        </p:txBody>
      </p:sp>
    </p:spTree>
    <p:extLst>
      <p:ext uri="{BB962C8B-B14F-4D97-AF65-F5344CB8AC3E}">
        <p14:creationId xmlns:p14="http://schemas.microsoft.com/office/powerpoint/2010/main" val="599132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FA96-42D7-2D4F-87D2-90CCCC403BF3}"/>
              </a:ext>
            </a:extLst>
          </p:cNvPr>
          <p:cNvSpPr>
            <a:spLocks noGrp="1"/>
          </p:cNvSpPr>
          <p:nvPr>
            <p:ph type="title"/>
          </p:nvPr>
        </p:nvSpPr>
        <p:spPr/>
        <p:txBody>
          <a:bodyPr>
            <a:normAutofit/>
          </a:bodyPr>
          <a:lstStyle/>
          <a:p>
            <a:r>
              <a:rPr lang="en-US" sz="4800" dirty="0">
                <a:latin typeface="Arial"/>
                <a:cs typeface="Arial"/>
              </a:rPr>
              <a:t>Common terms</a:t>
            </a:r>
          </a:p>
        </p:txBody>
      </p:sp>
      <p:sp>
        <p:nvSpPr>
          <p:cNvPr id="3" name="Text Placeholder 2">
            <a:extLst>
              <a:ext uri="{FF2B5EF4-FFF2-40B4-BE49-F238E27FC236}">
                <a16:creationId xmlns:a16="http://schemas.microsoft.com/office/drawing/2014/main" id="{BFBFBE59-C138-B142-8CEC-197A1A74FE29}"/>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b="1" dirty="0">
                <a:latin typeface="Arial"/>
                <a:cs typeface="Arial"/>
              </a:rPr>
              <a:t>Creditor:</a:t>
            </a:r>
            <a:r>
              <a:rPr lang="en-US" sz="2400" dirty="0">
                <a:latin typeface="Arial"/>
                <a:cs typeface="Arial"/>
              </a:rPr>
              <a:t> A company which is owed a debt (e.g. bank, lender, telecommunications provider, utility company).</a:t>
            </a:r>
          </a:p>
          <a:p>
            <a:pPr marL="457200" indent="-457200">
              <a:buFont typeface="Arial" panose="020B0604020202020204" pitchFamily="34" charset="0"/>
              <a:buChar char="•"/>
            </a:pPr>
            <a:r>
              <a:rPr lang="en-US" sz="2400" b="1" dirty="0">
                <a:latin typeface="Arial"/>
                <a:cs typeface="Arial"/>
              </a:rPr>
              <a:t>Debtor:</a:t>
            </a:r>
            <a:r>
              <a:rPr lang="en-US" sz="2400" dirty="0">
                <a:latin typeface="Arial"/>
                <a:cs typeface="Arial"/>
              </a:rPr>
              <a:t> A person who owes a debt to someone (e.g. the client).</a:t>
            </a:r>
          </a:p>
          <a:p>
            <a:pPr marL="457200" indent="-457200">
              <a:buFont typeface="Arial" panose="020B0604020202020204" pitchFamily="34" charset="0"/>
              <a:buChar char="•"/>
            </a:pPr>
            <a:r>
              <a:rPr lang="en-US" sz="2400" b="1" dirty="0">
                <a:latin typeface="Arial"/>
                <a:cs typeface="Arial"/>
              </a:rPr>
              <a:t>Debt collector: </a:t>
            </a:r>
            <a:r>
              <a:rPr lang="en-US" sz="2400" dirty="0">
                <a:latin typeface="Arial"/>
                <a:cs typeface="Arial"/>
              </a:rPr>
              <a:t>A company which has bought the debt off a creditor and is now chasing the debtor. Legally, the creditor has </a:t>
            </a:r>
            <a:r>
              <a:rPr lang="en-US" sz="2400" b="1" dirty="0">
                <a:latin typeface="Arial"/>
                <a:cs typeface="Arial"/>
              </a:rPr>
              <a:t>assigned</a:t>
            </a:r>
            <a:r>
              <a:rPr lang="en-US" sz="2400" dirty="0">
                <a:latin typeface="Arial"/>
                <a:cs typeface="Arial"/>
              </a:rPr>
              <a:t> the debt to the debt collector.</a:t>
            </a:r>
          </a:p>
        </p:txBody>
      </p:sp>
    </p:spTree>
    <p:extLst>
      <p:ext uri="{BB962C8B-B14F-4D97-AF65-F5344CB8AC3E}">
        <p14:creationId xmlns:p14="http://schemas.microsoft.com/office/powerpoint/2010/main" val="4217057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FA96-42D7-2D4F-87D2-90CCCC403BF3}"/>
              </a:ext>
            </a:extLst>
          </p:cNvPr>
          <p:cNvSpPr>
            <a:spLocks noGrp="1"/>
          </p:cNvSpPr>
          <p:nvPr>
            <p:ph type="title"/>
          </p:nvPr>
        </p:nvSpPr>
        <p:spPr/>
        <p:txBody>
          <a:bodyPr>
            <a:normAutofit/>
          </a:bodyPr>
          <a:lstStyle/>
          <a:p>
            <a:r>
              <a:rPr lang="en-US" sz="4800" dirty="0">
                <a:latin typeface="Arial"/>
                <a:cs typeface="Arial"/>
              </a:rPr>
              <a:t>Common terms (cont.)</a:t>
            </a:r>
          </a:p>
        </p:txBody>
      </p:sp>
      <p:sp>
        <p:nvSpPr>
          <p:cNvPr id="3" name="Text Placeholder 2">
            <a:extLst>
              <a:ext uri="{FF2B5EF4-FFF2-40B4-BE49-F238E27FC236}">
                <a16:creationId xmlns:a16="http://schemas.microsoft.com/office/drawing/2014/main" id="{BFBFBE59-C138-B142-8CEC-197A1A74FE29}"/>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b="1" dirty="0">
                <a:latin typeface="Arial"/>
                <a:cs typeface="Arial"/>
              </a:rPr>
              <a:t>Default:</a:t>
            </a:r>
            <a:r>
              <a:rPr lang="en-US" sz="2400" dirty="0">
                <a:latin typeface="Arial"/>
                <a:cs typeface="Arial"/>
              </a:rPr>
              <a:t> A failure to repay a loan or debt on time.</a:t>
            </a:r>
            <a:br>
              <a:rPr lang="en-US" sz="2400" dirty="0">
                <a:latin typeface="Arial"/>
                <a:cs typeface="Arial"/>
              </a:rPr>
            </a:br>
            <a:endParaRPr lang="en-US" sz="2400" dirty="0">
              <a:latin typeface="Arial"/>
              <a:cs typeface="Arial"/>
            </a:endParaRPr>
          </a:p>
          <a:p>
            <a:pPr marL="457200" indent="-457200">
              <a:buFont typeface="Arial" panose="020B0604020202020204" pitchFamily="34" charset="0"/>
              <a:buChar char="•"/>
            </a:pPr>
            <a:r>
              <a:rPr lang="en-US" sz="2400" b="1" dirty="0">
                <a:latin typeface="Arial"/>
                <a:cs typeface="Arial"/>
              </a:rPr>
              <a:t>Default listing:</a:t>
            </a:r>
            <a:r>
              <a:rPr lang="en-US" sz="2400" dirty="0">
                <a:latin typeface="Arial"/>
                <a:cs typeface="Arial"/>
              </a:rPr>
              <a:t> A listing on the client’s credit report showing that a debt of $150 or more has been ‘in default’ for over 60 days. This listing stays on the report for 5 years.</a:t>
            </a:r>
          </a:p>
        </p:txBody>
      </p:sp>
    </p:spTree>
    <p:extLst>
      <p:ext uri="{BB962C8B-B14F-4D97-AF65-F5344CB8AC3E}">
        <p14:creationId xmlns:p14="http://schemas.microsoft.com/office/powerpoint/2010/main" val="4211134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FCDDD-9F04-3044-A72B-E87E42742727}"/>
              </a:ext>
            </a:extLst>
          </p:cNvPr>
          <p:cNvSpPr>
            <a:spLocks noGrp="1"/>
          </p:cNvSpPr>
          <p:nvPr>
            <p:ph type="title"/>
          </p:nvPr>
        </p:nvSpPr>
        <p:spPr/>
        <p:txBody>
          <a:bodyPr>
            <a:normAutofit/>
          </a:bodyPr>
          <a:lstStyle/>
          <a:p>
            <a:r>
              <a:rPr lang="en-US" sz="4800" dirty="0">
                <a:latin typeface="Arial"/>
                <a:cs typeface="Arial"/>
              </a:rPr>
              <a:t>General tips: getting started</a:t>
            </a:r>
          </a:p>
        </p:txBody>
      </p:sp>
      <p:sp>
        <p:nvSpPr>
          <p:cNvPr id="4" name="Text Placeholder 3">
            <a:extLst>
              <a:ext uri="{FF2B5EF4-FFF2-40B4-BE49-F238E27FC236}">
                <a16:creationId xmlns:a16="http://schemas.microsoft.com/office/drawing/2014/main" id="{4D69B911-6DC7-434C-8B7D-1D15B17AC8DF}"/>
              </a:ext>
            </a:extLst>
          </p:cNvPr>
          <p:cNvSpPr>
            <a:spLocks noGrp="1"/>
          </p:cNvSpPr>
          <p:nvPr>
            <p:ph type="body" sz="quarter" idx="13"/>
          </p:nvPr>
        </p:nvSpPr>
        <p:spPr>
          <a:xfrm>
            <a:off x="1003300" y="1748940"/>
            <a:ext cx="10795000" cy="4397860"/>
          </a:xfrm>
        </p:spPr>
        <p:txBody>
          <a:bodyPr>
            <a:noAutofit/>
          </a:bodyPr>
          <a:lstStyle/>
          <a:p>
            <a:pPr marL="457200" indent="-457200">
              <a:buFont typeface="Arial" panose="020B0604020202020204" pitchFamily="34" charset="0"/>
              <a:buChar char="•"/>
            </a:pPr>
            <a:r>
              <a:rPr lang="en-US" sz="2400" dirty="0">
                <a:latin typeface="Arial"/>
                <a:cs typeface="Arial"/>
              </a:rPr>
              <a:t>Record a detailed </a:t>
            </a:r>
            <a:r>
              <a:rPr lang="en-US" sz="2400" b="1" dirty="0">
                <a:latin typeface="Arial"/>
                <a:cs typeface="Arial"/>
              </a:rPr>
              <a:t>chronology </a:t>
            </a:r>
            <a:r>
              <a:rPr lang="en-US" sz="2400" dirty="0">
                <a:latin typeface="Arial"/>
                <a:cs typeface="Arial"/>
              </a:rPr>
              <a:t>of events from before, during and after the relationship.</a:t>
            </a:r>
          </a:p>
          <a:p>
            <a:pPr marL="457200" indent="-457200">
              <a:buFont typeface="Arial" panose="020B0604020202020204" pitchFamily="34" charset="0"/>
              <a:buChar char="•"/>
            </a:pPr>
            <a:r>
              <a:rPr lang="en-US" sz="2400" dirty="0">
                <a:latin typeface="Arial"/>
                <a:cs typeface="Arial"/>
              </a:rPr>
              <a:t>Ask for any </a:t>
            </a:r>
            <a:r>
              <a:rPr lang="en-US" sz="2400" b="1" dirty="0">
                <a:latin typeface="Arial"/>
                <a:cs typeface="Arial"/>
              </a:rPr>
              <a:t>documents </a:t>
            </a:r>
            <a:r>
              <a:rPr lang="en-US" sz="2400" dirty="0">
                <a:latin typeface="Arial"/>
                <a:cs typeface="Arial"/>
              </a:rPr>
              <a:t>the client has about their debts – including in emails, online accounts, apps etc.</a:t>
            </a:r>
          </a:p>
          <a:p>
            <a:pPr marL="457200" indent="-457200">
              <a:buFont typeface="Arial" panose="020B0604020202020204" pitchFamily="34" charset="0"/>
              <a:buChar char="•"/>
            </a:pPr>
            <a:r>
              <a:rPr lang="en-US" sz="2400" dirty="0">
                <a:latin typeface="Arial"/>
                <a:cs typeface="Arial"/>
              </a:rPr>
              <a:t>Assist the client to </a:t>
            </a:r>
            <a:r>
              <a:rPr lang="en-US" sz="2400" b="1" dirty="0">
                <a:latin typeface="Arial"/>
                <a:cs typeface="Arial"/>
              </a:rPr>
              <a:t>request documents and information</a:t>
            </a:r>
            <a:r>
              <a:rPr lang="en-US" sz="2400" dirty="0">
                <a:latin typeface="Arial"/>
                <a:cs typeface="Arial"/>
              </a:rPr>
              <a:t> from the creditor or debt collector.</a:t>
            </a:r>
          </a:p>
          <a:p>
            <a:pPr marL="457200" indent="-457200">
              <a:buFont typeface="Arial" panose="020B0604020202020204" pitchFamily="34" charset="0"/>
              <a:buChar char="•"/>
            </a:pPr>
            <a:r>
              <a:rPr lang="en-US" sz="2400" dirty="0">
                <a:latin typeface="Arial"/>
                <a:cs typeface="Arial"/>
              </a:rPr>
              <a:t>Request a </a:t>
            </a:r>
            <a:r>
              <a:rPr lang="en-US" sz="2400" b="1" dirty="0">
                <a:latin typeface="Arial"/>
                <a:cs typeface="Arial"/>
              </a:rPr>
              <a:t>hold on any collections action</a:t>
            </a:r>
            <a:r>
              <a:rPr lang="en-US" sz="2400" dirty="0">
                <a:latin typeface="Arial"/>
                <a:cs typeface="Arial"/>
              </a:rPr>
              <a:t> while waiting for documents.</a:t>
            </a:r>
          </a:p>
        </p:txBody>
      </p:sp>
    </p:spTree>
    <p:extLst>
      <p:ext uri="{BB962C8B-B14F-4D97-AF65-F5344CB8AC3E}">
        <p14:creationId xmlns:p14="http://schemas.microsoft.com/office/powerpoint/2010/main" val="3570544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FCDDD-9F04-3044-A72B-E87E42742727}"/>
              </a:ext>
            </a:extLst>
          </p:cNvPr>
          <p:cNvSpPr>
            <a:spLocks noGrp="1"/>
          </p:cNvSpPr>
          <p:nvPr>
            <p:ph type="title"/>
          </p:nvPr>
        </p:nvSpPr>
        <p:spPr/>
        <p:txBody>
          <a:bodyPr>
            <a:normAutofit/>
          </a:bodyPr>
          <a:lstStyle/>
          <a:p>
            <a:r>
              <a:rPr lang="en-US" sz="4800" dirty="0">
                <a:latin typeface="Arial"/>
                <a:cs typeface="Arial"/>
              </a:rPr>
              <a:t>Gathering information</a:t>
            </a:r>
          </a:p>
        </p:txBody>
      </p:sp>
      <p:sp>
        <p:nvSpPr>
          <p:cNvPr id="4" name="Text Placeholder 3">
            <a:extLst>
              <a:ext uri="{FF2B5EF4-FFF2-40B4-BE49-F238E27FC236}">
                <a16:creationId xmlns:a16="http://schemas.microsoft.com/office/drawing/2014/main" id="{4D69B911-6DC7-434C-8B7D-1D15B17AC8DF}"/>
              </a:ext>
            </a:extLst>
          </p:cNvPr>
          <p:cNvSpPr>
            <a:spLocks noGrp="1"/>
          </p:cNvSpPr>
          <p:nvPr>
            <p:ph type="body" sz="quarter" idx="13"/>
          </p:nvPr>
        </p:nvSpPr>
        <p:spPr>
          <a:xfrm>
            <a:off x="1041400" y="1748940"/>
            <a:ext cx="10223500" cy="4397860"/>
          </a:xfrm>
        </p:spPr>
        <p:txBody>
          <a:bodyPr>
            <a:noAutofit/>
          </a:bodyPr>
          <a:lstStyle/>
          <a:p>
            <a:pPr marL="457200" indent="-457200">
              <a:buFont typeface="Arial" panose="020B0604020202020204" pitchFamily="34" charset="0"/>
              <a:buChar char="•"/>
            </a:pPr>
            <a:r>
              <a:rPr lang="en-US" sz="2400" dirty="0">
                <a:latin typeface="Arial"/>
                <a:cs typeface="Arial"/>
              </a:rPr>
              <a:t>Establish authority with the external stakeholder as soon as possible.</a:t>
            </a:r>
          </a:p>
          <a:p>
            <a:pPr marL="457200" indent="-457200">
              <a:buFont typeface="Arial" panose="020B0604020202020204" pitchFamily="34" charset="0"/>
              <a:buChar char="•"/>
            </a:pPr>
            <a:r>
              <a:rPr lang="en-US" sz="2400" dirty="0">
                <a:latin typeface="Arial"/>
                <a:cs typeface="Arial"/>
              </a:rPr>
              <a:t>Ask about the stakeholder’s domestic violence policies and specialist teams.</a:t>
            </a:r>
          </a:p>
          <a:p>
            <a:pPr marL="457200" indent="-457200">
              <a:buFont typeface="Arial" panose="020B0604020202020204" pitchFamily="34" charset="0"/>
              <a:buChar char="•"/>
            </a:pPr>
            <a:r>
              <a:rPr lang="en-US" sz="2400" dirty="0">
                <a:latin typeface="Arial"/>
                <a:cs typeface="Arial"/>
              </a:rPr>
              <a:t>Revoke the abuser's authority to contact the creditor.</a:t>
            </a:r>
          </a:p>
          <a:p>
            <a:pPr marL="457200" indent="-457200">
              <a:buFont typeface="Arial" panose="020B0604020202020204" pitchFamily="34" charset="0"/>
              <a:buChar char="•"/>
            </a:pPr>
            <a:r>
              <a:rPr lang="en-US" sz="2400" dirty="0">
                <a:latin typeface="Arial"/>
                <a:cs typeface="Arial"/>
              </a:rPr>
              <a:t>Gather evidence of the client’s circumstances and financial situation e.g. protection orders, </a:t>
            </a:r>
            <a:r>
              <a:rPr lang="en-US" sz="2400" dirty="0" err="1">
                <a:latin typeface="Arial"/>
                <a:cs typeface="Arial"/>
              </a:rPr>
              <a:t>Centrelink</a:t>
            </a:r>
            <a:r>
              <a:rPr lang="en-US" sz="2400" dirty="0">
                <a:latin typeface="Arial"/>
                <a:cs typeface="Arial"/>
              </a:rPr>
              <a:t> statements, </a:t>
            </a:r>
            <a:r>
              <a:rPr lang="en-US" sz="2400" dirty="0" err="1">
                <a:latin typeface="Arial"/>
                <a:cs typeface="Arial"/>
              </a:rPr>
              <a:t>payslips</a:t>
            </a:r>
            <a:r>
              <a:rPr lang="en-US" sz="2400" dirty="0">
                <a:latin typeface="Arial"/>
                <a:cs typeface="Arial"/>
              </a:rPr>
              <a:t>, letters from treating medical professionals and support services etc.</a:t>
            </a:r>
          </a:p>
        </p:txBody>
      </p:sp>
    </p:spTree>
    <p:extLst>
      <p:ext uri="{BB962C8B-B14F-4D97-AF65-F5344CB8AC3E}">
        <p14:creationId xmlns:p14="http://schemas.microsoft.com/office/powerpoint/2010/main" val="2638062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FCDDD-9F04-3044-A72B-E87E42742727}"/>
              </a:ext>
            </a:extLst>
          </p:cNvPr>
          <p:cNvSpPr>
            <a:spLocks noGrp="1"/>
          </p:cNvSpPr>
          <p:nvPr>
            <p:ph type="title"/>
          </p:nvPr>
        </p:nvSpPr>
        <p:spPr/>
        <p:txBody>
          <a:bodyPr>
            <a:normAutofit/>
          </a:bodyPr>
          <a:lstStyle/>
          <a:p>
            <a:r>
              <a:rPr lang="en-US" sz="4800" dirty="0">
                <a:latin typeface="Arial"/>
                <a:cs typeface="Arial"/>
              </a:rPr>
              <a:t>Credit reports</a:t>
            </a:r>
          </a:p>
        </p:txBody>
      </p:sp>
      <p:sp>
        <p:nvSpPr>
          <p:cNvPr id="4" name="Text Placeholder 3">
            <a:extLst>
              <a:ext uri="{FF2B5EF4-FFF2-40B4-BE49-F238E27FC236}">
                <a16:creationId xmlns:a16="http://schemas.microsoft.com/office/drawing/2014/main" id="{4D69B911-6DC7-434C-8B7D-1D15B17AC8DF}"/>
              </a:ext>
            </a:extLst>
          </p:cNvPr>
          <p:cNvSpPr>
            <a:spLocks noGrp="1"/>
          </p:cNvSpPr>
          <p:nvPr>
            <p:ph type="body" sz="quarter" idx="13"/>
          </p:nvPr>
        </p:nvSpPr>
        <p:spPr>
          <a:xfrm>
            <a:off x="1041400" y="1748940"/>
            <a:ext cx="10223500" cy="4397860"/>
          </a:xfrm>
        </p:spPr>
        <p:txBody>
          <a:bodyPr>
            <a:noAutofit/>
          </a:bodyPr>
          <a:lstStyle/>
          <a:p>
            <a:pPr marL="457200" indent="-457200">
              <a:buFont typeface="Arial" panose="020B0604020202020204" pitchFamily="34" charset="0"/>
              <a:buChar char="•"/>
            </a:pPr>
            <a:r>
              <a:rPr lang="en-US" sz="2400" dirty="0">
                <a:latin typeface="Helvetica"/>
                <a:cs typeface="Helvetica"/>
              </a:rPr>
              <a:t>The client's credit reports will show their current liabilities.</a:t>
            </a:r>
          </a:p>
          <a:p>
            <a:pPr marL="457200" indent="-457200">
              <a:buFont typeface="Arial" panose="020B0604020202020204" pitchFamily="34" charset="0"/>
              <a:buChar char="•"/>
            </a:pPr>
            <a:r>
              <a:rPr lang="en-US" sz="2400" dirty="0">
                <a:latin typeface="Helvetica"/>
                <a:cs typeface="Helvetica"/>
              </a:rPr>
              <a:t>Three credit reporting agencies in Australia (Equifax, Experian, </a:t>
            </a:r>
            <a:r>
              <a:rPr lang="en-US" sz="2400" dirty="0" err="1">
                <a:latin typeface="Helvetica"/>
                <a:cs typeface="Helvetica"/>
              </a:rPr>
              <a:t>Illion</a:t>
            </a:r>
            <a:r>
              <a:rPr lang="en-US" sz="2400" dirty="0">
                <a:latin typeface="Helvetica"/>
                <a:cs typeface="Helvetica"/>
              </a:rPr>
              <a:t>) each hold different information about the client’s credit history.</a:t>
            </a:r>
          </a:p>
          <a:p>
            <a:pPr marL="457200" indent="-457200">
              <a:buFont typeface="Arial" panose="020B0604020202020204" pitchFamily="34" charset="0"/>
              <a:buChar char="•"/>
            </a:pPr>
            <a:r>
              <a:rPr lang="en-US" sz="2400" dirty="0">
                <a:latin typeface="Helvetica"/>
                <a:cs typeface="Helvetica"/>
              </a:rPr>
              <a:t>Entitled to </a:t>
            </a:r>
            <a:r>
              <a:rPr lang="en-US" sz="2400" b="1" dirty="0">
                <a:latin typeface="Helvetica"/>
                <a:cs typeface="Helvetica"/>
              </a:rPr>
              <a:t>one </a:t>
            </a:r>
            <a:r>
              <a:rPr lang="en-US" sz="2400" dirty="0">
                <a:latin typeface="Helvetica"/>
                <a:cs typeface="Helvetica"/>
              </a:rPr>
              <a:t>free credit report every 12 months from each agency (and a new report every time information is corrected).</a:t>
            </a:r>
          </a:p>
        </p:txBody>
      </p:sp>
    </p:spTree>
    <p:extLst>
      <p:ext uri="{BB962C8B-B14F-4D97-AF65-F5344CB8AC3E}">
        <p14:creationId xmlns:p14="http://schemas.microsoft.com/office/powerpoint/2010/main" val="2508272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FFCDDD-9F04-3044-A72B-E87E42742727}"/>
              </a:ext>
            </a:extLst>
          </p:cNvPr>
          <p:cNvSpPr>
            <a:spLocks noGrp="1"/>
          </p:cNvSpPr>
          <p:nvPr>
            <p:ph type="title"/>
          </p:nvPr>
        </p:nvSpPr>
        <p:spPr/>
        <p:txBody>
          <a:bodyPr/>
          <a:lstStyle/>
          <a:p>
            <a:r>
              <a:rPr lang="en-US"/>
              <a:t>Credit reports (cont.)</a:t>
            </a:r>
          </a:p>
        </p:txBody>
      </p:sp>
      <p:sp>
        <p:nvSpPr>
          <p:cNvPr id="4" name="Text Placeholder 3">
            <a:extLst>
              <a:ext uri="{FF2B5EF4-FFF2-40B4-BE49-F238E27FC236}">
                <a16:creationId xmlns:a16="http://schemas.microsoft.com/office/drawing/2014/main" id="{4D69B911-6DC7-434C-8B7D-1D15B17AC8DF}"/>
              </a:ext>
            </a:extLst>
          </p:cNvPr>
          <p:cNvSpPr>
            <a:spLocks noGrp="1"/>
          </p:cNvSpPr>
          <p:nvPr>
            <p:ph type="body" sz="quarter" idx="13"/>
          </p:nvPr>
        </p:nvSpPr>
        <p:spPr>
          <a:xfrm>
            <a:off x="1041400" y="1748940"/>
            <a:ext cx="10223500" cy="4397860"/>
          </a:xfrm>
        </p:spPr>
        <p:txBody>
          <a:bodyPr>
            <a:noAutofit/>
          </a:bodyPr>
          <a:lstStyle/>
          <a:p>
            <a:pPr marL="342900" indent="-342900">
              <a:buFont typeface="Arial" panose="020B0604020202020204" pitchFamily="34" charset="0"/>
              <a:buChar char="•"/>
            </a:pPr>
            <a:r>
              <a:rPr lang="en-US" sz="2400" dirty="0">
                <a:latin typeface="Helvetica"/>
                <a:cs typeface="Helvetica"/>
              </a:rPr>
              <a:t>Requests can be made online (with sufficient ID) from each agency:</a:t>
            </a:r>
          </a:p>
          <a:p>
            <a:pPr marL="914400" lvl="1">
              <a:buFont typeface="Arial" panose="020B0604020202020204" pitchFamily="34" charset="0"/>
              <a:buChar char="•"/>
            </a:pPr>
            <a:r>
              <a:rPr lang="en-US" sz="2400" b="1" dirty="0">
                <a:latin typeface="Helvetica"/>
                <a:cs typeface="Helvetica"/>
              </a:rPr>
              <a:t>Equifax:</a:t>
            </a:r>
            <a:r>
              <a:rPr lang="en-US" sz="2400" dirty="0">
                <a:latin typeface="Helvetica"/>
                <a:cs typeface="Helvetica"/>
              </a:rPr>
              <a:t> </a:t>
            </a:r>
            <a:r>
              <a:rPr lang="en-AU" sz="2400" dirty="0">
                <a:latin typeface="Helvetica"/>
                <a:cs typeface="Helvetica"/>
                <a:hlinkClick r:id="rId2"/>
              </a:rPr>
              <a:t>https://www.mycreditfile.com.au/</a:t>
            </a:r>
            <a:endParaRPr lang="en-US" sz="2400" dirty="0">
              <a:latin typeface="Helvetica"/>
              <a:cs typeface="Helvetica"/>
            </a:endParaRPr>
          </a:p>
          <a:p>
            <a:pPr marL="914400" lvl="1">
              <a:buFont typeface="Arial" panose="020B0604020202020204" pitchFamily="34" charset="0"/>
              <a:buChar char="•"/>
            </a:pPr>
            <a:r>
              <a:rPr lang="en-US" sz="2400" b="1" dirty="0">
                <a:latin typeface="Helvetica"/>
                <a:cs typeface="Helvetica"/>
              </a:rPr>
              <a:t>Experian:</a:t>
            </a:r>
            <a:r>
              <a:rPr lang="en-US" sz="2400" dirty="0">
                <a:latin typeface="Helvetica"/>
                <a:cs typeface="Helvetica"/>
              </a:rPr>
              <a:t> </a:t>
            </a:r>
            <a:r>
              <a:rPr lang="en-AU" sz="2400" dirty="0">
                <a:latin typeface="Helvetica"/>
                <a:cs typeface="Helvetica"/>
                <a:hlinkClick r:id="rId3"/>
              </a:rPr>
              <a:t>https://www.experian.com.au/order-credit-report</a:t>
            </a:r>
            <a:endParaRPr lang="en-US" sz="2400" dirty="0">
              <a:latin typeface="Helvetica"/>
              <a:cs typeface="Helvetica"/>
            </a:endParaRPr>
          </a:p>
          <a:p>
            <a:pPr marL="914400" lvl="1">
              <a:buFont typeface="Arial" panose="020B0604020202020204" pitchFamily="34" charset="0"/>
              <a:buChar char="•"/>
            </a:pPr>
            <a:r>
              <a:rPr lang="en-US" sz="2400" b="1" dirty="0" err="1">
                <a:latin typeface="Helvetica"/>
                <a:cs typeface="Helvetica"/>
              </a:rPr>
              <a:t>Illion</a:t>
            </a:r>
            <a:r>
              <a:rPr lang="en-US" sz="2400" b="1" dirty="0">
                <a:latin typeface="Helvetica"/>
                <a:cs typeface="Helvetica"/>
              </a:rPr>
              <a:t>:</a:t>
            </a:r>
            <a:r>
              <a:rPr lang="en-US" sz="2400" dirty="0">
                <a:latin typeface="Helvetica"/>
                <a:cs typeface="Helvetica"/>
              </a:rPr>
              <a:t> </a:t>
            </a:r>
            <a:r>
              <a:rPr lang="en-AU" sz="2400" dirty="0">
                <a:latin typeface="Helvetica"/>
                <a:cs typeface="Helvetica"/>
                <a:hlinkClick r:id="rId4"/>
              </a:rPr>
              <a:t>https://www.creditcheck.illion.com.au/</a:t>
            </a:r>
            <a:endParaRPr lang="en-US" sz="2400" dirty="0">
              <a:latin typeface="Helvetica"/>
              <a:cs typeface="Helvetica"/>
            </a:endParaRPr>
          </a:p>
          <a:p>
            <a:pPr marL="342900" indent="-342900">
              <a:buFont typeface="Arial" panose="020B0604020202020204" pitchFamily="34" charset="0"/>
              <a:buChar char="•"/>
            </a:pPr>
            <a:r>
              <a:rPr lang="en-US" sz="2400" dirty="0">
                <a:latin typeface="Helvetica"/>
                <a:cs typeface="Helvetica"/>
              </a:rPr>
              <a:t>Review the credit report and identify any unfamiliar accounts or debts.</a:t>
            </a:r>
          </a:p>
          <a:p>
            <a:pPr marL="342900" indent="-342900">
              <a:buFont typeface="Arial" panose="020B0604020202020204" pitchFamily="34" charset="0"/>
              <a:buChar char="•"/>
            </a:pPr>
            <a:r>
              <a:rPr lang="en-US" sz="2400" dirty="0">
                <a:latin typeface="Helvetica"/>
                <a:cs typeface="Helvetica"/>
              </a:rPr>
              <a:t>Contact the creditor or debt collector to request further information.</a:t>
            </a:r>
            <a:endParaRPr lang="en-US" sz="2400" dirty="0"/>
          </a:p>
        </p:txBody>
      </p:sp>
    </p:spTree>
    <p:extLst>
      <p:ext uri="{BB962C8B-B14F-4D97-AF65-F5344CB8AC3E}">
        <p14:creationId xmlns:p14="http://schemas.microsoft.com/office/powerpoint/2010/main" val="37558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Outline</a:t>
            </a:r>
          </a:p>
        </p:txBody>
      </p:sp>
      <p:sp>
        <p:nvSpPr>
          <p:cNvPr id="3" name="Text Placeholder 2"/>
          <p:cNvSpPr>
            <a:spLocks noGrp="1"/>
          </p:cNvSpPr>
          <p:nvPr>
            <p:ph type="body" sz="quarter" idx="13"/>
          </p:nvPr>
        </p:nvSpPr>
        <p:spPr/>
        <p:txBody>
          <a:bodyPr>
            <a:normAutofit/>
          </a:bodyPr>
          <a:lstStyle/>
          <a:p>
            <a:r>
              <a:rPr lang="en-US" sz="2800" dirty="0">
                <a:latin typeface="Arial"/>
                <a:cs typeface="Arial"/>
              </a:rPr>
              <a:t>How to identify financial abuse</a:t>
            </a:r>
          </a:p>
          <a:p>
            <a:r>
              <a:rPr lang="en-US" sz="2800" dirty="0">
                <a:latin typeface="Arial"/>
                <a:cs typeface="Arial"/>
              </a:rPr>
              <a:t>Safety and trauma informed practice</a:t>
            </a:r>
          </a:p>
          <a:p>
            <a:r>
              <a:rPr lang="en-US" sz="2800" dirty="0">
                <a:latin typeface="Arial"/>
                <a:cs typeface="Arial"/>
              </a:rPr>
              <a:t>How to assist victim survivors of financial abuse</a:t>
            </a:r>
          </a:p>
          <a:p>
            <a:r>
              <a:rPr lang="en-US" sz="2800" dirty="0">
                <a:latin typeface="Arial"/>
                <a:cs typeface="Arial"/>
              </a:rPr>
              <a:t>What outcomes can be achieved? </a:t>
            </a:r>
          </a:p>
          <a:p>
            <a:r>
              <a:rPr lang="en-US" sz="2800" dirty="0">
                <a:latin typeface="Arial"/>
                <a:cs typeface="Arial"/>
              </a:rPr>
              <a:t>How and when to get specialist legal advice</a:t>
            </a:r>
          </a:p>
          <a:p>
            <a:r>
              <a:rPr lang="en-US" sz="2800" dirty="0">
                <a:latin typeface="Arial"/>
                <a:cs typeface="Arial"/>
              </a:rPr>
              <a:t>Questions and further resources</a:t>
            </a:r>
          </a:p>
        </p:txBody>
      </p:sp>
      <p:sp>
        <p:nvSpPr>
          <p:cNvPr id="4" name="Text Placeholder 3"/>
          <p:cNvSpPr>
            <a:spLocks noGrp="1"/>
          </p:cNvSpPr>
          <p:nvPr>
            <p:ph type="body" sz="quarter" idx="14"/>
          </p:nvPr>
        </p:nvSpPr>
        <p:spPr>
          <a:xfrm>
            <a:off x="1219200" y="5746750"/>
            <a:ext cx="9717088" cy="874713"/>
          </a:xfrm>
        </p:spPr>
        <p:txBody>
          <a:bodyPr>
            <a:normAutofit/>
          </a:bodyPr>
          <a:lstStyle/>
          <a:p>
            <a:pPr lvl="0" algn="ctr"/>
            <a:r>
              <a:rPr lang="en-US" dirty="0"/>
              <a:t>RESOURCES: </a:t>
            </a:r>
            <a:r>
              <a:rPr lang="en-US" dirty="0" err="1"/>
              <a:t>www.rlc.org.au</a:t>
            </a:r>
            <a:r>
              <a:rPr lang="en-US" dirty="0"/>
              <a:t>/training/resources/financial-abuse</a:t>
            </a:r>
          </a:p>
        </p:txBody>
      </p:sp>
    </p:spTree>
    <p:extLst>
      <p:ext uri="{BB962C8B-B14F-4D97-AF65-F5344CB8AC3E}">
        <p14:creationId xmlns:p14="http://schemas.microsoft.com/office/powerpoint/2010/main" val="1331099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4. What outcomes can be achieved?</a:t>
            </a:r>
          </a:p>
        </p:txBody>
      </p:sp>
      <p:pic>
        <p:nvPicPr>
          <p:cNvPr id="4" name="Picture Placeholder 3" descr="fork_in_the_road.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83374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a:cs typeface="Arial"/>
              </a:rPr>
              <a:t>Outcomes</a:t>
            </a:r>
          </a:p>
        </p:txBody>
      </p:sp>
      <p:sp>
        <p:nvSpPr>
          <p:cNvPr id="3" name="Text Placeholder 2"/>
          <p:cNvSpPr>
            <a:spLocks noGrp="1"/>
          </p:cNvSpPr>
          <p:nvPr>
            <p:ph idx="1"/>
          </p:nvPr>
        </p:nvSpPr>
        <p:spPr/>
        <p:txBody>
          <a:bodyPr>
            <a:normAutofit/>
          </a:bodyPr>
          <a:lstStyle/>
          <a:p>
            <a:r>
              <a:rPr lang="en-US" sz="2400" b="1" dirty="0"/>
              <a:t>Reducing the amount to pay</a:t>
            </a:r>
          </a:p>
          <a:p>
            <a:pPr marL="457200" indent="-457200">
              <a:buFont typeface="Arial" charset="0"/>
              <a:buChar char="•"/>
            </a:pPr>
            <a:r>
              <a:rPr lang="en-US" sz="2400" dirty="0"/>
              <a:t>Full waiver</a:t>
            </a:r>
          </a:p>
          <a:p>
            <a:pPr marL="457200" indent="-457200">
              <a:buFont typeface="Arial" charset="0"/>
              <a:buChar char="•"/>
            </a:pPr>
            <a:r>
              <a:rPr lang="en-US" sz="2400" dirty="0"/>
              <a:t>Partial waiver</a:t>
            </a:r>
          </a:p>
          <a:p>
            <a:pPr marL="457200" indent="-457200">
              <a:buFont typeface="Arial" charset="0"/>
              <a:buChar char="•"/>
            </a:pPr>
            <a:r>
              <a:rPr lang="en-US" sz="2400" dirty="0"/>
              <a:t>Waiver of interest and/or fees</a:t>
            </a:r>
          </a:p>
          <a:p>
            <a:pPr marL="457200" indent="-457200">
              <a:buFont typeface="Arial" charset="0"/>
              <a:buChar char="•"/>
            </a:pPr>
            <a:r>
              <a:rPr lang="en-US" sz="2400" dirty="0"/>
              <a:t>Severing liability</a:t>
            </a:r>
          </a:p>
          <a:p>
            <a:pPr marL="457200" indent="-457200">
              <a:buFont typeface="Arial" charset="0"/>
              <a:buChar char="•"/>
            </a:pPr>
            <a:r>
              <a:rPr lang="en-US" sz="2400" dirty="0"/>
              <a:t>Cancellation of account</a:t>
            </a:r>
          </a:p>
          <a:p>
            <a:pPr marL="457200" indent="-457200">
              <a:buFont typeface="Arial" charset="0"/>
              <a:buChar char="•"/>
            </a:pPr>
            <a:r>
              <a:rPr lang="en-US" sz="2400" dirty="0"/>
              <a:t>Waiver of cancellation fees</a:t>
            </a:r>
          </a:p>
          <a:p>
            <a:pPr marL="457200" indent="-457200">
              <a:buFont typeface="Arial" charset="0"/>
              <a:buChar char="•"/>
            </a:pPr>
            <a:r>
              <a:rPr lang="en-US" sz="2400" dirty="0"/>
              <a:t>Refund</a:t>
            </a:r>
          </a:p>
        </p:txBody>
      </p:sp>
      <p:sp>
        <p:nvSpPr>
          <p:cNvPr id="4" name="Content Placeholder 3">
            <a:extLst>
              <a:ext uri="{FF2B5EF4-FFF2-40B4-BE49-F238E27FC236}">
                <a16:creationId xmlns:a16="http://schemas.microsoft.com/office/drawing/2014/main" id="{09DD8931-9557-CC44-AD14-3800B61FFDC1}"/>
              </a:ext>
            </a:extLst>
          </p:cNvPr>
          <p:cNvSpPr>
            <a:spLocks noGrp="1"/>
          </p:cNvSpPr>
          <p:nvPr>
            <p:ph idx="13"/>
          </p:nvPr>
        </p:nvSpPr>
        <p:spPr/>
        <p:txBody>
          <a:bodyPr vert="horz" lIns="91440" tIns="45720" rIns="91440" bIns="45720" rtlCol="0" anchor="t">
            <a:noAutofit/>
          </a:bodyPr>
          <a:lstStyle/>
          <a:p>
            <a:r>
              <a:rPr lang="en-US" sz="2400" b="1" dirty="0">
                <a:latin typeface="Helvetica"/>
                <a:cs typeface="Helvetica"/>
              </a:rPr>
              <a:t>Extending the time to pay</a:t>
            </a:r>
          </a:p>
          <a:p>
            <a:pPr marL="457200" indent="-457200">
              <a:buFont typeface="Arial" charset="0"/>
              <a:buChar char="•"/>
            </a:pPr>
            <a:r>
              <a:rPr lang="en-US" sz="2400" dirty="0">
                <a:latin typeface="Helvetica"/>
                <a:cs typeface="Helvetica"/>
              </a:rPr>
              <a:t>Moratorium (short or long term hold on repayments)</a:t>
            </a:r>
          </a:p>
          <a:p>
            <a:pPr marL="457200" indent="-457200">
              <a:buFont typeface="Arial" charset="0"/>
              <a:buChar char="•"/>
            </a:pPr>
            <a:r>
              <a:rPr lang="en-US" sz="2400" dirty="0">
                <a:latin typeface="Helvetica"/>
                <a:cs typeface="Helvetica"/>
              </a:rPr>
              <a:t>Hold on fees and interest</a:t>
            </a:r>
          </a:p>
          <a:p>
            <a:pPr marL="457200" indent="-457200">
              <a:buFont typeface="Arial" charset="0"/>
              <a:buChar char="•"/>
            </a:pPr>
            <a:r>
              <a:rPr lang="en-US" sz="2400" dirty="0">
                <a:latin typeface="Helvetica"/>
                <a:cs typeface="Helvetica"/>
              </a:rPr>
              <a:t>Payment plan </a:t>
            </a:r>
            <a:endParaRPr lang="en-US" sz="2400" dirty="0"/>
          </a:p>
          <a:p>
            <a:pPr marL="457200" indent="-457200">
              <a:buFont typeface="Arial" charset="0"/>
              <a:buChar char="•"/>
            </a:pPr>
            <a:endParaRPr lang="en-US" sz="2400" dirty="0"/>
          </a:p>
          <a:p>
            <a:r>
              <a:rPr lang="en-US" sz="2400" b="1" dirty="0">
                <a:latin typeface="Helvetica"/>
                <a:cs typeface="Helvetica"/>
              </a:rPr>
              <a:t>Credit reporting</a:t>
            </a:r>
          </a:p>
          <a:p>
            <a:pPr marL="457200" indent="-457200">
              <a:buFont typeface="Arial" charset="0"/>
              <a:buChar char="•"/>
            </a:pPr>
            <a:r>
              <a:rPr lang="en-US" sz="2400" dirty="0">
                <a:latin typeface="Helvetica"/>
                <a:cs typeface="Helvetica"/>
              </a:rPr>
              <a:t>No default listing</a:t>
            </a:r>
          </a:p>
          <a:p>
            <a:pPr marL="457200" indent="-457200">
              <a:buFont typeface="Arial" charset="0"/>
              <a:buChar char="•"/>
            </a:pPr>
            <a:r>
              <a:rPr lang="en-US" sz="2400" dirty="0">
                <a:latin typeface="Helvetica"/>
                <a:cs typeface="Helvetica"/>
              </a:rPr>
              <a:t>Removal of default listing</a:t>
            </a:r>
          </a:p>
        </p:txBody>
      </p:sp>
    </p:spTree>
    <p:extLst>
      <p:ext uri="{BB962C8B-B14F-4D97-AF65-F5344CB8AC3E}">
        <p14:creationId xmlns:p14="http://schemas.microsoft.com/office/powerpoint/2010/main" val="438100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0B028-C08C-7040-AA14-F48824DB7341}"/>
              </a:ext>
            </a:extLst>
          </p:cNvPr>
          <p:cNvSpPr>
            <a:spLocks noGrp="1"/>
          </p:cNvSpPr>
          <p:nvPr>
            <p:ph type="title"/>
          </p:nvPr>
        </p:nvSpPr>
        <p:spPr/>
        <p:txBody>
          <a:bodyPr>
            <a:normAutofit/>
          </a:bodyPr>
          <a:lstStyle/>
          <a:p>
            <a:r>
              <a:rPr lang="en-US" sz="4800" dirty="0" err="1">
                <a:latin typeface="Arial"/>
                <a:cs typeface="Arial"/>
              </a:rPr>
              <a:t>Priya's</a:t>
            </a:r>
            <a:r>
              <a:rPr lang="en-US" sz="4800" dirty="0">
                <a:latin typeface="Arial"/>
                <a:cs typeface="Arial"/>
              </a:rPr>
              <a:t> story</a:t>
            </a:r>
          </a:p>
        </p:txBody>
      </p:sp>
      <p:sp>
        <p:nvSpPr>
          <p:cNvPr id="3" name="Text Placeholder 2">
            <a:extLst>
              <a:ext uri="{FF2B5EF4-FFF2-40B4-BE49-F238E27FC236}">
                <a16:creationId xmlns:a16="http://schemas.microsoft.com/office/drawing/2014/main" id="{A574C05D-E0A6-8F40-961C-561AED95B2BA}"/>
              </a:ext>
            </a:extLst>
          </p:cNvPr>
          <p:cNvSpPr>
            <a:spLocks noGrp="1"/>
          </p:cNvSpPr>
          <p:nvPr>
            <p:ph type="body" sz="quarter" idx="13"/>
          </p:nvPr>
        </p:nvSpPr>
        <p:spPr>
          <a:xfrm>
            <a:off x="1041399" y="1748940"/>
            <a:ext cx="10203423" cy="4397860"/>
          </a:xfrm>
        </p:spPr>
        <p:txBody>
          <a:bodyPr>
            <a:noAutofit/>
          </a:bodyPr>
          <a:lstStyle/>
          <a:p>
            <a:pPr marL="0" indent="0">
              <a:buNone/>
            </a:pPr>
            <a:r>
              <a:rPr lang="en-US" sz="1800" dirty="0" err="1">
                <a:latin typeface="Arial"/>
                <a:cs typeface="Arial"/>
              </a:rPr>
              <a:t>Priya</a:t>
            </a:r>
            <a:r>
              <a:rPr lang="en-US" sz="1800" dirty="0">
                <a:latin typeface="Arial"/>
                <a:cs typeface="Arial"/>
              </a:rPr>
              <a:t> moved to Australia with her new husband knowing little English and with no friends or family for support. Her husband controlled her access to her bank account and income so although she worked seven days a week, she was forced to live off an allowance of $60/week. Her husband coerced her to apply for a credit card in her name and added a new iPhone and </a:t>
            </a:r>
            <a:r>
              <a:rPr lang="en-US" sz="1800" dirty="0" err="1">
                <a:latin typeface="Arial"/>
                <a:cs typeface="Arial"/>
              </a:rPr>
              <a:t>iPad</a:t>
            </a:r>
            <a:r>
              <a:rPr lang="en-US" sz="1800" dirty="0">
                <a:latin typeface="Arial"/>
                <a:cs typeface="Arial"/>
              </a:rPr>
              <a:t> onto her phone account for his own use.</a:t>
            </a:r>
          </a:p>
          <a:p>
            <a:pPr marL="0" indent="0">
              <a:buNone/>
            </a:pPr>
            <a:endParaRPr lang="en-US" sz="1800" dirty="0">
              <a:latin typeface="Arial"/>
              <a:cs typeface="Arial"/>
            </a:endParaRPr>
          </a:p>
          <a:p>
            <a:pPr marL="0" indent="0">
              <a:buNone/>
            </a:pPr>
            <a:r>
              <a:rPr lang="en-US" sz="1800" dirty="0">
                <a:latin typeface="Arial"/>
                <a:cs typeface="Arial"/>
              </a:rPr>
              <a:t>When </a:t>
            </a:r>
            <a:r>
              <a:rPr lang="en-US" sz="1800" dirty="0" err="1">
                <a:latin typeface="Arial"/>
                <a:cs typeface="Arial"/>
              </a:rPr>
              <a:t>Priya</a:t>
            </a:r>
            <a:r>
              <a:rPr lang="en-US" sz="1800" dirty="0">
                <a:latin typeface="Arial"/>
                <a:cs typeface="Arial"/>
              </a:rPr>
              <a:t> left the relationship, she owed $15,000 on the credit card and had $800 in unpaid phone bills for her husband's phone plan, so her phone service had been cut off and she couldn't communicate with her case worker or access legal advice. Her visa status changed so she lost her work rights and was ineligible for </a:t>
            </a:r>
            <a:r>
              <a:rPr lang="en-US" sz="1800" dirty="0" err="1">
                <a:latin typeface="Arial"/>
                <a:cs typeface="Arial"/>
              </a:rPr>
              <a:t>Centrelink</a:t>
            </a:r>
            <a:r>
              <a:rPr lang="en-US" sz="1800" dirty="0">
                <a:latin typeface="Arial"/>
                <a:cs typeface="Arial"/>
              </a:rPr>
              <a:t>.</a:t>
            </a:r>
          </a:p>
        </p:txBody>
      </p:sp>
      <p:pic>
        <p:nvPicPr>
          <p:cNvPr id="4" name="Picture 3" descr="moneyhan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41399" y="631033"/>
            <a:ext cx="2070100" cy="735106"/>
          </a:xfrm>
          <a:prstGeom prst="rect">
            <a:avLst/>
          </a:prstGeom>
        </p:spPr>
      </p:pic>
    </p:spTree>
    <p:extLst>
      <p:ext uri="{BB962C8B-B14F-4D97-AF65-F5344CB8AC3E}">
        <p14:creationId xmlns:p14="http://schemas.microsoft.com/office/powerpoint/2010/main" val="843238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0058-895E-604F-8F29-5905B8CC986A}"/>
              </a:ext>
            </a:extLst>
          </p:cNvPr>
          <p:cNvSpPr>
            <a:spLocks noGrp="1"/>
          </p:cNvSpPr>
          <p:nvPr>
            <p:ph type="title"/>
          </p:nvPr>
        </p:nvSpPr>
        <p:spPr/>
        <p:txBody>
          <a:bodyPr>
            <a:normAutofit/>
          </a:bodyPr>
          <a:lstStyle/>
          <a:p>
            <a:r>
              <a:rPr lang="en-US" sz="4800" dirty="0">
                <a:latin typeface="Arial"/>
                <a:cs typeface="Arial"/>
              </a:rPr>
              <a:t> </a:t>
            </a:r>
            <a:r>
              <a:rPr lang="en-US" sz="4800" dirty="0" err="1">
                <a:latin typeface="Arial"/>
                <a:cs typeface="Arial"/>
              </a:rPr>
              <a:t>Priya's</a:t>
            </a:r>
            <a:r>
              <a:rPr lang="en-US" sz="4800" dirty="0">
                <a:latin typeface="Arial"/>
                <a:cs typeface="Arial"/>
              </a:rPr>
              <a:t> outcome</a:t>
            </a:r>
          </a:p>
        </p:txBody>
      </p:sp>
      <p:sp>
        <p:nvSpPr>
          <p:cNvPr id="3" name="Text Placeholder 2">
            <a:extLst>
              <a:ext uri="{FF2B5EF4-FFF2-40B4-BE49-F238E27FC236}">
                <a16:creationId xmlns:a16="http://schemas.microsoft.com/office/drawing/2014/main" id="{DBB8DD31-2399-1E45-9B4D-62761F7F455A}"/>
              </a:ext>
            </a:extLst>
          </p:cNvPr>
          <p:cNvSpPr>
            <a:spLocks noGrp="1"/>
          </p:cNvSpPr>
          <p:nvPr>
            <p:ph type="body" sz="quarter" idx="13"/>
          </p:nvPr>
        </p:nvSpPr>
        <p:spPr>
          <a:xfrm>
            <a:off x="1041400" y="1748940"/>
            <a:ext cx="10642600" cy="4397860"/>
          </a:xfrm>
        </p:spPr>
        <p:txBody>
          <a:bodyPr>
            <a:noAutofit/>
          </a:bodyPr>
          <a:lstStyle/>
          <a:p>
            <a:r>
              <a:rPr lang="en-US" sz="1800" dirty="0">
                <a:latin typeface="Arial"/>
                <a:cs typeface="Arial"/>
              </a:rPr>
              <a:t>RLC assisted </a:t>
            </a:r>
            <a:r>
              <a:rPr lang="en-US" sz="1800" dirty="0" err="1">
                <a:latin typeface="Arial"/>
                <a:cs typeface="Arial"/>
              </a:rPr>
              <a:t>Priya</a:t>
            </a:r>
            <a:r>
              <a:rPr lang="en-US" sz="1800" dirty="0">
                <a:latin typeface="Arial"/>
                <a:cs typeface="Arial"/>
              </a:rPr>
              <a:t> to make a responsible lending complaint to the bank as it should have been clear </a:t>
            </a:r>
            <a:r>
              <a:rPr lang="en-US" sz="1800" dirty="0" err="1">
                <a:latin typeface="Arial"/>
                <a:cs typeface="Arial"/>
              </a:rPr>
              <a:t>Priya</a:t>
            </a:r>
            <a:r>
              <a:rPr lang="en-US" sz="1800" dirty="0">
                <a:latin typeface="Arial"/>
                <a:cs typeface="Arial"/>
              </a:rPr>
              <a:t> had a limited understanding of English, there were crucial details left blank on the application form and the bank had failed to identify indicators of financial abuse. The bank agreed to waive the $15,000 credit card debt and to not list a default on her credit report so it wouldn’t affect her credit score or her future ability to get credit.</a:t>
            </a:r>
          </a:p>
          <a:p>
            <a:r>
              <a:rPr lang="en-US" sz="1800" dirty="0">
                <a:latin typeface="Arial"/>
                <a:cs typeface="Arial"/>
              </a:rPr>
              <a:t>After escalating the matter to the </a:t>
            </a:r>
            <a:r>
              <a:rPr lang="en-US" sz="1800" dirty="0" err="1">
                <a:latin typeface="Arial"/>
                <a:cs typeface="Arial"/>
              </a:rPr>
              <a:t>telco</a:t>
            </a:r>
            <a:r>
              <a:rPr lang="en-US" sz="1800" dirty="0">
                <a:latin typeface="Arial"/>
                <a:cs typeface="Arial"/>
              </a:rPr>
              <a:t> provider's corporate counsel, RLC was successful in getting </a:t>
            </a:r>
            <a:r>
              <a:rPr lang="en-US" sz="1800" dirty="0" err="1">
                <a:latin typeface="Arial"/>
                <a:cs typeface="Arial"/>
              </a:rPr>
              <a:t>Priya's</a:t>
            </a:r>
            <a:r>
              <a:rPr lang="en-US" sz="1800" dirty="0">
                <a:latin typeface="Arial"/>
                <a:cs typeface="Arial"/>
              </a:rPr>
              <a:t> phone service unblocked and her ex-partner's postpaid contracts cancelled and removed from her account. The phone company agreed to waive the cancellation fees and outstanding bills, allowed </a:t>
            </a:r>
            <a:r>
              <a:rPr lang="en-US" sz="1800" dirty="0" err="1">
                <a:latin typeface="Arial"/>
                <a:cs typeface="Arial"/>
              </a:rPr>
              <a:t>Priya</a:t>
            </a:r>
            <a:r>
              <a:rPr lang="en-US" sz="1800" dirty="0">
                <a:latin typeface="Arial"/>
                <a:cs typeface="Arial"/>
              </a:rPr>
              <a:t> to keep her iPhone handset free of charge and transferred her number to a pre-paid SIM card with some free credit.</a:t>
            </a:r>
          </a:p>
        </p:txBody>
      </p:sp>
      <p:pic>
        <p:nvPicPr>
          <p:cNvPr id="5" name="Picture 4" descr="moneyhand.jpg">
            <a:extLst>
              <a:ext uri="{FF2B5EF4-FFF2-40B4-BE49-F238E27FC236}">
                <a16:creationId xmlns:a16="http://schemas.microsoft.com/office/drawing/2014/main" id="{C72C7BAF-5F03-C04E-A9F1-56A521D305C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41399" y="631033"/>
            <a:ext cx="2070100" cy="735106"/>
          </a:xfrm>
          <a:prstGeom prst="rect">
            <a:avLst/>
          </a:prstGeom>
        </p:spPr>
      </p:pic>
    </p:spTree>
    <p:extLst>
      <p:ext uri="{BB962C8B-B14F-4D97-AF65-F5344CB8AC3E}">
        <p14:creationId xmlns:p14="http://schemas.microsoft.com/office/powerpoint/2010/main" val="4271574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21DF9-1AB0-F54C-8E95-0EC9E5A95C17}"/>
              </a:ext>
            </a:extLst>
          </p:cNvPr>
          <p:cNvSpPr>
            <a:spLocks noGrp="1"/>
          </p:cNvSpPr>
          <p:nvPr>
            <p:ph type="title"/>
          </p:nvPr>
        </p:nvSpPr>
        <p:spPr/>
        <p:txBody>
          <a:bodyPr>
            <a:normAutofit/>
          </a:bodyPr>
          <a:lstStyle/>
          <a:p>
            <a:r>
              <a:rPr lang="en-US" sz="4800" dirty="0">
                <a:latin typeface="Arial"/>
                <a:cs typeface="Arial"/>
              </a:rPr>
              <a:t>Ruth's story</a:t>
            </a:r>
          </a:p>
        </p:txBody>
      </p:sp>
      <p:sp>
        <p:nvSpPr>
          <p:cNvPr id="3" name="Text Placeholder 2">
            <a:extLst>
              <a:ext uri="{FF2B5EF4-FFF2-40B4-BE49-F238E27FC236}">
                <a16:creationId xmlns:a16="http://schemas.microsoft.com/office/drawing/2014/main" id="{80026C1D-7AA5-1741-87F2-984983F5DDDA}"/>
              </a:ext>
            </a:extLst>
          </p:cNvPr>
          <p:cNvSpPr>
            <a:spLocks noGrp="1"/>
          </p:cNvSpPr>
          <p:nvPr>
            <p:ph type="body" sz="quarter" idx="13"/>
          </p:nvPr>
        </p:nvSpPr>
        <p:spPr>
          <a:xfrm>
            <a:off x="1012646" y="1748940"/>
            <a:ext cx="10177502" cy="4397860"/>
          </a:xfrm>
        </p:spPr>
        <p:txBody>
          <a:bodyPr>
            <a:noAutofit/>
          </a:bodyPr>
          <a:lstStyle/>
          <a:p>
            <a:pPr marL="0" indent="0">
              <a:buNone/>
            </a:pPr>
            <a:r>
              <a:rPr lang="en-AU" sz="1800" dirty="0">
                <a:latin typeface="Arial"/>
                <a:ea typeface="Calibri" panose="020F0502020204030204" pitchFamily="34" charset="0"/>
                <a:cs typeface="Arial"/>
              </a:rPr>
              <a:t>Ruth was in a violent relationship for over five years. She had a full-time job and a good credit score, which her unemployed partner exploited. If she didn't comply with his demands for money, she faced physical abuse.</a:t>
            </a:r>
          </a:p>
          <a:p>
            <a:pPr marL="0" indent="0">
              <a:buNone/>
            </a:pPr>
            <a:endParaRPr lang="en-AU" sz="1800" dirty="0">
              <a:latin typeface="Arial"/>
              <a:ea typeface="Calibri" panose="020F0502020204030204" pitchFamily="34" charset="0"/>
              <a:cs typeface="Arial"/>
            </a:endParaRPr>
          </a:p>
          <a:p>
            <a:pPr marL="0" indent="0">
              <a:buNone/>
            </a:pPr>
            <a:r>
              <a:rPr lang="en-AU" sz="1800" dirty="0">
                <a:latin typeface="Arial"/>
                <a:ea typeface="Calibri" panose="020F0502020204030204" pitchFamily="34" charset="0"/>
                <a:cs typeface="Arial"/>
              </a:rPr>
              <a:t>Ruth's partner couldn't purchase a car under finance because of his poor credit history so the sales representative suggested putting it in her name instead. Her partner coerced her to sign the loan documents and promised to cover the repayments. The loan was approved in under an hour.</a:t>
            </a:r>
          </a:p>
          <a:p>
            <a:pPr marL="0" indent="0">
              <a:buNone/>
            </a:pPr>
            <a:endParaRPr lang="en-AU" sz="1800" dirty="0">
              <a:latin typeface="Arial"/>
              <a:cs typeface="Arial"/>
            </a:endParaRPr>
          </a:p>
          <a:p>
            <a:pPr marL="0" indent="0">
              <a:buNone/>
            </a:pPr>
            <a:r>
              <a:rPr lang="en-AU" sz="1800" dirty="0">
                <a:latin typeface="Arial"/>
                <a:ea typeface="Calibri" panose="020F0502020204030204" pitchFamily="34" charset="0"/>
                <a:cs typeface="Arial"/>
              </a:rPr>
              <a:t>Ruth's partner never contributed to the repayments. When Ruth finally fled the relationship, the police referred her to the Financial Abuse Service.</a:t>
            </a:r>
          </a:p>
        </p:txBody>
      </p:sp>
      <p:pic>
        <p:nvPicPr>
          <p:cNvPr id="4" name="Picture 3" descr="sign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0" y="609600"/>
            <a:ext cx="2197100" cy="1008941"/>
          </a:xfrm>
          <a:prstGeom prst="rect">
            <a:avLst/>
          </a:prstGeom>
        </p:spPr>
      </p:pic>
    </p:spTree>
    <p:extLst>
      <p:ext uri="{BB962C8B-B14F-4D97-AF65-F5344CB8AC3E}">
        <p14:creationId xmlns:p14="http://schemas.microsoft.com/office/powerpoint/2010/main" val="3996638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9D9-94CA-3745-BBC2-47A50D33FCE5}"/>
              </a:ext>
            </a:extLst>
          </p:cNvPr>
          <p:cNvSpPr>
            <a:spLocks noGrp="1"/>
          </p:cNvSpPr>
          <p:nvPr>
            <p:ph type="title"/>
          </p:nvPr>
        </p:nvSpPr>
        <p:spPr/>
        <p:txBody>
          <a:bodyPr>
            <a:normAutofit/>
          </a:bodyPr>
          <a:lstStyle/>
          <a:p>
            <a:r>
              <a:rPr lang="en-US" sz="4800" dirty="0">
                <a:latin typeface="Arial"/>
                <a:cs typeface="Arial"/>
              </a:rPr>
              <a:t> Ruth's outcome</a:t>
            </a:r>
          </a:p>
        </p:txBody>
      </p:sp>
      <p:sp>
        <p:nvSpPr>
          <p:cNvPr id="3" name="Text Placeholder 2">
            <a:extLst>
              <a:ext uri="{FF2B5EF4-FFF2-40B4-BE49-F238E27FC236}">
                <a16:creationId xmlns:a16="http://schemas.microsoft.com/office/drawing/2014/main" id="{A62B3AF6-F50A-AD43-86AC-52128DAB5346}"/>
              </a:ext>
            </a:extLst>
          </p:cNvPr>
          <p:cNvSpPr>
            <a:spLocks noGrp="1"/>
          </p:cNvSpPr>
          <p:nvPr>
            <p:ph type="body" sz="quarter" idx="13"/>
          </p:nvPr>
        </p:nvSpPr>
        <p:spPr/>
        <p:txBody>
          <a:bodyPr anchor="t">
            <a:noAutofit/>
          </a:bodyPr>
          <a:lstStyle/>
          <a:p>
            <a:endParaRPr lang="en-US" sz="1800" dirty="0">
              <a:latin typeface="Arial"/>
              <a:cs typeface="Arial"/>
            </a:endParaRPr>
          </a:p>
          <a:p>
            <a:r>
              <a:rPr lang="en-US" sz="1800" dirty="0">
                <a:latin typeface="Arial"/>
                <a:cs typeface="Arial"/>
              </a:rPr>
              <a:t>RLC investigated the car loan and identified that the lender had breached its responsible lending obligations by issuing her the loan, particularly as she already had another car loan, and had ignored signs of financial abuse.</a:t>
            </a:r>
          </a:p>
          <a:p>
            <a:r>
              <a:rPr lang="en-US" sz="1800" dirty="0">
                <a:latin typeface="Arial"/>
                <a:cs typeface="Arial"/>
              </a:rPr>
              <a:t>RLC negotiated with the car finance company for the car to be repossessed and sold, with the profit from the sale going towards Ruth's debt of nearly $50,000.</a:t>
            </a:r>
          </a:p>
          <a:p>
            <a:r>
              <a:rPr lang="en-US" sz="1800" dirty="0">
                <a:latin typeface="Arial"/>
                <a:cs typeface="Arial"/>
              </a:rPr>
              <a:t>This was a long, drawn-out process because Ruth's ex-partner refused to surrender the car and hid it in different locations for several weeks.</a:t>
            </a:r>
          </a:p>
        </p:txBody>
      </p:sp>
      <p:pic>
        <p:nvPicPr>
          <p:cNvPr id="4" name="Picture 3" descr="sign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0" y="609600"/>
            <a:ext cx="2197100" cy="1008941"/>
          </a:xfrm>
          <a:prstGeom prst="rect">
            <a:avLst/>
          </a:prstGeom>
        </p:spPr>
      </p:pic>
    </p:spTree>
    <p:extLst>
      <p:ext uri="{BB962C8B-B14F-4D97-AF65-F5344CB8AC3E}">
        <p14:creationId xmlns:p14="http://schemas.microsoft.com/office/powerpoint/2010/main" val="363621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49D9-94CA-3745-BBC2-47A50D33FCE5}"/>
              </a:ext>
            </a:extLst>
          </p:cNvPr>
          <p:cNvSpPr>
            <a:spLocks noGrp="1"/>
          </p:cNvSpPr>
          <p:nvPr>
            <p:ph type="title"/>
          </p:nvPr>
        </p:nvSpPr>
        <p:spPr/>
        <p:txBody>
          <a:bodyPr>
            <a:normAutofit/>
          </a:bodyPr>
          <a:lstStyle/>
          <a:p>
            <a:r>
              <a:rPr lang="en-US" sz="4800" dirty="0">
                <a:latin typeface="Arial"/>
                <a:cs typeface="Arial"/>
              </a:rPr>
              <a:t>               Ruth's outcome (cont.)</a:t>
            </a:r>
          </a:p>
        </p:txBody>
      </p:sp>
      <p:sp>
        <p:nvSpPr>
          <p:cNvPr id="3" name="Text Placeholder 2">
            <a:extLst>
              <a:ext uri="{FF2B5EF4-FFF2-40B4-BE49-F238E27FC236}">
                <a16:creationId xmlns:a16="http://schemas.microsoft.com/office/drawing/2014/main" id="{A62B3AF6-F50A-AD43-86AC-52128DAB5346}"/>
              </a:ext>
            </a:extLst>
          </p:cNvPr>
          <p:cNvSpPr>
            <a:spLocks noGrp="1"/>
          </p:cNvSpPr>
          <p:nvPr>
            <p:ph type="body" sz="quarter" idx="13"/>
          </p:nvPr>
        </p:nvSpPr>
        <p:spPr/>
        <p:txBody>
          <a:bodyPr>
            <a:noAutofit/>
          </a:bodyPr>
          <a:lstStyle/>
          <a:p>
            <a:r>
              <a:rPr lang="en-US" sz="1800" dirty="0">
                <a:latin typeface="Arial"/>
                <a:cs typeface="Arial"/>
              </a:rPr>
              <a:t>Ruth was stressed for weeks because the car finance company kept calling her to ask if she knew where her ex-partner or the car might be. The cost of the repossession was also increasing Ruth's debt every day it dragged on.</a:t>
            </a:r>
          </a:p>
          <a:p>
            <a:r>
              <a:rPr lang="en-US" sz="1800" dirty="0">
                <a:latin typeface="Arial"/>
                <a:cs typeface="Arial"/>
              </a:rPr>
              <a:t>When the car was finally found and sold, Ruth was left with a significant shortfall which the lender still expected her to pay.</a:t>
            </a:r>
          </a:p>
          <a:p>
            <a:r>
              <a:rPr lang="en-US" sz="1800" dirty="0">
                <a:latin typeface="Arial"/>
                <a:cs typeface="Arial"/>
              </a:rPr>
              <a:t>RLC successfully negotiated for the $20,000 shortfall to be waived and for the default listing and credit enquiries to be removed from Ruth's credit report so that her credit score wouldn't be affected.</a:t>
            </a:r>
          </a:p>
        </p:txBody>
      </p:sp>
      <p:pic>
        <p:nvPicPr>
          <p:cNvPr id="4" name="Picture 3" descr="signing.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6000" y="609600"/>
            <a:ext cx="2197100" cy="1008941"/>
          </a:xfrm>
          <a:prstGeom prst="rect">
            <a:avLst/>
          </a:prstGeom>
        </p:spPr>
      </p:pic>
    </p:spTree>
    <p:extLst>
      <p:ext uri="{BB962C8B-B14F-4D97-AF65-F5344CB8AC3E}">
        <p14:creationId xmlns:p14="http://schemas.microsoft.com/office/powerpoint/2010/main" val="1357826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latin typeface="Arial"/>
                <a:cs typeface="Arial"/>
              </a:rPr>
              <a:t>5. How and when to get specialist legal advice</a:t>
            </a:r>
          </a:p>
        </p:txBody>
      </p:sp>
      <p:pic>
        <p:nvPicPr>
          <p:cNvPr id="4" name="Picture Placeholder 3" descr="RedfernTownHall.jpg"/>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2504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When to get legal advice</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dirty="0">
                <a:latin typeface="Arial"/>
                <a:cs typeface="Arial"/>
              </a:rPr>
              <a:t>If your client is served with a </a:t>
            </a:r>
            <a:r>
              <a:rPr lang="en-US" sz="2400" b="1" dirty="0">
                <a:latin typeface="Arial"/>
                <a:cs typeface="Arial"/>
              </a:rPr>
              <a:t>Statement of Claim</a:t>
            </a:r>
            <a:r>
              <a:rPr lang="en-US" sz="2400" dirty="0">
                <a:latin typeface="Arial"/>
                <a:cs typeface="Arial"/>
              </a:rPr>
              <a:t>.</a:t>
            </a:r>
          </a:p>
          <a:p>
            <a:pPr marL="457200" indent="-457200">
              <a:buFont typeface="Arial" panose="020B0604020202020204" pitchFamily="34" charset="0"/>
              <a:buChar char="•"/>
            </a:pPr>
            <a:r>
              <a:rPr lang="en-US" sz="2400" dirty="0">
                <a:latin typeface="Arial"/>
                <a:cs typeface="Arial"/>
              </a:rPr>
              <a:t>If the debt may be more than </a:t>
            </a:r>
            <a:r>
              <a:rPr lang="en-US" sz="2400" b="1" dirty="0">
                <a:latin typeface="Arial"/>
                <a:cs typeface="Arial"/>
              </a:rPr>
              <a:t>6 years old</a:t>
            </a:r>
            <a:r>
              <a:rPr lang="en-US" sz="2400" dirty="0">
                <a:latin typeface="Arial"/>
                <a:cs typeface="Arial"/>
              </a:rPr>
              <a:t>. </a:t>
            </a:r>
          </a:p>
          <a:p>
            <a:pPr marL="457200" indent="-457200">
              <a:buFont typeface="Arial" panose="020B0604020202020204" pitchFamily="34" charset="0"/>
              <a:buChar char="•"/>
            </a:pPr>
            <a:r>
              <a:rPr lang="en-US" sz="2400" dirty="0">
                <a:latin typeface="Arial"/>
                <a:cs typeface="Arial"/>
              </a:rPr>
              <a:t>If your client or their ex-partner has </a:t>
            </a:r>
            <a:r>
              <a:rPr lang="en-US" sz="2400" b="1" dirty="0">
                <a:latin typeface="Arial"/>
                <a:cs typeface="Arial"/>
              </a:rPr>
              <a:t>assets</a:t>
            </a:r>
            <a:r>
              <a:rPr lang="en-US" sz="2400" dirty="0">
                <a:latin typeface="Arial"/>
                <a:cs typeface="Arial"/>
              </a:rPr>
              <a:t> (including property, vehicles, superannuation) they should get advice from a family lawyer.</a:t>
            </a:r>
          </a:p>
        </p:txBody>
      </p:sp>
    </p:spTree>
    <p:extLst>
      <p:ext uri="{BB962C8B-B14F-4D97-AF65-F5344CB8AC3E}">
        <p14:creationId xmlns:p14="http://schemas.microsoft.com/office/powerpoint/2010/main" val="21289597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When to get legal advice (cont.)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dirty="0">
                <a:latin typeface="Arial"/>
                <a:cs typeface="Arial"/>
              </a:rPr>
              <a:t>If you suspect your client should not have been lent that amount of money in the first place, or the loan should not have been in your client’s name.</a:t>
            </a:r>
          </a:p>
          <a:p>
            <a:pPr marL="457200" indent="-457200">
              <a:buFont typeface="Arial" panose="020B0604020202020204" pitchFamily="34" charset="0"/>
              <a:buChar char="•"/>
            </a:pPr>
            <a:r>
              <a:rPr lang="en-US" sz="2400" dirty="0">
                <a:latin typeface="Arial"/>
                <a:cs typeface="Arial"/>
              </a:rPr>
              <a:t>If your client cannot reach a suitable agreement directly with the creditor or through external dispute resolution (e.g. the Australian Financial Complaints Authority).</a:t>
            </a:r>
          </a:p>
        </p:txBody>
      </p:sp>
    </p:spTree>
    <p:extLst>
      <p:ext uri="{BB962C8B-B14F-4D97-AF65-F5344CB8AC3E}">
        <p14:creationId xmlns:p14="http://schemas.microsoft.com/office/powerpoint/2010/main" val="115643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00063" y="2292534"/>
            <a:ext cx="10167937" cy="2406466"/>
          </a:xfrm>
        </p:spPr>
        <p:txBody>
          <a:bodyPr/>
          <a:lstStyle/>
          <a:p>
            <a:r>
              <a:rPr lang="en-US" dirty="0"/>
              <a:t>1. How to identify </a:t>
            </a:r>
            <a:br>
              <a:rPr lang="en-US" dirty="0"/>
            </a:br>
            <a:r>
              <a:rPr lang="en-US" dirty="0"/>
              <a:t>financial abuse</a:t>
            </a:r>
          </a:p>
        </p:txBody>
      </p:sp>
    </p:spTree>
    <p:extLst>
      <p:ext uri="{BB962C8B-B14F-4D97-AF65-F5344CB8AC3E}">
        <p14:creationId xmlns:p14="http://schemas.microsoft.com/office/powerpoint/2010/main" val="26390044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5631-E3F4-4746-A8D4-964ED8DBB5EF}"/>
              </a:ext>
            </a:extLst>
          </p:cNvPr>
          <p:cNvSpPr>
            <a:spLocks noGrp="1"/>
          </p:cNvSpPr>
          <p:nvPr>
            <p:ph type="title"/>
          </p:nvPr>
        </p:nvSpPr>
        <p:spPr/>
        <p:txBody>
          <a:bodyPr>
            <a:normAutofit/>
          </a:bodyPr>
          <a:lstStyle/>
          <a:p>
            <a:r>
              <a:rPr lang="en-US" sz="4800" dirty="0">
                <a:latin typeface="Arial"/>
                <a:cs typeface="Arial"/>
              </a:rPr>
              <a:t>Urgent legal issues</a:t>
            </a:r>
          </a:p>
        </p:txBody>
      </p:sp>
      <p:sp>
        <p:nvSpPr>
          <p:cNvPr id="3" name="Text Placeholder 2">
            <a:extLst>
              <a:ext uri="{FF2B5EF4-FFF2-40B4-BE49-F238E27FC236}">
                <a16:creationId xmlns:a16="http://schemas.microsoft.com/office/drawing/2014/main" id="{CCE874BD-EF56-4042-A261-39D20785E3B5}"/>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b="1" dirty="0">
                <a:latin typeface="Helvetica"/>
                <a:cs typeface="Helvetica"/>
              </a:rPr>
              <a:t>Court proceedings </a:t>
            </a:r>
            <a:r>
              <a:rPr lang="en-US" sz="2400" dirty="0">
                <a:latin typeface="Helvetica"/>
                <a:cs typeface="Helvetica"/>
              </a:rPr>
              <a:t>have been commenced.</a:t>
            </a:r>
          </a:p>
          <a:p>
            <a:pPr marL="457200" indent="-457200">
              <a:buFont typeface="Arial" panose="020B0604020202020204" pitchFamily="34" charset="0"/>
              <a:buChar char="•"/>
            </a:pPr>
            <a:r>
              <a:rPr lang="en-US" sz="2400" dirty="0">
                <a:latin typeface="Helvetica"/>
                <a:cs typeface="Helvetica"/>
              </a:rPr>
              <a:t>A </a:t>
            </a:r>
            <a:r>
              <a:rPr lang="en-US" sz="2400" b="1" dirty="0">
                <a:latin typeface="Helvetica"/>
                <a:cs typeface="Helvetica"/>
              </a:rPr>
              <a:t>Statement of Claim </a:t>
            </a:r>
            <a:r>
              <a:rPr lang="en-US" sz="2400" dirty="0">
                <a:latin typeface="Helvetica"/>
                <a:cs typeface="Helvetica"/>
              </a:rPr>
              <a:t>has been served on the client.</a:t>
            </a:r>
          </a:p>
          <a:p>
            <a:pPr marL="457200" indent="-457200">
              <a:buFont typeface="Arial" panose="020B0604020202020204" pitchFamily="34" charset="0"/>
              <a:buChar char="•"/>
            </a:pPr>
            <a:r>
              <a:rPr lang="en-US" sz="2400" dirty="0">
                <a:latin typeface="Helvetica"/>
                <a:cs typeface="Helvetica"/>
              </a:rPr>
              <a:t>There is a </a:t>
            </a:r>
            <a:r>
              <a:rPr lang="en-US" sz="2400" b="1" dirty="0">
                <a:latin typeface="Helvetica"/>
                <a:cs typeface="Helvetica"/>
              </a:rPr>
              <a:t>default judgment </a:t>
            </a:r>
            <a:r>
              <a:rPr lang="en-US" sz="2400" dirty="0">
                <a:latin typeface="Helvetica"/>
                <a:cs typeface="Helvetica"/>
              </a:rPr>
              <a:t>against the client.</a:t>
            </a:r>
          </a:p>
          <a:p>
            <a:pPr marL="457200" indent="-457200">
              <a:buFont typeface="Arial" panose="020B0604020202020204" pitchFamily="34" charset="0"/>
              <a:buChar char="•"/>
            </a:pPr>
            <a:r>
              <a:rPr lang="en-US" sz="2400" dirty="0">
                <a:latin typeface="Helvetica"/>
                <a:cs typeface="Helvetica"/>
              </a:rPr>
              <a:t>There is a </a:t>
            </a:r>
            <a:r>
              <a:rPr lang="en-US" sz="2400" b="1" dirty="0">
                <a:latin typeface="Helvetica"/>
                <a:cs typeface="Helvetica"/>
              </a:rPr>
              <a:t>garnishee order </a:t>
            </a:r>
            <a:r>
              <a:rPr lang="en-US" sz="2400" dirty="0">
                <a:latin typeface="Helvetica"/>
                <a:cs typeface="Helvetica"/>
              </a:rPr>
              <a:t>on the client’s bank account or wages.</a:t>
            </a:r>
          </a:p>
          <a:p>
            <a:pPr marL="457200" indent="-457200">
              <a:buFont typeface="Arial" panose="020B0604020202020204" pitchFamily="34" charset="0"/>
              <a:buChar char="•"/>
            </a:pPr>
            <a:r>
              <a:rPr lang="en-US" sz="2400" b="1" dirty="0">
                <a:latin typeface="Helvetica"/>
                <a:cs typeface="Helvetica"/>
              </a:rPr>
              <a:t>Default notice </a:t>
            </a:r>
            <a:r>
              <a:rPr lang="en-US" sz="2400" dirty="0">
                <a:latin typeface="Helvetica"/>
                <a:cs typeface="Helvetica"/>
              </a:rPr>
              <a:t>has been issued on a loan secured by property (e.g. a mortgage).</a:t>
            </a:r>
          </a:p>
          <a:p>
            <a:pPr marL="457200" indent="-457200">
              <a:buFont typeface="Arial" panose="020B0604020202020204" pitchFamily="34" charset="0"/>
              <a:buChar char="•"/>
            </a:pPr>
            <a:r>
              <a:rPr lang="en-US" sz="2400" dirty="0">
                <a:latin typeface="Helvetica"/>
                <a:cs typeface="Helvetica"/>
              </a:rPr>
              <a:t>Client’s savings or assets are being </a:t>
            </a:r>
            <a:r>
              <a:rPr lang="en-US" sz="2400" b="1" dirty="0">
                <a:latin typeface="Helvetica"/>
                <a:cs typeface="Helvetica"/>
              </a:rPr>
              <a:t>eroded quickly</a:t>
            </a:r>
            <a:r>
              <a:rPr lang="en-US" sz="2400" dirty="0">
                <a:latin typeface="Helvetica"/>
                <a:cs typeface="Helvetica"/>
              </a:rPr>
              <a:t>.</a:t>
            </a:r>
          </a:p>
        </p:txBody>
      </p:sp>
    </p:spTree>
    <p:extLst>
      <p:ext uri="{BB962C8B-B14F-4D97-AF65-F5344CB8AC3E}">
        <p14:creationId xmlns:p14="http://schemas.microsoft.com/office/powerpoint/2010/main" val="3444148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Arial"/>
                <a:cs typeface="Arial"/>
              </a:rPr>
              <a:t>Free confidential legal advice</a:t>
            </a:r>
          </a:p>
        </p:txBody>
      </p:sp>
      <p:sp>
        <p:nvSpPr>
          <p:cNvPr id="3" name="Text Placeholder 2"/>
          <p:cNvSpPr>
            <a:spLocks noGrp="1"/>
          </p:cNvSpPr>
          <p:nvPr>
            <p:ph type="body" sz="quarter" idx="13"/>
          </p:nvPr>
        </p:nvSpPr>
        <p:spPr>
          <a:xfrm>
            <a:off x="1041400" y="1714500"/>
            <a:ext cx="10210800" cy="4432299"/>
          </a:xfrm>
        </p:spPr>
        <p:txBody>
          <a:bodyPr>
            <a:noAutofit/>
          </a:bodyPr>
          <a:lstStyle/>
          <a:p>
            <a:pPr>
              <a:lnSpc>
                <a:spcPct val="110000"/>
              </a:lnSpc>
              <a:spcAft>
                <a:spcPts val="1200"/>
              </a:spcAft>
            </a:pPr>
            <a:r>
              <a:rPr lang="en-US" sz="2400" dirty="0">
                <a:latin typeface="Helvetica"/>
                <a:cs typeface="Helvetica"/>
              </a:rPr>
              <a:t>Redfern Legal Centre’s Financial Abuse Service NSW</a:t>
            </a:r>
            <a:r>
              <a:rPr lang="en-US" sz="2400" dirty="0"/>
              <a:t> </a:t>
            </a:r>
            <a:r>
              <a:rPr lang="en-US" sz="2400" dirty="0">
                <a:latin typeface="Helvetica"/>
                <a:cs typeface="Helvetica"/>
              </a:rPr>
              <a:t>is a </a:t>
            </a:r>
            <a:r>
              <a:rPr lang="en-US" sz="2400" b="1" dirty="0">
                <a:latin typeface="Helvetica"/>
                <a:cs typeface="Helvetica"/>
              </a:rPr>
              <a:t>state-wide</a:t>
            </a:r>
            <a:r>
              <a:rPr lang="en-US" sz="2400" dirty="0">
                <a:latin typeface="Helvetica"/>
                <a:cs typeface="Helvetica"/>
              </a:rPr>
              <a:t> service providing free legal advice and assistance</a:t>
            </a:r>
            <a:r>
              <a:rPr lang="en-US" sz="2400" dirty="0"/>
              <a:t> </a:t>
            </a:r>
            <a:r>
              <a:rPr lang="en-US" sz="2400" dirty="0">
                <a:latin typeface="Helvetica"/>
                <a:cs typeface="Helvetica"/>
              </a:rPr>
              <a:t>to people in NSW who have experienced financial abuse in an </a:t>
            </a:r>
            <a:r>
              <a:rPr lang="en-US" sz="2400" b="1" dirty="0">
                <a:latin typeface="Helvetica"/>
                <a:cs typeface="Helvetica"/>
              </a:rPr>
              <a:t>intimate partner relationship</a:t>
            </a:r>
            <a:r>
              <a:rPr lang="en-US" sz="2400" dirty="0">
                <a:latin typeface="Helvetica"/>
                <a:cs typeface="Helvetica"/>
              </a:rPr>
              <a:t>. </a:t>
            </a:r>
            <a:br>
              <a:rPr lang="en-US" sz="2400" dirty="0">
                <a:latin typeface="Helvetica"/>
                <a:cs typeface="Helvetica"/>
              </a:rPr>
            </a:br>
            <a:r>
              <a:rPr lang="en-AU" sz="2400" dirty="0">
                <a:latin typeface="Helvetica"/>
                <a:cs typeface="Helvetica"/>
                <a:hlinkClick r:id="rId3"/>
              </a:rPr>
              <a:t>https://rlc.org.au/fals</a:t>
            </a:r>
            <a:r>
              <a:rPr lang="en-AU" sz="2400" dirty="0">
                <a:latin typeface="Helvetica"/>
                <a:cs typeface="Helvetica"/>
              </a:rPr>
              <a:t> </a:t>
            </a:r>
            <a:br>
              <a:rPr lang="en-AU" sz="2400" dirty="0">
                <a:latin typeface="Helvetica"/>
                <a:cs typeface="Helvetica"/>
              </a:rPr>
            </a:br>
            <a:r>
              <a:rPr lang="en-AU" sz="2400" b="1" dirty="0">
                <a:latin typeface="Helvetica"/>
                <a:cs typeface="Helvetica"/>
              </a:rPr>
              <a:t>0481 730 344 </a:t>
            </a:r>
          </a:p>
          <a:p>
            <a:pPr>
              <a:lnSpc>
                <a:spcPct val="110000"/>
              </a:lnSpc>
              <a:spcAft>
                <a:spcPts val="1200"/>
              </a:spcAft>
            </a:pPr>
            <a:endParaRPr lang="en-US" sz="2400" b="1" dirty="0"/>
          </a:p>
          <a:p>
            <a:pPr>
              <a:lnSpc>
                <a:spcPct val="110000"/>
              </a:lnSpc>
              <a:spcAft>
                <a:spcPts val="1200"/>
              </a:spcAft>
            </a:pPr>
            <a:r>
              <a:rPr lang="en-US" sz="2400" dirty="0">
                <a:latin typeface="Helvetica"/>
                <a:cs typeface="Helvetica"/>
              </a:rPr>
              <a:t>Most community legal centres provide credit and debt advice</a:t>
            </a:r>
          </a:p>
          <a:p>
            <a:pPr>
              <a:lnSpc>
                <a:spcPct val="110000"/>
              </a:lnSpc>
              <a:spcAft>
                <a:spcPts val="1200"/>
              </a:spcAft>
            </a:pPr>
            <a:endParaRPr lang="en-US" sz="2400" dirty="0">
              <a:latin typeface="Helvetica"/>
              <a:cs typeface="Helvetica"/>
            </a:endParaRPr>
          </a:p>
          <a:p>
            <a:pPr>
              <a:lnSpc>
                <a:spcPct val="110000"/>
              </a:lnSpc>
              <a:spcAft>
                <a:spcPts val="1200"/>
              </a:spcAft>
            </a:pPr>
            <a:r>
              <a:rPr lang="en-US" sz="2400" dirty="0">
                <a:latin typeface="Helvetica"/>
                <a:cs typeface="Helvetica"/>
              </a:rPr>
              <a:t>Legal Aid in your state or territory.</a:t>
            </a:r>
          </a:p>
        </p:txBody>
      </p:sp>
    </p:spTree>
    <p:extLst>
      <p:ext uri="{BB962C8B-B14F-4D97-AF65-F5344CB8AC3E}">
        <p14:creationId xmlns:p14="http://schemas.microsoft.com/office/powerpoint/2010/main" val="323778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Preparing your client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dirty="0">
                <a:latin typeface="Helvetica"/>
                <a:cs typeface="Helvetica"/>
              </a:rPr>
              <a:t>Explain any limitations to the scope of your assistance and why you think the client would benefit from legal advice.</a:t>
            </a:r>
          </a:p>
          <a:p>
            <a:pPr marL="457200" indent="-457200">
              <a:buFont typeface="Arial" panose="020B0604020202020204" pitchFamily="34" charset="0"/>
              <a:buChar char="•"/>
            </a:pPr>
            <a:r>
              <a:rPr lang="en-US" sz="2400" dirty="0">
                <a:latin typeface="Helvetica"/>
                <a:cs typeface="Helvetica"/>
              </a:rPr>
              <a:t>Get the client’s consent to the referral and consent to provide relevant background information to the legal service.</a:t>
            </a:r>
          </a:p>
          <a:p>
            <a:pPr marL="457200" indent="-457200">
              <a:buFont typeface="Arial" panose="020B0604020202020204" pitchFamily="34" charset="0"/>
              <a:buChar char="•"/>
            </a:pPr>
            <a:r>
              <a:rPr lang="en-US" sz="2400" dirty="0">
                <a:latin typeface="Helvetica"/>
                <a:cs typeface="Helvetica"/>
              </a:rPr>
              <a:t>If appropriate, offer to attend the first appointment with the client.</a:t>
            </a:r>
            <a:endParaRPr lang="en-US" sz="2000" dirty="0">
              <a:latin typeface="Helvetica"/>
              <a:cs typeface="Helvetica"/>
            </a:endParaRPr>
          </a:p>
        </p:txBody>
      </p:sp>
    </p:spTree>
    <p:extLst>
      <p:ext uri="{BB962C8B-B14F-4D97-AF65-F5344CB8AC3E}">
        <p14:creationId xmlns:p14="http://schemas.microsoft.com/office/powerpoint/2010/main" val="71653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What information to provide</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2400" dirty="0">
                <a:latin typeface="Helvetica"/>
                <a:cs typeface="Helvetica"/>
              </a:rPr>
              <a:t>Always provide </a:t>
            </a:r>
            <a:r>
              <a:rPr lang="en-US" sz="2400" b="1" dirty="0">
                <a:latin typeface="Helvetica"/>
                <a:cs typeface="Helvetica"/>
              </a:rPr>
              <a:t>detailed, up-to-date safety instructions </a:t>
            </a:r>
            <a:r>
              <a:rPr lang="en-US" sz="2400" dirty="0">
                <a:latin typeface="Helvetica"/>
                <a:cs typeface="Helvetica"/>
              </a:rPr>
              <a:t>for contacting the client. Is the client still living with or in contact with the abuser? Is it safe to call the client, leave a voicemail, text or email the client? Are there times when it’s not safe to contact them?</a:t>
            </a:r>
          </a:p>
          <a:p>
            <a:pPr marL="457200" indent="-457200">
              <a:buFont typeface="Arial" panose="020B0604020202020204" pitchFamily="34" charset="0"/>
              <a:buChar char="•"/>
            </a:pPr>
            <a:r>
              <a:rPr lang="en-US" sz="2400" dirty="0">
                <a:latin typeface="Helvetica"/>
                <a:cs typeface="Helvetica"/>
              </a:rPr>
              <a:t>Gather and send (with the client’s consent) as many </a:t>
            </a:r>
            <a:r>
              <a:rPr lang="en-US" sz="2400" b="1" dirty="0">
                <a:latin typeface="Helvetica"/>
                <a:cs typeface="Helvetica"/>
              </a:rPr>
              <a:t>relevant documents</a:t>
            </a:r>
            <a:r>
              <a:rPr lang="en-US" sz="2400" dirty="0">
                <a:latin typeface="Helvetica"/>
                <a:cs typeface="Helvetica"/>
              </a:rPr>
              <a:t> as possible, e.g. protection orders, court documents, bills, letters of demand from creditors or debt collectors, any statements which will avoid the client having to re-tell their story.</a:t>
            </a:r>
          </a:p>
        </p:txBody>
      </p:sp>
    </p:spTree>
    <p:extLst>
      <p:ext uri="{BB962C8B-B14F-4D97-AF65-F5344CB8AC3E}">
        <p14:creationId xmlns:p14="http://schemas.microsoft.com/office/powerpoint/2010/main" val="4816300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Financial Abuse Service NSW</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r>
              <a:rPr lang="en-US" sz="1800" dirty="0">
                <a:latin typeface="Arial"/>
                <a:cs typeface="Arial"/>
              </a:rPr>
              <a:t>Call us on </a:t>
            </a:r>
            <a:r>
              <a:rPr lang="en-US" sz="1800" b="1" dirty="0">
                <a:latin typeface="Arial"/>
                <a:cs typeface="Arial"/>
              </a:rPr>
              <a:t>0481 730 344</a:t>
            </a:r>
            <a:br>
              <a:rPr lang="en-US" sz="1800" b="1" dirty="0">
                <a:latin typeface="Arial"/>
                <a:cs typeface="Arial"/>
              </a:rPr>
            </a:br>
            <a:r>
              <a:rPr lang="en-US" sz="1800" b="1" dirty="0">
                <a:latin typeface="Arial"/>
                <a:cs typeface="Arial"/>
              </a:rPr>
              <a:t>	OR</a:t>
            </a:r>
            <a:br>
              <a:rPr lang="en-US" sz="1800" b="1" dirty="0">
                <a:latin typeface="Arial"/>
                <a:cs typeface="Arial"/>
              </a:rPr>
            </a:br>
            <a:r>
              <a:rPr lang="en-US" sz="1800" dirty="0">
                <a:latin typeface="Arial"/>
                <a:cs typeface="Arial"/>
              </a:rPr>
              <a:t>Complete our online enquiry form at </a:t>
            </a:r>
            <a:r>
              <a:rPr lang="en-AU" sz="1800" dirty="0">
                <a:latin typeface="Arial"/>
                <a:cs typeface="Arial"/>
                <a:hlinkClick r:id="rId2"/>
              </a:rPr>
              <a:t>https://rlc.org.au/fals</a:t>
            </a:r>
            <a:br>
              <a:rPr lang="en-AU" sz="1800" dirty="0">
                <a:latin typeface="Arial"/>
                <a:cs typeface="Arial"/>
              </a:rPr>
            </a:br>
            <a:r>
              <a:rPr lang="en-AU" sz="1800" dirty="0">
                <a:latin typeface="Arial"/>
                <a:cs typeface="Arial"/>
              </a:rPr>
              <a:t>	</a:t>
            </a:r>
            <a:r>
              <a:rPr lang="en-AU" sz="1800" b="1" dirty="0">
                <a:latin typeface="Arial"/>
                <a:cs typeface="Arial"/>
              </a:rPr>
              <a:t>OR</a:t>
            </a:r>
            <a:br>
              <a:rPr lang="en-AU" sz="1800" dirty="0">
                <a:latin typeface="Arial"/>
                <a:cs typeface="Arial"/>
              </a:rPr>
            </a:br>
            <a:r>
              <a:rPr lang="en-US" sz="1800" dirty="0">
                <a:latin typeface="Arial"/>
                <a:cs typeface="Arial"/>
              </a:rPr>
              <a:t>Email us at </a:t>
            </a:r>
            <a:r>
              <a:rPr lang="en-US" sz="1800" dirty="0">
                <a:latin typeface="Arial"/>
                <a:cs typeface="Arial"/>
                <a:hlinkClick r:id="rId3"/>
              </a:rPr>
              <a:t>falsintake@rlc.org.au</a:t>
            </a:r>
            <a:r>
              <a:rPr lang="en-US" sz="1800" dirty="0">
                <a:latin typeface="Arial"/>
                <a:cs typeface="Arial"/>
              </a:rPr>
              <a:t> with the following information:</a:t>
            </a:r>
          </a:p>
          <a:p>
            <a:pPr marL="914400" lvl="1">
              <a:buFont typeface="Arial" panose="020B0604020202020204" pitchFamily="34" charset="0"/>
              <a:buChar char="•"/>
            </a:pPr>
            <a:r>
              <a:rPr lang="en-US" sz="1800" dirty="0">
                <a:latin typeface="Arial"/>
                <a:cs typeface="Arial"/>
              </a:rPr>
              <a:t>Potential client’s full name</a:t>
            </a:r>
          </a:p>
          <a:p>
            <a:pPr marL="914400" lvl="1">
              <a:buFont typeface="Arial" panose="020B0604020202020204" pitchFamily="34" charset="0"/>
              <a:buChar char="•"/>
            </a:pPr>
            <a:r>
              <a:rPr lang="en-US" sz="1800" dirty="0">
                <a:latin typeface="Arial"/>
                <a:cs typeface="Arial"/>
              </a:rPr>
              <a:t>A safe contact method for the client</a:t>
            </a:r>
          </a:p>
          <a:p>
            <a:pPr marL="914400" lvl="1">
              <a:buFont typeface="Arial" panose="020B0604020202020204" pitchFamily="34" charset="0"/>
              <a:buChar char="•"/>
            </a:pPr>
            <a:r>
              <a:rPr lang="en-US" sz="1800" dirty="0">
                <a:latin typeface="Arial"/>
                <a:cs typeface="Arial"/>
              </a:rPr>
              <a:t>Full name of their abusive partner</a:t>
            </a:r>
          </a:p>
          <a:p>
            <a:pPr marL="914400" lvl="1">
              <a:buFont typeface="Arial" panose="020B0604020202020204" pitchFamily="34" charset="0"/>
              <a:buChar char="•"/>
            </a:pPr>
            <a:r>
              <a:rPr lang="en-US" sz="1800" dirty="0">
                <a:latin typeface="Arial"/>
                <a:cs typeface="Arial"/>
              </a:rPr>
              <a:t>List of all known creditors (anyone chasing the client for money)</a:t>
            </a:r>
          </a:p>
          <a:p>
            <a:pPr marL="914400" lvl="1">
              <a:buFont typeface="Arial" panose="020B0604020202020204" pitchFamily="34" charset="0"/>
              <a:buChar char="•"/>
            </a:pPr>
            <a:r>
              <a:rPr lang="en-US" sz="1800" dirty="0">
                <a:latin typeface="Arial"/>
                <a:cs typeface="Arial"/>
              </a:rPr>
              <a:t>Any further information that will limit the client having to re-tell their story</a:t>
            </a:r>
          </a:p>
        </p:txBody>
      </p:sp>
    </p:spTree>
    <p:extLst>
      <p:ext uri="{BB962C8B-B14F-4D97-AF65-F5344CB8AC3E}">
        <p14:creationId xmlns:p14="http://schemas.microsoft.com/office/powerpoint/2010/main" val="3970789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What to expect from us</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1800" dirty="0">
                <a:latin typeface="Arial"/>
                <a:cs typeface="Arial"/>
              </a:rPr>
              <a:t>When you refer a client to the Financial Abuse Service NSW, our Legal Support Officer will contact the client through a safe contact method, at a safe time, to get some additional details and verify the information provided.</a:t>
            </a:r>
          </a:p>
          <a:p>
            <a:pPr marL="457200" indent="-457200">
              <a:buFont typeface="Arial" panose="020B0604020202020204" pitchFamily="34" charset="0"/>
              <a:buChar char="•"/>
            </a:pPr>
            <a:r>
              <a:rPr lang="en-US" sz="1800" dirty="0">
                <a:latin typeface="Arial"/>
                <a:cs typeface="Arial"/>
              </a:rPr>
              <a:t>If appropriate, the client will be booked in for an appointment with a lawyer. Wherever possible, we ensure that subsequent appointments are with the same lawyer to avoid the client re-telling their story.</a:t>
            </a:r>
          </a:p>
          <a:p>
            <a:pPr marL="457200" indent="-457200">
              <a:buFont typeface="Arial" panose="020B0604020202020204" pitchFamily="34" charset="0"/>
              <a:buChar char="•"/>
            </a:pPr>
            <a:r>
              <a:rPr lang="en-US" sz="1800" dirty="0">
                <a:latin typeface="Arial"/>
                <a:cs typeface="Arial"/>
              </a:rPr>
              <a:t>Our clients’ safety is our priority. We always confirm and follow our clients’ safety instructions and make appropriate local referrals, including to domestic violence support services and safety planning where necessary.</a:t>
            </a:r>
          </a:p>
        </p:txBody>
      </p:sp>
    </p:spTree>
    <p:extLst>
      <p:ext uri="{BB962C8B-B14F-4D97-AF65-F5344CB8AC3E}">
        <p14:creationId xmlns:p14="http://schemas.microsoft.com/office/powerpoint/2010/main" val="1785806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When we can’t assist</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p:txBody>
          <a:bodyPr>
            <a:noAutofit/>
          </a:bodyPr>
          <a:lstStyle/>
          <a:p>
            <a:pPr marL="457200" indent="-457200">
              <a:buFont typeface="Arial" panose="020B0604020202020204" pitchFamily="34" charset="0"/>
              <a:buChar char="•"/>
            </a:pPr>
            <a:r>
              <a:rPr lang="en-US" sz="1800" b="1" dirty="0">
                <a:latin typeface="Helvetica"/>
                <a:cs typeface="Helvetica"/>
              </a:rPr>
              <a:t>Elder abuse</a:t>
            </a:r>
            <a:r>
              <a:rPr lang="en-US" sz="1800" dirty="0">
                <a:latin typeface="Helvetica"/>
                <a:cs typeface="Helvetica"/>
              </a:rPr>
              <a:t> or financial abuse outside of intimate partner relationships – refer to the National Debt Helpline </a:t>
            </a:r>
            <a:r>
              <a:rPr lang="en-AU" sz="1800" dirty="0">
                <a:latin typeface="Helvetica"/>
                <a:cs typeface="Helvetica"/>
                <a:hlinkClick r:id="rId2"/>
              </a:rPr>
              <a:t>https://ndh.org.au/</a:t>
            </a:r>
            <a:r>
              <a:rPr lang="en-AU" sz="1800" dirty="0">
                <a:latin typeface="Helvetica"/>
                <a:cs typeface="Helvetica"/>
              </a:rPr>
              <a:t> </a:t>
            </a:r>
            <a:r>
              <a:rPr lang="en-AU" sz="1800" b="1" dirty="0">
                <a:latin typeface="Helvetica"/>
                <a:cs typeface="Helvetica"/>
              </a:rPr>
              <a:t>1800 007 007</a:t>
            </a:r>
            <a:r>
              <a:rPr lang="en-AU" sz="1800" dirty="0">
                <a:latin typeface="Helvetica"/>
                <a:cs typeface="Helvetica"/>
              </a:rPr>
              <a:t>,</a:t>
            </a:r>
            <a:r>
              <a:rPr lang="en-AU" sz="1800" b="1" dirty="0">
                <a:latin typeface="Helvetica"/>
                <a:cs typeface="Helvetica"/>
              </a:rPr>
              <a:t> </a:t>
            </a:r>
            <a:r>
              <a:rPr lang="en-AU" sz="1800" dirty="0">
                <a:latin typeface="Helvetica"/>
                <a:cs typeface="Helvetica"/>
              </a:rPr>
              <a:t>the Seniors Rights Service in your state or territory or Legal Aid.</a:t>
            </a:r>
          </a:p>
          <a:p>
            <a:pPr marL="457200" indent="-457200">
              <a:buFont typeface="Arial" panose="020B0604020202020204" pitchFamily="34" charset="0"/>
              <a:buChar char="•"/>
            </a:pPr>
            <a:r>
              <a:rPr lang="en-AU" sz="1800" dirty="0">
                <a:latin typeface="Helvetica"/>
                <a:cs typeface="Helvetica"/>
              </a:rPr>
              <a:t>Credit, debt and consumer law problems that are </a:t>
            </a:r>
            <a:r>
              <a:rPr lang="en-AU" sz="1800" b="1" dirty="0">
                <a:latin typeface="Helvetica"/>
                <a:cs typeface="Helvetica"/>
              </a:rPr>
              <a:t>not connected </a:t>
            </a:r>
            <a:r>
              <a:rPr lang="en-AU" sz="1800" dirty="0">
                <a:latin typeface="Helvetica"/>
                <a:cs typeface="Helvetica"/>
              </a:rPr>
              <a:t>to the client’s experience of financial abuse – refer to your local community legal centre or Legal Aid.</a:t>
            </a:r>
          </a:p>
          <a:p>
            <a:pPr marL="457200" indent="-457200">
              <a:buFont typeface="Arial" panose="020B0604020202020204" pitchFamily="34" charset="0"/>
              <a:buChar char="•"/>
            </a:pPr>
            <a:r>
              <a:rPr lang="en-AU" sz="1800" b="1" dirty="0">
                <a:latin typeface="Helvetica"/>
                <a:cs typeface="Helvetica"/>
              </a:rPr>
              <a:t>Family law issues </a:t>
            </a:r>
            <a:r>
              <a:rPr lang="en-AU" sz="1800" dirty="0">
                <a:latin typeface="Helvetica"/>
                <a:cs typeface="Helvetica"/>
              </a:rPr>
              <a:t>where there are </a:t>
            </a:r>
            <a:r>
              <a:rPr lang="en-AU" sz="1800" b="1" dirty="0">
                <a:latin typeface="Helvetica"/>
                <a:cs typeface="Helvetica"/>
              </a:rPr>
              <a:t>no interconnected </a:t>
            </a:r>
            <a:r>
              <a:rPr lang="en-AU" sz="1800" dirty="0">
                <a:latin typeface="Helvetica"/>
                <a:cs typeface="Helvetica"/>
              </a:rPr>
              <a:t>credit and debt issues – refer to your local community legal centre or Legal Aid.</a:t>
            </a:r>
          </a:p>
        </p:txBody>
      </p:sp>
    </p:spTree>
    <p:extLst>
      <p:ext uri="{BB962C8B-B14F-4D97-AF65-F5344CB8AC3E}">
        <p14:creationId xmlns:p14="http://schemas.microsoft.com/office/powerpoint/2010/main" val="3036141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rmAutofit/>
          </a:bodyPr>
          <a:lstStyle/>
          <a:p>
            <a:r>
              <a:rPr lang="en-US" sz="4800" dirty="0">
                <a:latin typeface="Arial"/>
                <a:cs typeface="Arial"/>
              </a:rPr>
              <a:t>Still not sure?</a:t>
            </a: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1041400" y="1748940"/>
            <a:ext cx="9976220" cy="4397860"/>
          </a:xfrm>
        </p:spPr>
        <p:txBody>
          <a:bodyPr>
            <a:noAutofit/>
          </a:bodyPr>
          <a:lstStyle/>
          <a:p>
            <a:pPr marL="457200" indent="-457200">
              <a:buFont typeface="Arial" panose="020B0604020202020204" pitchFamily="34" charset="0"/>
              <a:buChar char="•"/>
            </a:pPr>
            <a:r>
              <a:rPr lang="en-AU" sz="2400" dirty="0"/>
              <a:t>Call us on </a:t>
            </a:r>
            <a:r>
              <a:rPr lang="en-AU" sz="2400" b="1" dirty="0"/>
              <a:t>0481 730 344 </a:t>
            </a:r>
            <a:r>
              <a:rPr lang="en-AU" sz="2400" dirty="0"/>
              <a:t>or email </a:t>
            </a:r>
            <a:r>
              <a:rPr lang="en-AU" sz="2400" dirty="0">
                <a:hlinkClick r:id="rId2"/>
              </a:rPr>
              <a:t>falsintake@rlc.org.au</a:t>
            </a:r>
            <a:r>
              <a:rPr lang="en-AU" sz="2400" dirty="0"/>
              <a:t> or submit an online enquiry form at </a:t>
            </a:r>
            <a:r>
              <a:rPr lang="en-AU" sz="2400" dirty="0">
                <a:hlinkClick r:id="rId3"/>
              </a:rPr>
              <a:t>https://rlc.org.au/fals</a:t>
            </a:r>
            <a:endParaRPr lang="en-AU" sz="2400" dirty="0"/>
          </a:p>
          <a:p>
            <a:pPr marL="457200" indent="-457200">
              <a:buFont typeface="Arial" panose="020B0604020202020204" pitchFamily="34" charset="0"/>
              <a:buChar char="•"/>
            </a:pPr>
            <a:r>
              <a:rPr lang="en-AU" sz="2400" dirty="0"/>
              <a:t>Our Legal Support Officer will discuss the matter and the client’s needs with you. If we can’t assist the client with their particular matter, we can refer them to another service that may be able to.</a:t>
            </a:r>
            <a:endParaRPr lang="en-AU" sz="2400" b="1" dirty="0"/>
          </a:p>
        </p:txBody>
      </p:sp>
    </p:spTree>
    <p:extLst>
      <p:ext uri="{BB962C8B-B14F-4D97-AF65-F5344CB8AC3E}">
        <p14:creationId xmlns:p14="http://schemas.microsoft.com/office/powerpoint/2010/main" val="35865666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latin typeface="Arial"/>
                <a:cs typeface="Arial"/>
              </a:rPr>
              <a:t>6. Questions and further resources</a:t>
            </a:r>
          </a:p>
        </p:txBody>
      </p:sp>
      <p:pic>
        <p:nvPicPr>
          <p:cNvPr id="4" name="Picture Placeholder 8" descr="A person posing for the camera&#10;&#10;Description generated with very high confidence">
            <a:extLst>
              <a:ext uri="{FF2B5EF4-FFF2-40B4-BE49-F238E27FC236}">
                <a16:creationId xmlns:a16="http://schemas.microsoft.com/office/drawing/2014/main" id="{70CEE8E8-5136-A844-84D5-557AF85F7FC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a:fillRect/>
          </a:stretch>
        </p:blipFill>
        <p:spPr>
          <a:xfrm>
            <a:off x="7924800" y="1241158"/>
            <a:ext cx="3269286" cy="3024198"/>
          </a:xfrm>
          <a:prstGeom prst="ellipse">
            <a:avLst/>
          </a:prstGeom>
          <a:blipFill>
            <a:blip r:embed="rId4" cstate="screen">
              <a:extLst>
                <a:ext uri="{28A0092B-C50C-407E-A947-70E740481C1C}">
                  <a14:useLocalDpi xmlns:a14="http://schemas.microsoft.com/office/drawing/2010/main"/>
                </a:ext>
              </a:extLst>
            </a:blip>
            <a:srcRect/>
            <a:stretch>
              <a:fillRect l="-12818" t="-6998" r="-14598" b="-250"/>
            </a:stretch>
          </a:blipFill>
        </p:spPr>
      </p:pic>
      <p:sp>
        <p:nvSpPr>
          <p:cNvPr id="6" name="Text Placeholder 3"/>
          <p:cNvSpPr txBox="1">
            <a:spLocks/>
          </p:cNvSpPr>
          <p:nvPr/>
        </p:nvSpPr>
        <p:spPr>
          <a:xfrm>
            <a:off x="7323888" y="4602664"/>
            <a:ext cx="4476907" cy="1084262"/>
          </a:xfrm>
          <a:prstGeom prst="rect">
            <a:avLst/>
          </a:prstGeom>
        </p:spPr>
        <p:txBody>
          <a:bodyPr anchor="t">
            <a:normAutofit fontScale="92500" lnSpcReduction="10000"/>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pPr algn="ctr"/>
            <a:r>
              <a:rPr lang="en-US" dirty="0">
                <a:latin typeface="Helvetica"/>
                <a:cs typeface="Helvetica"/>
              </a:rPr>
              <a:t>Jasmine </a:t>
            </a:r>
            <a:r>
              <a:rPr lang="en-US" dirty="0" err="1">
                <a:latin typeface="Helvetica"/>
                <a:cs typeface="Helvetica"/>
              </a:rPr>
              <a:t>Opdam</a:t>
            </a:r>
            <a:endParaRPr lang="en-US" dirty="0"/>
          </a:p>
          <a:p>
            <a:pPr algn="ctr"/>
            <a:r>
              <a:rPr lang="en-US" dirty="0">
                <a:latin typeface="Helvetica"/>
                <a:cs typeface="Helvetica"/>
              </a:rPr>
              <a:t>Solicitor, Financial Abuse Service NSW</a:t>
            </a:r>
            <a:endParaRPr lang="en-US" dirty="0"/>
          </a:p>
          <a:p>
            <a:pPr algn="ctr"/>
            <a:r>
              <a:rPr lang="en-US" dirty="0"/>
              <a:t>Redfern Legal Centre</a:t>
            </a:r>
          </a:p>
          <a:p>
            <a:endParaRPr lang="en-US" dirty="0"/>
          </a:p>
        </p:txBody>
      </p:sp>
      <p:sp>
        <p:nvSpPr>
          <p:cNvPr id="7" name="Text Placeholder 4"/>
          <p:cNvSpPr txBox="1">
            <a:spLocks/>
          </p:cNvSpPr>
          <p:nvPr/>
        </p:nvSpPr>
        <p:spPr>
          <a:xfrm>
            <a:off x="112713" y="5978065"/>
            <a:ext cx="11934825" cy="754062"/>
          </a:xfrm>
          <a:prstGeom prst="rect">
            <a:avLst/>
          </a:prstGeom>
          <a:solidFill>
            <a:schemeClr val="bg1"/>
          </a:solidFill>
        </p:spPr>
        <p:txBody>
          <a:bodyPr/>
          <a:lstStyle>
            <a:lvl1pPr marL="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Helvetica" charset="0"/>
                <a:ea typeface="Helvetica" charset="0"/>
                <a:cs typeface="Helvetica" charset="0"/>
              </a:defRPr>
            </a:lvl1pPr>
            <a:lvl2pPr marL="216000" indent="-216000" algn="l" defTabSz="914400" rtl="0" eaLnBrk="1" latinLnBrk="0" hangingPunct="1">
              <a:lnSpc>
                <a:spcPct val="100000"/>
              </a:lnSpc>
              <a:spcBef>
                <a:spcPts val="0"/>
              </a:spcBef>
              <a:spcAft>
                <a:spcPts val="1200"/>
              </a:spcAft>
              <a:buSzPct val="125000"/>
              <a:buFont typeface="Arial" panose="020B0604020202020204" pitchFamily="34" charset="0"/>
              <a:buChar char="•"/>
              <a:defRPr sz="2000" b="0" i="0" kern="1200">
                <a:solidFill>
                  <a:schemeClr val="tx1"/>
                </a:solidFill>
                <a:latin typeface="Helvetica" charset="0"/>
                <a:ea typeface="Helvetica" charset="0"/>
                <a:cs typeface="Helvetica" charset="0"/>
              </a:defRPr>
            </a:lvl2pPr>
            <a:lvl3pPr marL="432000" indent="-216000" algn="l" defTabSz="914400" rtl="0" eaLnBrk="1" latinLnBrk="0" hangingPunct="1">
              <a:lnSpc>
                <a:spcPct val="100000"/>
              </a:lnSpc>
              <a:spcBef>
                <a:spcPts val="0"/>
              </a:spcBef>
              <a:spcAft>
                <a:spcPts val="1200"/>
              </a:spcAft>
              <a:buFont typeface="Arial" charset="0"/>
              <a:buChar char="•"/>
              <a:defRPr sz="2000" b="0" i="0" kern="1200">
                <a:solidFill>
                  <a:schemeClr val="tx1"/>
                </a:solidFill>
                <a:latin typeface="Helvetica" charset="0"/>
                <a:ea typeface="Helvetica" charset="0"/>
                <a:cs typeface="Helvetica" charset="0"/>
              </a:defRPr>
            </a:lvl3pPr>
            <a:lvl4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1"/>
                </a:solidFill>
                <a:latin typeface="Helvetica" charset="0"/>
                <a:ea typeface="Helvetica" charset="0"/>
                <a:cs typeface="Helvetica" charset="0"/>
              </a:defRPr>
            </a:lvl4pPr>
            <a:lvl5pPr marL="0" indent="0" algn="l" defTabSz="914400" rtl="0" eaLnBrk="1" latinLnBrk="0" hangingPunct="1">
              <a:lnSpc>
                <a:spcPct val="100000"/>
              </a:lnSpc>
              <a:spcBef>
                <a:spcPts val="0"/>
              </a:spcBef>
              <a:spcAft>
                <a:spcPts val="1200"/>
              </a:spcAft>
              <a:buFont typeface="Arial" panose="020B0604020202020204" pitchFamily="34" charset="0"/>
              <a:buNone/>
              <a:defRPr sz="2000" b="0" i="0" kern="1200">
                <a:solidFill>
                  <a:schemeClr val="tx2"/>
                </a:solidFill>
                <a:latin typeface="Helvetica" charset="0"/>
                <a:ea typeface="Helvetica" charset="0"/>
                <a:cs typeface="Helvetica" charset="0"/>
              </a:defRPr>
            </a:lvl5pPr>
            <a:lvl6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6pPr>
            <a:lvl7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sz="1800" b="0" i="0" kern="1200">
                <a:solidFill>
                  <a:schemeClr val="tx1"/>
                </a:solidFill>
                <a:latin typeface="Helvetica" charset="0"/>
                <a:ea typeface="Helvetica" charset="0"/>
                <a:cs typeface="Helvetica" charset="0"/>
              </a:defRPr>
            </a:lvl8pPr>
            <a:lvl9pPr marL="0" indent="0" algn="l" defTabSz="914400" rtl="0" eaLnBrk="1" latinLnBrk="0" hangingPunct="1">
              <a:lnSpc>
                <a:spcPct val="100000"/>
              </a:lnSpc>
              <a:spcBef>
                <a:spcPts val="500"/>
              </a:spcBef>
              <a:buFont typeface="Arial" panose="020B0604020202020204" pitchFamily="34" charset="0"/>
              <a:buNone/>
              <a:defRPr sz="1800" b="0" i="0" kern="1200">
                <a:solidFill>
                  <a:schemeClr val="tx1"/>
                </a:solidFill>
                <a:latin typeface="Helvetica" charset="0"/>
                <a:ea typeface="Helvetica" charset="0"/>
                <a:cs typeface="Helvetica" charset="0"/>
              </a:defRPr>
            </a:lvl9pPr>
          </a:lstStyle>
          <a:p>
            <a:r>
              <a:rPr lang="en-US"/>
              <a:t>RESOURCES: </a:t>
            </a:r>
            <a:r>
              <a:rPr lang="en-US">
                <a:hlinkClick r:id="rId5"/>
              </a:rPr>
              <a:t>www.rlc.org.au/training/resources/financial-abuse</a:t>
            </a:r>
            <a:endParaRPr lang="en-US"/>
          </a:p>
        </p:txBody>
      </p:sp>
    </p:spTree>
    <p:extLst>
      <p:ext uri="{BB962C8B-B14F-4D97-AF65-F5344CB8AC3E}">
        <p14:creationId xmlns:p14="http://schemas.microsoft.com/office/powerpoint/2010/main" val="19514598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33AB6-53D3-864C-8E30-51A73C6325D3}"/>
              </a:ext>
            </a:extLst>
          </p:cNvPr>
          <p:cNvSpPr>
            <a:spLocks noGrp="1"/>
          </p:cNvSpPr>
          <p:nvPr>
            <p:ph type="title"/>
          </p:nvPr>
        </p:nvSpPr>
        <p:spPr/>
        <p:txBody>
          <a:bodyPr>
            <a:noAutofit/>
          </a:bodyPr>
          <a:lstStyle/>
          <a:p>
            <a:r>
              <a:rPr lang="en-US" sz="4800" i="1" dirty="0">
                <a:latin typeface="Arial"/>
                <a:cs typeface="Arial"/>
              </a:rPr>
              <a:t>Resolving Financial Abuse </a:t>
            </a:r>
            <a:br>
              <a:rPr lang="en-US" sz="4800" i="1" dirty="0">
                <a:latin typeface="Arial"/>
                <a:cs typeface="Arial"/>
              </a:rPr>
            </a:br>
            <a:r>
              <a:rPr lang="en-US" sz="4800" i="1" dirty="0">
                <a:latin typeface="Arial"/>
                <a:cs typeface="Arial"/>
              </a:rPr>
              <a:t>Legal Issues</a:t>
            </a:r>
            <a:endParaRPr lang="en-US" sz="4800" dirty="0">
              <a:latin typeface="Arial"/>
              <a:cs typeface="Arial"/>
            </a:endParaRPr>
          </a:p>
        </p:txBody>
      </p:sp>
      <p:sp>
        <p:nvSpPr>
          <p:cNvPr id="4" name="Text Placeholder 3">
            <a:extLst>
              <a:ext uri="{FF2B5EF4-FFF2-40B4-BE49-F238E27FC236}">
                <a16:creationId xmlns:a16="http://schemas.microsoft.com/office/drawing/2014/main" id="{8D624D4C-CE8C-184D-8A02-4C32A7E2338D}"/>
              </a:ext>
            </a:extLst>
          </p:cNvPr>
          <p:cNvSpPr>
            <a:spLocks noGrp="1"/>
          </p:cNvSpPr>
          <p:nvPr>
            <p:ph type="body" sz="quarter" idx="13"/>
          </p:nvPr>
        </p:nvSpPr>
        <p:spPr>
          <a:xfrm>
            <a:off x="1041400" y="1740379"/>
            <a:ext cx="9616624" cy="4406421"/>
          </a:xfrm>
        </p:spPr>
        <p:txBody>
          <a:bodyPr>
            <a:noAutofit/>
          </a:bodyPr>
          <a:lstStyle/>
          <a:p>
            <a:pPr algn="ctr"/>
            <a:endParaRPr lang="en-US" sz="1800" dirty="0">
              <a:latin typeface="Helvetica"/>
              <a:cs typeface="Helvetica"/>
            </a:endParaRPr>
          </a:p>
          <a:p>
            <a:pPr algn="ctr"/>
            <a:r>
              <a:rPr lang="en-US" sz="1800" dirty="0">
                <a:latin typeface="Helvetica"/>
                <a:cs typeface="Helvetica"/>
              </a:rPr>
              <a:t>The second webinar in this two-part series: </a:t>
            </a:r>
            <a:br>
              <a:rPr lang="en-US" sz="1800" dirty="0">
                <a:latin typeface="Helvetica"/>
                <a:cs typeface="Helvetica"/>
              </a:rPr>
            </a:br>
            <a:r>
              <a:rPr lang="en-US" sz="1800" b="1" i="1" dirty="0">
                <a:latin typeface="Helvetica"/>
                <a:cs typeface="Helvetica"/>
              </a:rPr>
              <a:t>Resolving Financial Abuse Legal Issues</a:t>
            </a:r>
            <a:br>
              <a:rPr lang="en-US" sz="1800" dirty="0">
                <a:latin typeface="Helvetica"/>
                <a:cs typeface="Helvetica"/>
              </a:rPr>
            </a:br>
            <a:r>
              <a:rPr lang="en-US" sz="1800" b="1" dirty="0">
                <a:latin typeface="Helvetica"/>
                <a:cs typeface="Helvetica"/>
              </a:rPr>
              <a:t>16 September 2020</a:t>
            </a:r>
            <a:r>
              <a:rPr lang="en-US" sz="1800" dirty="0">
                <a:latin typeface="Helvetica"/>
                <a:cs typeface="Helvetica"/>
              </a:rPr>
              <a:t> at </a:t>
            </a:r>
            <a:r>
              <a:rPr lang="en-US" sz="1800" b="1" dirty="0">
                <a:latin typeface="Helvetica"/>
                <a:cs typeface="Helvetica"/>
              </a:rPr>
              <a:t>11am AEST</a:t>
            </a:r>
          </a:p>
          <a:p>
            <a:r>
              <a:rPr lang="en-US" sz="1800" dirty="0">
                <a:latin typeface="Helvetica"/>
                <a:cs typeface="Helvetica"/>
              </a:rPr>
              <a:t> Register now at </a:t>
            </a:r>
            <a:r>
              <a:rPr lang="en-US" sz="1800" dirty="0">
                <a:latin typeface="Helvetica"/>
                <a:cs typeface="Helvetica"/>
                <a:hlinkClick r:id="rId2"/>
              </a:rPr>
              <a:t>https://rlc.org.au/training/financial-abuse2</a:t>
            </a:r>
            <a:r>
              <a:rPr lang="en-US" sz="1800" dirty="0">
                <a:latin typeface="Helvetica"/>
                <a:cs typeface="Helvetica"/>
              </a:rPr>
              <a:t> </a:t>
            </a:r>
            <a:endParaRPr lang="en-US" sz="1800" i="1" dirty="0">
              <a:latin typeface="Helvetica"/>
              <a:cs typeface="Helvetica"/>
            </a:endParaRPr>
          </a:p>
          <a:p>
            <a:pPr marL="914400" lvl="1">
              <a:buFont typeface="Arial" panose="020B0604020202020204" pitchFamily="34" charset="0"/>
              <a:buChar char="•"/>
            </a:pPr>
            <a:r>
              <a:rPr lang="en-US" sz="1800" dirty="0">
                <a:latin typeface="Helvetica"/>
                <a:cs typeface="Helvetica"/>
              </a:rPr>
              <a:t>Tips for </a:t>
            </a:r>
            <a:r>
              <a:rPr lang="en-US" sz="1800" b="1" dirty="0">
                <a:latin typeface="Helvetica"/>
                <a:cs typeface="Helvetica"/>
              </a:rPr>
              <a:t>investigating </a:t>
            </a:r>
            <a:r>
              <a:rPr lang="en-US" sz="1800" dirty="0">
                <a:latin typeface="Helvetica"/>
                <a:cs typeface="Helvetica"/>
              </a:rPr>
              <a:t>and </a:t>
            </a:r>
            <a:r>
              <a:rPr lang="en-US" sz="1800" b="1" dirty="0">
                <a:latin typeface="Helvetica"/>
                <a:cs typeface="Helvetica"/>
              </a:rPr>
              <a:t>resolving </a:t>
            </a:r>
            <a:r>
              <a:rPr lang="en-US" sz="1800" dirty="0">
                <a:latin typeface="Helvetica"/>
                <a:cs typeface="Helvetica"/>
              </a:rPr>
              <a:t>cases of financial abuse</a:t>
            </a:r>
            <a:endParaRPr lang="en-US" sz="1800" dirty="0">
              <a:cs typeface="Helvetica"/>
            </a:endParaRPr>
          </a:p>
          <a:p>
            <a:pPr marL="914400" lvl="1" indent="-457200">
              <a:buFont typeface="Arial" panose="020B0604020202020204" pitchFamily="34" charset="0"/>
              <a:buChar char="•"/>
            </a:pPr>
            <a:r>
              <a:rPr lang="en-US" sz="1800" b="1" dirty="0">
                <a:latin typeface="Helvetica"/>
                <a:cs typeface="Helvetica"/>
              </a:rPr>
              <a:t>Laws and policies</a:t>
            </a:r>
            <a:r>
              <a:rPr lang="en-US" sz="1800" dirty="0">
                <a:latin typeface="Helvetica"/>
                <a:cs typeface="Helvetica"/>
              </a:rPr>
              <a:t> that can be used to resolve credit, debt and consumer law problems that stem from financial abuse in intimate partner relationships</a:t>
            </a:r>
            <a:endParaRPr lang="en-US" sz="1800" b="1" i="1" dirty="0">
              <a:cs typeface="Helvetica"/>
            </a:endParaRPr>
          </a:p>
          <a:p>
            <a:pPr marL="914400" lvl="1" indent="-457200">
              <a:buFont typeface="Arial" panose="020B0604020202020204" pitchFamily="34" charset="0"/>
              <a:buChar char="•"/>
            </a:pPr>
            <a:r>
              <a:rPr lang="en-US" sz="1800" dirty="0">
                <a:latin typeface="Helvetica"/>
                <a:cs typeface="Helvetica"/>
              </a:rPr>
              <a:t>Practical strategies for </a:t>
            </a:r>
            <a:r>
              <a:rPr lang="en-US" sz="1800" b="1" dirty="0">
                <a:latin typeface="Helvetica"/>
                <a:cs typeface="Helvetica"/>
              </a:rPr>
              <a:t>negotiating with stakeholders</a:t>
            </a:r>
            <a:r>
              <a:rPr lang="en-US" sz="1800" dirty="0">
                <a:latin typeface="Helvetica"/>
                <a:cs typeface="Helvetica"/>
              </a:rPr>
              <a:t> to achieve the best outcomes for victim survivors.</a:t>
            </a:r>
            <a:endParaRPr lang="en-US" sz="1800" b="1" i="1" dirty="0">
              <a:cs typeface="Helvetica"/>
            </a:endParaRPr>
          </a:p>
        </p:txBody>
      </p:sp>
    </p:spTree>
    <p:extLst>
      <p:ext uri="{BB962C8B-B14F-4D97-AF65-F5344CB8AC3E}">
        <p14:creationId xmlns:p14="http://schemas.microsoft.com/office/powerpoint/2010/main" val="1897549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What is financial abuse?</a:t>
            </a:r>
          </a:p>
        </p:txBody>
      </p:sp>
      <p:sp>
        <p:nvSpPr>
          <p:cNvPr id="3" name="Text Placeholder 2"/>
          <p:cNvSpPr>
            <a:spLocks noGrp="1"/>
          </p:cNvSpPr>
          <p:nvPr>
            <p:ph type="body" sz="quarter" idx="13"/>
          </p:nvPr>
        </p:nvSpPr>
        <p:spPr>
          <a:xfrm>
            <a:off x="1041399" y="1748940"/>
            <a:ext cx="10668947" cy="4397860"/>
          </a:xfrm>
        </p:spPr>
        <p:txBody>
          <a:bodyPr>
            <a:noAutofit/>
          </a:bodyPr>
          <a:lstStyle/>
          <a:p>
            <a:pPr marL="457200" indent="-457200">
              <a:buFont typeface="Arial" panose="020B0604020202020204" pitchFamily="34" charset="0"/>
              <a:buChar char="•"/>
            </a:pPr>
            <a:r>
              <a:rPr lang="en-US" sz="2400" dirty="0">
                <a:latin typeface="Helvetica"/>
                <a:cs typeface="Helvetica"/>
              </a:rPr>
              <a:t>Financial or economic abuse is a form of domestic violence where an abuser uses money as a means to gain power and to control their partner.</a:t>
            </a:r>
          </a:p>
          <a:p>
            <a:pPr marL="457200" indent="-457200">
              <a:buFont typeface="Arial" panose="020B0604020202020204" pitchFamily="34" charset="0"/>
              <a:buChar char="•"/>
            </a:pPr>
            <a:r>
              <a:rPr lang="en-AU" sz="2400" dirty="0">
                <a:latin typeface="Helvetica"/>
                <a:cs typeface="Helvetica"/>
              </a:rPr>
              <a:t>Domestic violence is “a pattern of abusive behaviour in an intimate relationship or other type of family relationship where one person assumes a position of power over another and causes fear… It is often referred to as a pattern of coercion and control.” (1800RESPECT)</a:t>
            </a:r>
            <a:endParaRPr lang="en-US" sz="2400" dirty="0">
              <a:latin typeface="Helvetica"/>
              <a:cs typeface="Helvetica"/>
            </a:endParaRPr>
          </a:p>
          <a:p>
            <a:pPr marL="457200" indent="-457200">
              <a:buFont typeface="Arial" panose="020B0604020202020204" pitchFamily="34" charset="0"/>
              <a:buChar char="•"/>
            </a:pPr>
            <a:r>
              <a:rPr lang="en-US" sz="2400" dirty="0">
                <a:latin typeface="Helvetica"/>
                <a:cs typeface="Helvetica"/>
              </a:rPr>
              <a:t>There is no single agreed </a:t>
            </a:r>
            <a:r>
              <a:rPr lang="en-US" sz="2400" i="1" dirty="0">
                <a:latin typeface="Helvetica"/>
                <a:cs typeface="Helvetica"/>
              </a:rPr>
              <a:t>legal </a:t>
            </a:r>
            <a:r>
              <a:rPr lang="en-US" sz="2400" dirty="0">
                <a:latin typeface="Helvetica"/>
                <a:cs typeface="Helvetica"/>
              </a:rPr>
              <a:t>definition of domestic violence in Australia.</a:t>
            </a:r>
            <a:endParaRPr lang="en-US" sz="2400" dirty="0"/>
          </a:p>
        </p:txBody>
      </p:sp>
    </p:spTree>
    <p:extLst>
      <p:ext uri="{BB962C8B-B14F-4D97-AF65-F5344CB8AC3E}">
        <p14:creationId xmlns:p14="http://schemas.microsoft.com/office/powerpoint/2010/main" val="1717823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3" name="Title 2"/>
          <p:cNvSpPr>
            <a:spLocks noGrp="1"/>
          </p:cNvSpPr>
          <p:nvPr>
            <p:ph type="title"/>
          </p:nvPr>
        </p:nvSpPr>
        <p:spPr/>
        <p:txBody>
          <a:bodyPr>
            <a:normAutofit/>
          </a:bodyPr>
          <a:lstStyle/>
          <a:p>
            <a:r>
              <a:rPr lang="en-US" sz="4800" dirty="0">
                <a:latin typeface="Arial"/>
                <a:cs typeface="Arial"/>
              </a:rPr>
              <a:t>Before You Go</a:t>
            </a:r>
          </a:p>
        </p:txBody>
      </p:sp>
      <p:sp>
        <p:nvSpPr>
          <p:cNvPr id="5" name="TextBox 4"/>
          <p:cNvSpPr txBox="1"/>
          <p:nvPr/>
        </p:nvSpPr>
        <p:spPr>
          <a:xfrm>
            <a:off x="935301" y="2005262"/>
            <a:ext cx="10296000" cy="120032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i="0" kern="1200" dirty="0">
                <a:solidFill>
                  <a:schemeClr val="tx1"/>
                </a:solidFill>
                <a:effectLst/>
                <a:latin typeface="Helvetica" charset="0"/>
                <a:ea typeface="Helvetica" charset="0"/>
                <a:cs typeface="Helvetica" charset="0"/>
              </a:rPr>
              <a:t>Your feedback </a:t>
            </a:r>
            <a:r>
              <a:rPr lang="en-US" sz="3600" b="0" i="0" kern="1200" dirty="0">
                <a:solidFill>
                  <a:schemeClr val="tx1"/>
                </a:solidFill>
                <a:effectLst/>
                <a:latin typeface="Helvetica" charset="0"/>
                <a:ea typeface="Helvetica" charset="0"/>
                <a:cs typeface="Helvetica" charset="0"/>
              </a:rPr>
              <a:t>helps us improve</a:t>
            </a:r>
            <a:r>
              <a:rPr lang="en-US" sz="3600" b="0" i="0" kern="1200" baseline="0" dirty="0">
                <a:solidFill>
                  <a:schemeClr val="tx1"/>
                </a:solidFill>
                <a:effectLst/>
                <a:latin typeface="Helvetica" charset="0"/>
                <a:ea typeface="Helvetica" charset="0"/>
                <a:cs typeface="Helvetica" charset="0"/>
              </a:rPr>
              <a:t> our training.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b="0" i="0" kern="1200" baseline="0" dirty="0">
                <a:solidFill>
                  <a:schemeClr val="tx1"/>
                </a:solidFill>
                <a:effectLst/>
                <a:latin typeface="Helvetica" charset="0"/>
                <a:ea typeface="Helvetica" charset="0"/>
                <a:cs typeface="Helvetica" charset="0"/>
              </a:rPr>
              <a:t>Please stay with us for another 60 seconds</a:t>
            </a:r>
            <a:r>
              <a:rPr lang="is-IS" sz="3600" b="0" i="0" kern="1200" baseline="0" dirty="0">
                <a:solidFill>
                  <a:schemeClr val="tx1"/>
                </a:solidFill>
                <a:effectLst/>
                <a:latin typeface="Helvetica" charset="0"/>
                <a:ea typeface="Helvetica" charset="0"/>
                <a:cs typeface="Helvetica" charset="0"/>
              </a:rPr>
              <a:t>…</a:t>
            </a:r>
            <a:endParaRPr lang="en-US" sz="3600" b="0" i="0" dirty="0">
              <a:latin typeface="Helvetica" charset="0"/>
              <a:ea typeface="Helvetica" charset="0"/>
              <a:cs typeface="Helvetica" charset="0"/>
            </a:endParaRPr>
          </a:p>
        </p:txBody>
      </p:sp>
      <p:sp>
        <p:nvSpPr>
          <p:cNvPr id="6" name="TextBox 5"/>
          <p:cNvSpPr txBox="1"/>
          <p:nvPr/>
        </p:nvSpPr>
        <p:spPr>
          <a:xfrm>
            <a:off x="5121205" y="3587806"/>
            <a:ext cx="5248960" cy="1868023"/>
          </a:xfrm>
          <a:prstGeom prst="rect">
            <a:avLst/>
          </a:prstGeom>
          <a:noFill/>
        </p:spPr>
        <p:txBody>
          <a:bodyPr wrap="square" rtlCol="0" anchor="ctr" anchorCtr="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b="1" i="0" kern="1200">
                <a:solidFill>
                  <a:schemeClr val="tx1"/>
                </a:solidFill>
                <a:effectLst/>
                <a:latin typeface="Helvetica" charset="0"/>
                <a:ea typeface="Helvetica" charset="0"/>
                <a:cs typeface="Helvetica" charset="0"/>
              </a:rPr>
              <a:t>Training: </a:t>
            </a:r>
            <a:r>
              <a:rPr lang="en-US" sz="2700" b="1" i="0" kern="1200" err="1">
                <a:solidFill>
                  <a:schemeClr val="tx1"/>
                </a:solidFill>
                <a:effectLst/>
                <a:latin typeface="Helvetica" charset="0"/>
                <a:ea typeface="Helvetica" charset="0"/>
                <a:cs typeface="Helvetica" charset="0"/>
                <a:hlinkClick r:id="rId3"/>
              </a:rPr>
              <a:t>rlc.org.au</a:t>
            </a:r>
            <a:r>
              <a:rPr lang="en-US" sz="2700" b="1" i="0" kern="1200">
                <a:solidFill>
                  <a:schemeClr val="tx1"/>
                </a:solidFill>
                <a:effectLst/>
                <a:latin typeface="Helvetica" charset="0"/>
                <a:ea typeface="Helvetica" charset="0"/>
                <a:cs typeface="Helvetica" charset="0"/>
                <a:hlinkClick r:id="rId3"/>
              </a:rPr>
              <a:t>/training</a:t>
            </a:r>
            <a:endParaRPr lang="en-US" sz="2700" b="1" i="0" kern="1200">
              <a:solidFill>
                <a:schemeClr val="tx1"/>
              </a:solidFill>
              <a:effectLst/>
              <a:latin typeface="Helvetica" charset="0"/>
              <a:ea typeface="Helvetica" charset="0"/>
              <a:cs typeface="Helvetica"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700" b="0" i="0" kern="1200">
                <a:solidFill>
                  <a:schemeClr val="tx1"/>
                </a:solidFill>
                <a:effectLst/>
                <a:latin typeface="Helvetica" charset="0"/>
                <a:ea typeface="Helvetica" charset="0"/>
                <a:cs typeface="Helvetica" charset="0"/>
              </a:rPr>
              <a:t>Enquiries: Nic</a:t>
            </a:r>
            <a:r>
              <a:rPr lang="en-US" sz="2700" b="0" i="0" kern="1200" baseline="0">
                <a:solidFill>
                  <a:schemeClr val="tx1"/>
                </a:solidFill>
                <a:effectLst/>
                <a:latin typeface="Helvetica" charset="0"/>
                <a:ea typeface="Helvetica" charset="0"/>
                <a:cs typeface="Helvetica" charset="0"/>
              </a:rPr>
              <a:t>k Manning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2700" b="0" i="0" kern="1200" baseline="0">
                <a:solidFill>
                  <a:schemeClr val="tx1"/>
                </a:solidFill>
                <a:effectLst/>
                <a:latin typeface="Helvetica" charset="0"/>
                <a:ea typeface="Helvetica" charset="0"/>
                <a:cs typeface="Helvetica" charset="0"/>
                <a:hlinkClick r:id="rId4"/>
              </a:rPr>
              <a:t>education@rlc.org.au</a:t>
            </a:r>
            <a:endParaRPr lang="en-US" sz="2700" b="0" i="0">
              <a:latin typeface="Helvetica" charset="0"/>
              <a:ea typeface="Helvetica" charset="0"/>
              <a:cs typeface="Helvetica" charset="0"/>
            </a:endParaRPr>
          </a:p>
        </p:txBody>
      </p:sp>
      <p:sp>
        <p:nvSpPr>
          <p:cNvPr id="7" name="TextBox 6"/>
          <p:cNvSpPr txBox="1"/>
          <p:nvPr/>
        </p:nvSpPr>
        <p:spPr>
          <a:xfrm>
            <a:off x="935301" y="5838046"/>
            <a:ext cx="10296000" cy="707886"/>
          </a:xfrm>
          <a:prstGeom prst="rect">
            <a:avLst/>
          </a:prstGeom>
          <a:noFill/>
        </p:spPr>
        <p:txBody>
          <a:bodyPr wrap="square" rtlCol="0">
            <a:spAutoFit/>
          </a:bodyPr>
          <a:lstStyle/>
          <a:p>
            <a:r>
              <a:rPr lang="en-US" sz="2000" b="0" i="0" kern="1200">
                <a:solidFill>
                  <a:schemeClr val="tx1"/>
                </a:solidFill>
                <a:effectLst/>
                <a:latin typeface="Helvetica" charset="0"/>
                <a:ea typeface="Helvetica" charset="0"/>
                <a:cs typeface="Helvetica" charset="0"/>
              </a:rPr>
              <a:t>This workshop is a guide to the law in Australia. It is not a substitute for legal advice. If you have a legal problem, seek legal advice from a legal centre or Legal Aid. </a:t>
            </a:r>
            <a:endParaRPr lang="en-US" sz="2000" b="0" i="0">
              <a:latin typeface="Helvetica" charset="0"/>
              <a:ea typeface="Helvetica" charset="0"/>
              <a:cs typeface="Helvetica" charset="0"/>
            </a:endParaRPr>
          </a:p>
        </p:txBody>
      </p:sp>
    </p:spTree>
    <p:extLst>
      <p:ext uri="{BB962C8B-B14F-4D97-AF65-F5344CB8AC3E}">
        <p14:creationId xmlns:p14="http://schemas.microsoft.com/office/powerpoint/2010/main" val="25429955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86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AF5BF-AC0F-DF4B-B83E-ABD896AF7649}"/>
              </a:ext>
            </a:extLst>
          </p:cNvPr>
          <p:cNvSpPr>
            <a:spLocks noGrp="1"/>
          </p:cNvSpPr>
          <p:nvPr>
            <p:ph type="title"/>
          </p:nvPr>
        </p:nvSpPr>
        <p:spPr/>
        <p:txBody>
          <a:bodyPr>
            <a:normAutofit/>
          </a:bodyPr>
          <a:lstStyle/>
          <a:p>
            <a:r>
              <a:rPr lang="en-US" sz="4800" dirty="0" err="1"/>
              <a:t>Behaviours</a:t>
            </a:r>
            <a:endParaRPr lang="en-US" sz="4800" dirty="0"/>
          </a:p>
        </p:txBody>
      </p:sp>
      <p:sp>
        <p:nvSpPr>
          <p:cNvPr id="3" name="Text Placeholder 2">
            <a:extLst>
              <a:ext uri="{FF2B5EF4-FFF2-40B4-BE49-F238E27FC236}">
                <a16:creationId xmlns:a16="http://schemas.microsoft.com/office/drawing/2014/main" id="{AF97A2FA-D754-EE46-BE18-15F8AB6E2A25}"/>
              </a:ext>
            </a:extLst>
          </p:cNvPr>
          <p:cNvSpPr>
            <a:spLocks noGrp="1"/>
          </p:cNvSpPr>
          <p:nvPr>
            <p:ph type="body" sz="quarter" idx="13"/>
          </p:nvPr>
        </p:nvSpPr>
        <p:spPr/>
        <p:txBody>
          <a:bodyPr>
            <a:normAutofit fontScale="62500" lnSpcReduction="20000"/>
          </a:bodyPr>
          <a:lstStyle/>
          <a:p>
            <a:r>
              <a:rPr lang="en-AU" sz="3800" dirty="0"/>
              <a:t>Control over day-to-day household finances &amp; material wellbeing</a:t>
            </a:r>
          </a:p>
          <a:p>
            <a:r>
              <a:rPr lang="en-AU" sz="3800" dirty="0"/>
              <a:t>Denying accumulation of personal assets or eroding those assets</a:t>
            </a:r>
          </a:p>
          <a:p>
            <a:r>
              <a:rPr lang="en-AU" sz="3800" dirty="0"/>
              <a:t>Manipulating credit and debt to the abused partner’s disadvantage</a:t>
            </a:r>
          </a:p>
          <a:p>
            <a:r>
              <a:rPr lang="en-AU" sz="3800" dirty="0"/>
              <a:t>Blocking access to social and economic participation</a:t>
            </a:r>
          </a:p>
          <a:p>
            <a:r>
              <a:rPr lang="en-AU" sz="3800" dirty="0"/>
              <a:t>Financially monitoring, over-controlling and scrutinising their partner</a:t>
            </a:r>
          </a:p>
          <a:p>
            <a:r>
              <a:rPr lang="en-AU" sz="3800" dirty="0"/>
              <a:t>Refusing to contribute</a:t>
            </a:r>
          </a:p>
          <a:p>
            <a:r>
              <a:rPr lang="en-AU" sz="3800" dirty="0"/>
              <a:t>Exploiting women sexually in exchange for money</a:t>
            </a:r>
          </a:p>
          <a:p>
            <a:pPr marL="0" indent="0">
              <a:buNone/>
            </a:pPr>
            <a:r>
              <a:rPr lang="en-US" sz="2500" dirty="0"/>
              <a:t>SOURCE: </a:t>
            </a:r>
            <a:r>
              <a:rPr lang="en-US" sz="2500" b="1" i="1" dirty="0"/>
              <a:t>Restoring Financial Safety: Legal Responses to Economic Abuse</a:t>
            </a:r>
            <a:r>
              <a:rPr lang="en-US" sz="2500" dirty="0"/>
              <a:t> (see Resources)</a:t>
            </a:r>
          </a:p>
        </p:txBody>
      </p:sp>
    </p:spTree>
    <p:extLst>
      <p:ext uri="{BB962C8B-B14F-4D97-AF65-F5344CB8AC3E}">
        <p14:creationId xmlns:p14="http://schemas.microsoft.com/office/powerpoint/2010/main" val="51792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E0D7AF-C8B3-9845-A999-7A0E83C7ACF1}"/>
              </a:ext>
            </a:extLst>
          </p:cNvPr>
          <p:cNvSpPr>
            <a:spLocks noGrp="1"/>
          </p:cNvSpPr>
          <p:nvPr>
            <p:ph type="title"/>
          </p:nvPr>
        </p:nvSpPr>
        <p:spPr/>
        <p:txBody>
          <a:bodyPr>
            <a:normAutofit/>
          </a:bodyPr>
          <a:lstStyle/>
          <a:p>
            <a:r>
              <a:rPr lang="en-US" sz="4800" dirty="0"/>
              <a:t>Financial abuse during COVID-19</a:t>
            </a:r>
          </a:p>
        </p:txBody>
      </p:sp>
      <p:sp>
        <p:nvSpPr>
          <p:cNvPr id="3" name="Text Placeholder 2">
            <a:extLst>
              <a:ext uri="{FF2B5EF4-FFF2-40B4-BE49-F238E27FC236}">
                <a16:creationId xmlns:a16="http://schemas.microsoft.com/office/drawing/2014/main" id="{CC74FFD0-EAE9-E240-BCE0-E7F32CB362AF}"/>
              </a:ext>
            </a:extLst>
          </p:cNvPr>
          <p:cNvSpPr>
            <a:spLocks noGrp="1"/>
          </p:cNvSpPr>
          <p:nvPr>
            <p:ph type="body" sz="quarter" idx="13"/>
          </p:nvPr>
        </p:nvSpPr>
        <p:spPr>
          <a:xfrm>
            <a:off x="1041400" y="1748940"/>
            <a:ext cx="9976220" cy="4397860"/>
          </a:xfrm>
        </p:spPr>
        <p:txBody>
          <a:bodyPr>
            <a:noAutofit/>
          </a:bodyPr>
          <a:lstStyle/>
          <a:p>
            <a:pPr marL="457200" indent="-457200">
              <a:buFont typeface="Arial" charset="0"/>
              <a:buChar char="•"/>
            </a:pPr>
            <a:r>
              <a:rPr lang="en-US" sz="2400" dirty="0">
                <a:latin typeface="Helvetica"/>
                <a:cs typeface="Helvetica"/>
              </a:rPr>
              <a:t>In times of crisis, family and domestic violence increases in frequency and severity due to social isolation, heightened stress, financial pressure, loss of work and loss of support networks.</a:t>
            </a:r>
          </a:p>
          <a:p>
            <a:pPr marL="457200" indent="-457200">
              <a:buFont typeface="Arial" charset="0"/>
              <a:buChar char="•"/>
            </a:pPr>
            <a:r>
              <a:rPr lang="en-US" sz="2400" dirty="0"/>
              <a:t>It can be easier for signs of financial abuse to be disguised as </a:t>
            </a:r>
            <a:r>
              <a:rPr lang="en-US" sz="2400" b="1" dirty="0"/>
              <a:t>financial stress</a:t>
            </a:r>
            <a:r>
              <a:rPr lang="en-US" sz="2400" dirty="0"/>
              <a:t>, </a:t>
            </a:r>
            <a:r>
              <a:rPr lang="en-US" sz="2400" b="1" dirty="0"/>
              <a:t>unemployment</a:t>
            </a:r>
            <a:r>
              <a:rPr lang="en-US" sz="2400" dirty="0"/>
              <a:t> and </a:t>
            </a:r>
            <a:r>
              <a:rPr lang="en-US" sz="2400" b="1" dirty="0"/>
              <a:t>housing insecurity</a:t>
            </a:r>
            <a:r>
              <a:rPr lang="en-US" sz="2400" dirty="0"/>
              <a:t>.</a:t>
            </a:r>
          </a:p>
          <a:p>
            <a:pPr marL="457200" indent="-457200">
              <a:buFont typeface="Arial" charset="0"/>
              <a:buChar char="•"/>
            </a:pPr>
            <a:r>
              <a:rPr lang="en-US" sz="2400" dirty="0">
                <a:latin typeface="Helvetica"/>
                <a:cs typeface="Helvetica"/>
              </a:rPr>
              <a:t>Opportunities to safely contact support services can be limited.</a:t>
            </a:r>
          </a:p>
        </p:txBody>
      </p:sp>
    </p:spTree>
    <p:extLst>
      <p:ext uri="{BB962C8B-B14F-4D97-AF65-F5344CB8AC3E}">
        <p14:creationId xmlns:p14="http://schemas.microsoft.com/office/powerpoint/2010/main" val="2573594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E0D7AF-C8B3-9845-A999-7A0E83C7ACF1}"/>
              </a:ext>
            </a:extLst>
          </p:cNvPr>
          <p:cNvSpPr>
            <a:spLocks noGrp="1"/>
          </p:cNvSpPr>
          <p:nvPr>
            <p:ph type="title"/>
          </p:nvPr>
        </p:nvSpPr>
        <p:spPr/>
        <p:txBody>
          <a:bodyPr>
            <a:normAutofit/>
          </a:bodyPr>
          <a:lstStyle/>
          <a:p>
            <a:r>
              <a:rPr lang="en-US" sz="4800" dirty="0"/>
              <a:t>Warning signs</a:t>
            </a:r>
          </a:p>
        </p:txBody>
      </p:sp>
      <p:sp>
        <p:nvSpPr>
          <p:cNvPr id="3" name="Text Placeholder 2">
            <a:extLst>
              <a:ext uri="{FF2B5EF4-FFF2-40B4-BE49-F238E27FC236}">
                <a16:creationId xmlns:a16="http://schemas.microsoft.com/office/drawing/2014/main" id="{CC74FFD0-EAE9-E240-BCE0-E7F32CB362AF}"/>
              </a:ext>
            </a:extLst>
          </p:cNvPr>
          <p:cNvSpPr>
            <a:spLocks noGrp="1"/>
          </p:cNvSpPr>
          <p:nvPr>
            <p:ph type="body" sz="quarter" idx="13"/>
          </p:nvPr>
        </p:nvSpPr>
        <p:spPr>
          <a:xfrm>
            <a:off x="1041400" y="1748940"/>
            <a:ext cx="9976220" cy="4397860"/>
          </a:xfrm>
        </p:spPr>
        <p:txBody>
          <a:bodyPr>
            <a:noAutofit/>
          </a:bodyPr>
          <a:lstStyle/>
          <a:p>
            <a:pPr marL="342900" indent="-342900">
              <a:spcAft>
                <a:spcPts val="800"/>
              </a:spcAft>
              <a:buFont typeface="Arial" panose="020B0604020202020204" pitchFamily="34" charset="0"/>
              <a:buChar char="•"/>
            </a:pPr>
            <a:r>
              <a:rPr lang="en-US" sz="2400" dirty="0">
                <a:latin typeface="Helvetica"/>
                <a:cs typeface="Helvetica"/>
              </a:rPr>
              <a:t>Forcing them to make an </a:t>
            </a:r>
            <a:r>
              <a:rPr lang="en-US" sz="2400" b="1" dirty="0">
                <a:latin typeface="Helvetica"/>
                <a:cs typeface="Helvetica"/>
              </a:rPr>
              <a:t>early withdrawal from superannuation</a:t>
            </a:r>
            <a:endParaRPr lang="en-US" sz="2400" dirty="0">
              <a:latin typeface="Helvetica"/>
              <a:cs typeface="Helvetica"/>
            </a:endParaRPr>
          </a:p>
          <a:p>
            <a:pPr marL="342900" indent="-342900">
              <a:spcAft>
                <a:spcPts val="800"/>
              </a:spcAft>
              <a:buFont typeface="Arial" panose="020B0604020202020204" pitchFamily="34" charset="0"/>
              <a:buChar char="•"/>
            </a:pPr>
            <a:r>
              <a:rPr lang="en-US" sz="2400" dirty="0">
                <a:latin typeface="Helvetica"/>
                <a:cs typeface="Helvetica"/>
              </a:rPr>
              <a:t>Using social distancing as an excuse to </a:t>
            </a:r>
            <a:r>
              <a:rPr lang="en-US" sz="2400" b="1" dirty="0">
                <a:latin typeface="Helvetica"/>
                <a:cs typeface="Helvetica"/>
              </a:rPr>
              <a:t>stop them attending </a:t>
            </a:r>
            <a:r>
              <a:rPr lang="en-US" sz="2400" dirty="0">
                <a:latin typeface="Helvetica"/>
                <a:cs typeface="Helvetica"/>
              </a:rPr>
              <a:t>their workplace or working or studying from home</a:t>
            </a:r>
          </a:p>
          <a:p>
            <a:pPr marL="342900" indent="-342900">
              <a:spcAft>
                <a:spcPts val="800"/>
              </a:spcAft>
              <a:buFont typeface="Arial" panose="020B0604020202020204" pitchFamily="34" charset="0"/>
              <a:buChar char="•"/>
            </a:pPr>
            <a:r>
              <a:rPr lang="en-US" sz="2400" dirty="0">
                <a:latin typeface="Helvetica"/>
                <a:cs typeface="Helvetica"/>
              </a:rPr>
              <a:t>Using the pandemic as an excuse to </a:t>
            </a:r>
            <a:r>
              <a:rPr lang="en-US" sz="2400" b="1" dirty="0">
                <a:latin typeface="Helvetica"/>
                <a:cs typeface="Helvetica"/>
              </a:rPr>
              <a:t>withhold financial support </a:t>
            </a:r>
            <a:r>
              <a:rPr lang="en-US" sz="2400" dirty="0">
                <a:latin typeface="Helvetica"/>
                <a:cs typeface="Helvetica"/>
              </a:rPr>
              <a:t>like child support payments, or to </a:t>
            </a:r>
            <a:r>
              <a:rPr lang="en-US" sz="2400" b="1" dirty="0">
                <a:latin typeface="Helvetica"/>
                <a:cs typeface="Helvetica"/>
              </a:rPr>
              <a:t>transfer household bills or debts </a:t>
            </a:r>
            <a:r>
              <a:rPr lang="en-US" sz="2400" dirty="0">
                <a:latin typeface="Helvetica"/>
                <a:cs typeface="Helvetica"/>
              </a:rPr>
              <a:t>into their name</a:t>
            </a:r>
          </a:p>
          <a:p>
            <a:pPr marL="342900" indent="-342900">
              <a:spcAft>
                <a:spcPts val="800"/>
              </a:spcAft>
              <a:buFont typeface="Arial" panose="020B0604020202020204" pitchFamily="34" charset="0"/>
              <a:buChar char="•"/>
            </a:pPr>
            <a:r>
              <a:rPr lang="en-US" sz="2400" dirty="0">
                <a:latin typeface="Helvetica"/>
                <a:cs typeface="Helvetica"/>
              </a:rPr>
              <a:t>Fraudulently applying for or taking control of </a:t>
            </a:r>
            <a:r>
              <a:rPr lang="en-US" sz="2400" b="1" dirty="0">
                <a:latin typeface="Helvetica"/>
                <a:cs typeface="Helvetica"/>
              </a:rPr>
              <a:t>social security benefits </a:t>
            </a:r>
            <a:r>
              <a:rPr lang="en-US" sz="2400" dirty="0">
                <a:latin typeface="Helvetica"/>
                <a:cs typeface="Helvetica"/>
              </a:rPr>
              <a:t>in their name</a:t>
            </a:r>
          </a:p>
        </p:txBody>
      </p:sp>
    </p:spTree>
    <p:extLst>
      <p:ext uri="{BB962C8B-B14F-4D97-AF65-F5344CB8AC3E}">
        <p14:creationId xmlns:p14="http://schemas.microsoft.com/office/powerpoint/2010/main" val="413134927"/>
      </p:ext>
    </p:extLst>
  </p:cSld>
  <p:clrMapOvr>
    <a:masterClrMapping/>
  </p:clrMapOvr>
</p:sld>
</file>

<file path=ppt/theme/theme1.xml><?xml version="1.0" encoding="utf-8"?>
<a:theme xmlns:a="http://schemas.openxmlformats.org/drawingml/2006/main" name="University of Melbourne">
  <a:themeElements>
    <a:clrScheme name="Custom 1">
      <a:dk1>
        <a:srgbClr val="303030"/>
      </a:dk1>
      <a:lt1>
        <a:srgbClr val="FFFFFF"/>
      </a:lt1>
      <a:dk2>
        <a:srgbClr val="229CD0"/>
      </a:dk2>
      <a:lt2>
        <a:srgbClr val="FFFFFF"/>
      </a:lt2>
      <a:accent1>
        <a:srgbClr val="094183"/>
      </a:accent1>
      <a:accent2>
        <a:srgbClr val="4597AD"/>
      </a:accent2>
      <a:accent3>
        <a:srgbClr val="FF9200"/>
      </a:accent3>
      <a:accent4>
        <a:srgbClr val="5D7FBE"/>
      </a:accent4>
      <a:accent5>
        <a:srgbClr val="DDAD6A"/>
      </a:accent5>
      <a:accent6>
        <a:srgbClr val="D1694C"/>
      </a:accent6>
      <a:hlink>
        <a:srgbClr val="229CD0"/>
      </a:hlink>
      <a:folHlink>
        <a:srgbClr val="229CD0"/>
      </a:folHlink>
    </a:clrScheme>
    <a:fontScheme name="University of Melbourne">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M PowerPoint template 16x9" id="{E4E72F1A-F900-4F24-AF10-CEAA15258909}" vid="{98FA2EAE-BBE2-4046-9DB6-4706523E00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5182A8CA1C1043903A35C646309D61" ma:contentTypeVersion="4" ma:contentTypeDescription="Create a new document." ma:contentTypeScope="" ma:versionID="668c2c0f57d9d4ddf2bf32585b054995">
  <xsd:schema xmlns:xsd="http://www.w3.org/2001/XMLSchema" xmlns:xs="http://www.w3.org/2001/XMLSchema" xmlns:p="http://schemas.microsoft.com/office/2006/metadata/properties" xmlns:ns2="71f8b624-1e94-4f50-8c4a-ab241149889c" targetNamespace="http://schemas.microsoft.com/office/2006/metadata/properties" ma:root="true" ma:fieldsID="093b55dd79263d21763213fefb547901" ns2:_="">
    <xsd:import namespace="71f8b624-1e94-4f50-8c4a-ab24114988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f8b624-1e94-4f50-8c4a-ab24114988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0BBD78-9441-4673-9EED-AA08D5FA12E5}">
  <ds:schemaRefs>
    <ds:schemaRef ds:uri="71f8b624-1e94-4f50-8c4a-ab24114988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6D93A30-8E06-4C02-B32B-DE7442C3C0B1}">
  <ds:schemaRefs>
    <ds:schemaRef ds:uri="http://schemas.microsoft.com/sharepoint/v3/contenttype/forms"/>
  </ds:schemaRefs>
</ds:datastoreItem>
</file>

<file path=customXml/itemProps3.xml><?xml version="1.0" encoding="utf-8"?>
<ds:datastoreItem xmlns:ds="http://schemas.openxmlformats.org/officeDocument/2006/customXml" ds:itemID="{EC487CF9-86C8-4901-83E5-C8A47D8DCD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University of Melbourne</Template>
  <TotalTime>134</TotalTime>
  <Words>3643</Words>
  <Application>Microsoft Macintosh PowerPoint</Application>
  <PresentationFormat>Widescreen</PresentationFormat>
  <Paragraphs>285</Paragraphs>
  <Slides>61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Helvetica</vt:lpstr>
      <vt:lpstr>Wingdings</vt:lpstr>
      <vt:lpstr>University of Melbourne</vt:lpstr>
      <vt:lpstr>PowerPoint Presentation</vt:lpstr>
      <vt:lpstr>Jasmine Opdam</vt:lpstr>
      <vt:lpstr>PowerPoint Presentation</vt:lpstr>
      <vt:lpstr>Outline</vt:lpstr>
      <vt:lpstr>PowerPoint Presentation</vt:lpstr>
      <vt:lpstr>What is financial abuse?</vt:lpstr>
      <vt:lpstr>Behaviours</vt:lpstr>
      <vt:lpstr>Financial abuse during COVID-19</vt:lpstr>
      <vt:lpstr>Warning signs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common is it in Australia? </vt:lpstr>
      <vt:lpstr>PowerPoint Presentation</vt:lpstr>
      <vt:lpstr>The subtleties of financial abuse</vt:lpstr>
      <vt:lpstr>Digging deeper</vt:lpstr>
      <vt:lpstr>PowerPoint Presentation</vt:lpstr>
      <vt:lpstr>Domestic violence and trauma</vt:lpstr>
      <vt:lpstr>Trauma informed practice </vt:lpstr>
      <vt:lpstr>Keep in mind… </vt:lpstr>
      <vt:lpstr>Immediate financial help </vt:lpstr>
      <vt:lpstr>Financial safety</vt:lpstr>
      <vt:lpstr>Safety</vt:lpstr>
      <vt:lpstr>Safety planning</vt:lpstr>
      <vt:lpstr>Protection orders</vt:lpstr>
      <vt:lpstr>PowerPoint Presentation</vt:lpstr>
      <vt:lpstr>Clearly explain your role</vt:lpstr>
      <vt:lpstr>Understand the relationship</vt:lpstr>
      <vt:lpstr>Types of debt from financial abuse</vt:lpstr>
      <vt:lpstr>Common terms</vt:lpstr>
      <vt:lpstr>Common terms (cont.)</vt:lpstr>
      <vt:lpstr>General tips: getting started</vt:lpstr>
      <vt:lpstr>Gathering information</vt:lpstr>
      <vt:lpstr>Credit reports</vt:lpstr>
      <vt:lpstr>Credit reports (cont.)</vt:lpstr>
      <vt:lpstr>PowerPoint Presentation</vt:lpstr>
      <vt:lpstr>Outcomes</vt:lpstr>
      <vt:lpstr>Priya's story</vt:lpstr>
      <vt:lpstr> Priya's outcome</vt:lpstr>
      <vt:lpstr>Ruth's story</vt:lpstr>
      <vt:lpstr> Ruth's outcome</vt:lpstr>
      <vt:lpstr>               Ruth's outcome (cont.)</vt:lpstr>
      <vt:lpstr>PowerPoint Presentation</vt:lpstr>
      <vt:lpstr>When to get legal advice</vt:lpstr>
      <vt:lpstr>When to get legal advice (cont.)</vt:lpstr>
      <vt:lpstr>Urgent legal issues</vt:lpstr>
      <vt:lpstr>Free confidential legal advice</vt:lpstr>
      <vt:lpstr>Preparing your client</vt:lpstr>
      <vt:lpstr>What information to provide</vt:lpstr>
      <vt:lpstr>Financial Abuse Service NSW</vt:lpstr>
      <vt:lpstr>What to expect from us</vt:lpstr>
      <vt:lpstr>When we can’t assist</vt:lpstr>
      <vt:lpstr>Still not sure?</vt:lpstr>
      <vt:lpstr>PowerPoint Presentation</vt:lpstr>
      <vt:lpstr>Resolving Financial Abuse  Legal Issues</vt:lpstr>
      <vt:lpstr>Before You Go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Stefanou</dc:creator>
  <cp:lastModifiedBy>Microsoft Office User</cp:lastModifiedBy>
  <cp:revision>16</cp:revision>
  <dcterms:created xsi:type="dcterms:W3CDTF">2018-04-17T12:20:22Z</dcterms:created>
  <dcterms:modified xsi:type="dcterms:W3CDTF">2020-06-30T19:35:48Z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0x0101004C5182A8CA1C1043903A35C646309D61</vt:lpwstr>
  </property>
</Properties>
</file>