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 id="2147483674" r:id="rId5"/>
  </p:sldMasterIdLst>
  <p:notesMasterIdLst>
    <p:notesMasterId r:id="rId44"/>
  </p:notesMasterIdLst>
  <p:sldIdLst>
    <p:sldId id="269" r:id="rId6"/>
    <p:sldId id="854" r:id="rId7"/>
    <p:sldId id="855" r:id="rId8"/>
    <p:sldId id="258" r:id="rId9"/>
    <p:sldId id="856" r:id="rId10"/>
    <p:sldId id="260" r:id="rId11"/>
    <p:sldId id="860" r:id="rId12"/>
    <p:sldId id="847" r:id="rId13"/>
    <p:sldId id="869" r:id="rId14"/>
    <p:sldId id="849" r:id="rId15"/>
    <p:sldId id="870" r:id="rId16"/>
    <p:sldId id="871" r:id="rId17"/>
    <p:sldId id="867" r:id="rId18"/>
    <p:sldId id="872" r:id="rId19"/>
    <p:sldId id="873" r:id="rId20"/>
    <p:sldId id="874" r:id="rId21"/>
    <p:sldId id="875" r:id="rId22"/>
    <p:sldId id="868" r:id="rId23"/>
    <p:sldId id="876" r:id="rId24"/>
    <p:sldId id="877" r:id="rId25"/>
    <p:sldId id="796" r:id="rId26"/>
    <p:sldId id="878" r:id="rId27"/>
    <p:sldId id="857" r:id="rId28"/>
    <p:sldId id="879" r:id="rId29"/>
    <p:sldId id="846" r:id="rId30"/>
    <p:sldId id="880" r:id="rId31"/>
    <p:sldId id="862" r:id="rId32"/>
    <p:sldId id="881" r:id="rId33"/>
    <p:sldId id="865" r:id="rId34"/>
    <p:sldId id="883" r:id="rId35"/>
    <p:sldId id="886" r:id="rId36"/>
    <p:sldId id="887" r:id="rId37"/>
    <p:sldId id="861" r:id="rId38"/>
    <p:sldId id="885" r:id="rId39"/>
    <p:sldId id="800" r:id="rId40"/>
    <p:sldId id="801" r:id="rId41"/>
    <p:sldId id="806" r:id="rId42"/>
    <p:sldId id="80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99"/>
    <p:restoredTop sz="80851"/>
  </p:normalViewPr>
  <p:slideViewPr>
    <p:cSldViewPr snapToGrid="0" snapToObjects="1">
      <p:cViewPr varScale="1">
        <p:scale>
          <a:sx n="84" d="100"/>
          <a:sy n="84" d="100"/>
        </p:scale>
        <p:origin x="1472"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2FB9C-0483-5A4F-B4AD-316C73C75140}" type="datetimeFigureOut">
              <a:t>7/23/25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34AB0-4CEF-4140-A6BB-6C55C960CF95}" type="slidenum">
              <a:t>‹#›</a:t>
            </a:fld>
            <a:endParaRPr lang="en-AU"/>
          </a:p>
        </p:txBody>
      </p:sp>
    </p:spTree>
    <p:extLst>
      <p:ext uri="{BB962C8B-B14F-4D97-AF65-F5344CB8AC3E}">
        <p14:creationId xmlns:p14="http://schemas.microsoft.com/office/powerpoint/2010/main" val="260162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3304F-2C20-098D-1401-2637EBBD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C176D2-6426-647E-D827-CA48F60645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11C556-44D4-E123-6692-36828139C4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13BD128-7082-7F61-A2D6-E6AB3C7428D7}"/>
              </a:ext>
            </a:extLst>
          </p:cNvPr>
          <p:cNvSpPr>
            <a:spLocks noGrp="1"/>
          </p:cNvSpPr>
          <p:nvPr>
            <p:ph type="sldNum" sz="quarter" idx="5"/>
          </p:nvPr>
        </p:nvSpPr>
        <p:spPr/>
        <p:txBody>
          <a:bodyPr/>
          <a:lstStyle/>
          <a:p>
            <a:fld id="{91F34AB0-4CEF-4140-A6BB-6C55C960CF95}" type="slidenum">
              <a:rPr lang="en-AU"/>
              <a:t>2</a:t>
            </a:fld>
            <a:endParaRPr lang="en-AU"/>
          </a:p>
        </p:txBody>
      </p:sp>
    </p:spTree>
    <p:extLst>
      <p:ext uri="{BB962C8B-B14F-4D97-AF65-F5344CB8AC3E}">
        <p14:creationId xmlns:p14="http://schemas.microsoft.com/office/powerpoint/2010/main" val="1371265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916EE-198D-B023-2157-8270E1FB2C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A7D978-F7ED-9BE3-65A4-613341770B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B42F3E-1C26-A01F-DF78-921BEA7FC9D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693A5BC-ABED-D601-6E8F-D234C5447F85}"/>
              </a:ext>
            </a:extLst>
          </p:cNvPr>
          <p:cNvSpPr>
            <a:spLocks noGrp="1"/>
          </p:cNvSpPr>
          <p:nvPr>
            <p:ph type="sldNum" sz="quarter" idx="5"/>
          </p:nvPr>
        </p:nvSpPr>
        <p:spPr/>
        <p:txBody>
          <a:bodyPr/>
          <a:lstStyle/>
          <a:p>
            <a:fld id="{91F34AB0-4CEF-4140-A6BB-6C55C960CF95}" type="slidenum">
              <a:rPr lang="en-AU" smtClean="0"/>
              <a:t>14</a:t>
            </a:fld>
            <a:endParaRPr lang="en-AU"/>
          </a:p>
        </p:txBody>
      </p:sp>
    </p:spTree>
    <p:extLst>
      <p:ext uri="{BB962C8B-B14F-4D97-AF65-F5344CB8AC3E}">
        <p14:creationId xmlns:p14="http://schemas.microsoft.com/office/powerpoint/2010/main" val="327771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90CC6-9D36-F63D-990F-19D09969F7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72A278-B89F-E9D1-6FA8-20330D3B0B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B6AAF-25B2-89A3-5513-D68AAA2013D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8007811-C25D-2D02-A79F-E003D098F602}"/>
              </a:ext>
            </a:extLst>
          </p:cNvPr>
          <p:cNvSpPr>
            <a:spLocks noGrp="1"/>
          </p:cNvSpPr>
          <p:nvPr>
            <p:ph type="sldNum" sz="quarter" idx="5"/>
          </p:nvPr>
        </p:nvSpPr>
        <p:spPr/>
        <p:txBody>
          <a:bodyPr/>
          <a:lstStyle/>
          <a:p>
            <a:fld id="{91F34AB0-4CEF-4140-A6BB-6C55C960CF95}" type="slidenum">
              <a:rPr lang="en-AU" smtClean="0"/>
              <a:t>15</a:t>
            </a:fld>
            <a:endParaRPr lang="en-AU"/>
          </a:p>
        </p:txBody>
      </p:sp>
    </p:spTree>
    <p:extLst>
      <p:ext uri="{BB962C8B-B14F-4D97-AF65-F5344CB8AC3E}">
        <p14:creationId xmlns:p14="http://schemas.microsoft.com/office/powerpoint/2010/main" val="3457306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A5C38-B41E-1053-549C-BA12F0E534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471471-5043-79EA-0635-ADDF86E3A5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752E39-D68E-C334-033F-F278419BA23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479F188-596C-F9C2-FF8E-2DDDF288122B}"/>
              </a:ext>
            </a:extLst>
          </p:cNvPr>
          <p:cNvSpPr>
            <a:spLocks noGrp="1"/>
          </p:cNvSpPr>
          <p:nvPr>
            <p:ph type="sldNum" sz="quarter" idx="5"/>
          </p:nvPr>
        </p:nvSpPr>
        <p:spPr/>
        <p:txBody>
          <a:bodyPr/>
          <a:lstStyle/>
          <a:p>
            <a:fld id="{91F34AB0-4CEF-4140-A6BB-6C55C960CF95}" type="slidenum">
              <a:rPr lang="en-AU" smtClean="0"/>
              <a:t>16</a:t>
            </a:fld>
            <a:endParaRPr lang="en-AU"/>
          </a:p>
        </p:txBody>
      </p:sp>
    </p:spTree>
    <p:extLst>
      <p:ext uri="{BB962C8B-B14F-4D97-AF65-F5344CB8AC3E}">
        <p14:creationId xmlns:p14="http://schemas.microsoft.com/office/powerpoint/2010/main" val="177418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44C68-849F-1773-6B34-0EAFEB9DDF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A11FD5-2C11-0BD9-7B93-2FD9F19D0C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A6014D-B599-C8D4-5AF4-7A7D847D3B9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B612B10-84E7-82A6-27F8-36322006F033}"/>
              </a:ext>
            </a:extLst>
          </p:cNvPr>
          <p:cNvSpPr>
            <a:spLocks noGrp="1"/>
          </p:cNvSpPr>
          <p:nvPr>
            <p:ph type="sldNum" sz="quarter" idx="5"/>
          </p:nvPr>
        </p:nvSpPr>
        <p:spPr/>
        <p:txBody>
          <a:bodyPr/>
          <a:lstStyle/>
          <a:p>
            <a:fld id="{91F34AB0-4CEF-4140-A6BB-6C55C960CF95}" type="slidenum">
              <a:rPr lang="en-AU" smtClean="0"/>
              <a:t>17</a:t>
            </a:fld>
            <a:endParaRPr lang="en-AU"/>
          </a:p>
        </p:txBody>
      </p:sp>
    </p:spTree>
    <p:extLst>
      <p:ext uri="{BB962C8B-B14F-4D97-AF65-F5344CB8AC3E}">
        <p14:creationId xmlns:p14="http://schemas.microsoft.com/office/powerpoint/2010/main" val="4187407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7F89C-755C-6229-B62F-1148710306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4D83AE-B4BD-75BE-2BEF-FD76A6F179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D10DD1-892D-FEF6-8C8B-446F8865CE4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537AEA9-2AF6-23AC-EA7B-EA79407A4B39}"/>
              </a:ext>
            </a:extLst>
          </p:cNvPr>
          <p:cNvSpPr>
            <a:spLocks noGrp="1"/>
          </p:cNvSpPr>
          <p:nvPr>
            <p:ph type="sldNum" sz="quarter" idx="5"/>
          </p:nvPr>
        </p:nvSpPr>
        <p:spPr/>
        <p:txBody>
          <a:bodyPr/>
          <a:lstStyle/>
          <a:p>
            <a:fld id="{91F34AB0-4CEF-4140-A6BB-6C55C960CF95}" type="slidenum">
              <a:rPr lang="en-AU"/>
              <a:t>18</a:t>
            </a:fld>
            <a:endParaRPr lang="en-AU"/>
          </a:p>
        </p:txBody>
      </p:sp>
    </p:spTree>
    <p:extLst>
      <p:ext uri="{BB962C8B-B14F-4D97-AF65-F5344CB8AC3E}">
        <p14:creationId xmlns:p14="http://schemas.microsoft.com/office/powerpoint/2010/main" val="2818306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8100B-95BD-FBB7-F4F9-DCF5280014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7A3611-AA6C-0149-6EF7-438C391A23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1215ED-8E63-93CF-5BD8-76F59716FF8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8396885-233C-BFB4-C2FE-D4CEF57538BD}"/>
              </a:ext>
            </a:extLst>
          </p:cNvPr>
          <p:cNvSpPr>
            <a:spLocks noGrp="1"/>
          </p:cNvSpPr>
          <p:nvPr>
            <p:ph type="sldNum" sz="quarter" idx="5"/>
          </p:nvPr>
        </p:nvSpPr>
        <p:spPr/>
        <p:txBody>
          <a:bodyPr/>
          <a:lstStyle/>
          <a:p>
            <a:fld id="{91F34AB0-4CEF-4140-A6BB-6C55C960CF95}" type="slidenum">
              <a:rPr lang="en-AU" smtClean="0"/>
              <a:t>19</a:t>
            </a:fld>
            <a:endParaRPr lang="en-AU"/>
          </a:p>
        </p:txBody>
      </p:sp>
    </p:spTree>
    <p:extLst>
      <p:ext uri="{BB962C8B-B14F-4D97-AF65-F5344CB8AC3E}">
        <p14:creationId xmlns:p14="http://schemas.microsoft.com/office/powerpoint/2010/main" val="3411412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7B6D6-6481-662E-3356-E4FD9C8899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9DA7D3-55D6-03AE-CB2E-A0767D7AC5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753CE-D4BE-916E-58A5-17C382187F4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013F9B3-FCD4-CFD7-DE88-5E340980A0B7}"/>
              </a:ext>
            </a:extLst>
          </p:cNvPr>
          <p:cNvSpPr>
            <a:spLocks noGrp="1"/>
          </p:cNvSpPr>
          <p:nvPr>
            <p:ph type="sldNum" sz="quarter" idx="5"/>
          </p:nvPr>
        </p:nvSpPr>
        <p:spPr/>
        <p:txBody>
          <a:bodyPr/>
          <a:lstStyle/>
          <a:p>
            <a:fld id="{91F34AB0-4CEF-4140-A6BB-6C55C960CF95}" type="slidenum">
              <a:rPr lang="en-AU" smtClean="0"/>
              <a:t>20</a:t>
            </a:fld>
            <a:endParaRPr lang="en-AU"/>
          </a:p>
        </p:txBody>
      </p:sp>
    </p:spTree>
    <p:extLst>
      <p:ext uri="{BB962C8B-B14F-4D97-AF65-F5344CB8AC3E}">
        <p14:creationId xmlns:p14="http://schemas.microsoft.com/office/powerpoint/2010/main" val="2438291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F34AB0-4CEF-4140-A6BB-6C55C960CF95}" type="slidenum">
              <a:rPr lang="en-AU"/>
              <a:t>21</a:t>
            </a:fld>
            <a:endParaRPr lang="en-AU"/>
          </a:p>
        </p:txBody>
      </p:sp>
    </p:spTree>
    <p:extLst>
      <p:ext uri="{BB962C8B-B14F-4D97-AF65-F5344CB8AC3E}">
        <p14:creationId xmlns:p14="http://schemas.microsoft.com/office/powerpoint/2010/main" val="1216092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6011A-B679-9BA1-1E42-153D02DF84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682509-E1AA-C8E1-2890-9BE49E9675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BC0045-D51C-64F3-0361-E460A8B8525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7DA94CF-F851-A2CB-6E09-BF3C6D5C756A}"/>
              </a:ext>
            </a:extLst>
          </p:cNvPr>
          <p:cNvSpPr>
            <a:spLocks noGrp="1"/>
          </p:cNvSpPr>
          <p:nvPr>
            <p:ph type="sldNum" sz="quarter" idx="5"/>
          </p:nvPr>
        </p:nvSpPr>
        <p:spPr/>
        <p:txBody>
          <a:bodyPr/>
          <a:lstStyle/>
          <a:p>
            <a:fld id="{91F34AB0-4CEF-4140-A6BB-6C55C960CF95}" type="slidenum">
              <a:rPr lang="en-AU" smtClean="0"/>
              <a:t>22</a:t>
            </a:fld>
            <a:endParaRPr lang="en-AU"/>
          </a:p>
        </p:txBody>
      </p:sp>
    </p:spTree>
    <p:extLst>
      <p:ext uri="{BB962C8B-B14F-4D97-AF65-F5344CB8AC3E}">
        <p14:creationId xmlns:p14="http://schemas.microsoft.com/office/powerpoint/2010/main" val="3635225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F34AB0-4CEF-4140-A6BB-6C55C960CF95}" type="slidenum">
              <a:rPr lang="en-AU"/>
              <a:t>23</a:t>
            </a:fld>
            <a:endParaRPr lang="en-AU"/>
          </a:p>
        </p:txBody>
      </p:sp>
    </p:spTree>
    <p:extLst>
      <p:ext uri="{BB962C8B-B14F-4D97-AF65-F5344CB8AC3E}">
        <p14:creationId xmlns:p14="http://schemas.microsoft.com/office/powerpoint/2010/main" val="2674548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F34AB0-4CEF-4140-A6BB-6C55C960CF95}" type="slidenum">
              <a:rPr lang="en-AU"/>
              <a:t>5</a:t>
            </a:fld>
            <a:endParaRPr lang="en-AU"/>
          </a:p>
        </p:txBody>
      </p:sp>
    </p:spTree>
    <p:extLst>
      <p:ext uri="{BB962C8B-B14F-4D97-AF65-F5344CB8AC3E}">
        <p14:creationId xmlns:p14="http://schemas.microsoft.com/office/powerpoint/2010/main" val="2674548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351B5-DA5E-E1D4-FF95-7F4E03E5B7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FF9933-EC54-F070-9E63-F040550070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AA3720-20F6-C5AC-6EA3-C214CDCB94E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114E555-F5E3-DF3A-91F9-986447F81C11}"/>
              </a:ext>
            </a:extLst>
          </p:cNvPr>
          <p:cNvSpPr>
            <a:spLocks noGrp="1"/>
          </p:cNvSpPr>
          <p:nvPr>
            <p:ph type="sldNum" sz="quarter" idx="5"/>
          </p:nvPr>
        </p:nvSpPr>
        <p:spPr/>
        <p:txBody>
          <a:bodyPr/>
          <a:lstStyle/>
          <a:p>
            <a:fld id="{91F34AB0-4CEF-4140-A6BB-6C55C960CF95}" type="slidenum">
              <a:rPr lang="en-AU" smtClean="0"/>
              <a:t>24</a:t>
            </a:fld>
            <a:endParaRPr lang="en-AU"/>
          </a:p>
        </p:txBody>
      </p:sp>
    </p:spTree>
    <p:extLst>
      <p:ext uri="{BB962C8B-B14F-4D97-AF65-F5344CB8AC3E}">
        <p14:creationId xmlns:p14="http://schemas.microsoft.com/office/powerpoint/2010/main" val="3999679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F34AB0-4CEF-4140-A6BB-6C55C960CF95}" type="slidenum">
              <a:rPr lang="en-AU"/>
              <a:t>25</a:t>
            </a:fld>
            <a:endParaRPr lang="en-AU"/>
          </a:p>
        </p:txBody>
      </p:sp>
    </p:spTree>
    <p:extLst>
      <p:ext uri="{BB962C8B-B14F-4D97-AF65-F5344CB8AC3E}">
        <p14:creationId xmlns:p14="http://schemas.microsoft.com/office/powerpoint/2010/main" val="3669779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03652-8605-CF82-54A4-EBD328D8FE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78C79C-BBED-FDA3-6812-F4BAE131A6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E661E4-FAD3-5C8F-95EF-1D222348E50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E712173-BFF9-3111-644A-76CF89FA2795}"/>
              </a:ext>
            </a:extLst>
          </p:cNvPr>
          <p:cNvSpPr>
            <a:spLocks noGrp="1"/>
          </p:cNvSpPr>
          <p:nvPr>
            <p:ph type="sldNum" sz="quarter" idx="5"/>
          </p:nvPr>
        </p:nvSpPr>
        <p:spPr/>
        <p:txBody>
          <a:bodyPr/>
          <a:lstStyle/>
          <a:p>
            <a:fld id="{91F34AB0-4CEF-4140-A6BB-6C55C960CF95}" type="slidenum">
              <a:rPr lang="en-AU" smtClean="0"/>
              <a:t>26</a:t>
            </a:fld>
            <a:endParaRPr lang="en-AU"/>
          </a:p>
        </p:txBody>
      </p:sp>
    </p:spTree>
    <p:extLst>
      <p:ext uri="{BB962C8B-B14F-4D97-AF65-F5344CB8AC3E}">
        <p14:creationId xmlns:p14="http://schemas.microsoft.com/office/powerpoint/2010/main" val="1850852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F34AB0-4CEF-4140-A6BB-6C55C960CF95}" type="slidenum">
              <a:rPr lang="en-AU"/>
              <a:t>27</a:t>
            </a:fld>
            <a:endParaRPr lang="en-AU"/>
          </a:p>
        </p:txBody>
      </p:sp>
    </p:spTree>
    <p:extLst>
      <p:ext uri="{BB962C8B-B14F-4D97-AF65-F5344CB8AC3E}">
        <p14:creationId xmlns:p14="http://schemas.microsoft.com/office/powerpoint/2010/main" val="116274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A531-21B3-3E67-96D9-2594F7898D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D6C681-F104-1272-3CA1-1AD68DAD2B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FF5902-6A05-6966-693D-847F690FA85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831227A-70C3-5EF3-9E73-892A2DC4D829}"/>
              </a:ext>
            </a:extLst>
          </p:cNvPr>
          <p:cNvSpPr>
            <a:spLocks noGrp="1"/>
          </p:cNvSpPr>
          <p:nvPr>
            <p:ph type="sldNum" sz="quarter" idx="5"/>
          </p:nvPr>
        </p:nvSpPr>
        <p:spPr/>
        <p:txBody>
          <a:bodyPr/>
          <a:lstStyle/>
          <a:p>
            <a:fld id="{91F34AB0-4CEF-4140-A6BB-6C55C960CF95}" type="slidenum">
              <a:rPr lang="en-AU" smtClean="0"/>
              <a:t>28</a:t>
            </a:fld>
            <a:endParaRPr lang="en-AU"/>
          </a:p>
        </p:txBody>
      </p:sp>
    </p:spTree>
    <p:extLst>
      <p:ext uri="{BB962C8B-B14F-4D97-AF65-F5344CB8AC3E}">
        <p14:creationId xmlns:p14="http://schemas.microsoft.com/office/powerpoint/2010/main" val="1412914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F34AB0-4CEF-4140-A6BB-6C55C960CF95}" type="slidenum">
              <a:rPr lang="en-AU"/>
              <a:t>29</a:t>
            </a:fld>
            <a:endParaRPr lang="en-AU"/>
          </a:p>
        </p:txBody>
      </p:sp>
    </p:spTree>
    <p:extLst>
      <p:ext uri="{BB962C8B-B14F-4D97-AF65-F5344CB8AC3E}">
        <p14:creationId xmlns:p14="http://schemas.microsoft.com/office/powerpoint/2010/main" val="3669779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ABEDC-D9F9-4300-5D5B-6180185B1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6C5F68-1E05-3BB8-85DB-397E34EBEA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37FCC5-226A-CE87-DDF4-352B7F9B7C2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F7C346C-5053-A550-CB96-14CF1052AFA5}"/>
              </a:ext>
            </a:extLst>
          </p:cNvPr>
          <p:cNvSpPr>
            <a:spLocks noGrp="1"/>
          </p:cNvSpPr>
          <p:nvPr>
            <p:ph type="sldNum" sz="quarter" idx="5"/>
          </p:nvPr>
        </p:nvSpPr>
        <p:spPr/>
        <p:txBody>
          <a:bodyPr/>
          <a:lstStyle/>
          <a:p>
            <a:fld id="{91F34AB0-4CEF-4140-A6BB-6C55C960CF95}" type="slidenum">
              <a:rPr lang="en-AU" smtClean="0"/>
              <a:t>30</a:t>
            </a:fld>
            <a:endParaRPr lang="en-AU"/>
          </a:p>
        </p:txBody>
      </p:sp>
    </p:spTree>
    <p:extLst>
      <p:ext uri="{BB962C8B-B14F-4D97-AF65-F5344CB8AC3E}">
        <p14:creationId xmlns:p14="http://schemas.microsoft.com/office/powerpoint/2010/main" val="34244771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0C3BD-B3D7-4CB1-CE97-04B1084DDC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C62BF5-1EA8-C592-6370-D300134D46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3E62D3-3778-FD36-F7F4-E3CCE30E38D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CDF29C3-38E5-1257-992B-CE55BB37AF12}"/>
              </a:ext>
            </a:extLst>
          </p:cNvPr>
          <p:cNvSpPr>
            <a:spLocks noGrp="1"/>
          </p:cNvSpPr>
          <p:nvPr>
            <p:ph type="sldNum" sz="quarter" idx="5"/>
          </p:nvPr>
        </p:nvSpPr>
        <p:spPr/>
        <p:txBody>
          <a:bodyPr/>
          <a:lstStyle/>
          <a:p>
            <a:fld id="{91F34AB0-4CEF-4140-A6BB-6C55C960CF95}" type="slidenum">
              <a:rPr lang="en-AU" smtClean="0"/>
              <a:t>31</a:t>
            </a:fld>
            <a:endParaRPr lang="en-AU"/>
          </a:p>
        </p:txBody>
      </p:sp>
    </p:spTree>
    <p:extLst>
      <p:ext uri="{BB962C8B-B14F-4D97-AF65-F5344CB8AC3E}">
        <p14:creationId xmlns:p14="http://schemas.microsoft.com/office/powerpoint/2010/main" val="1091689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48634-25BF-B5B3-28C2-3C8CCAD702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68B485-DB4D-FAA5-60B0-60A6D3B810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C953F2-565E-6A44-45A6-B4BBDBAEBE1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3F4A87E-25B0-F1AD-F159-0A218FCFF72A}"/>
              </a:ext>
            </a:extLst>
          </p:cNvPr>
          <p:cNvSpPr>
            <a:spLocks noGrp="1"/>
          </p:cNvSpPr>
          <p:nvPr>
            <p:ph type="sldNum" sz="quarter" idx="5"/>
          </p:nvPr>
        </p:nvSpPr>
        <p:spPr/>
        <p:txBody>
          <a:bodyPr/>
          <a:lstStyle/>
          <a:p>
            <a:fld id="{91F34AB0-4CEF-4140-A6BB-6C55C960CF95}" type="slidenum">
              <a:rPr lang="en-AU" smtClean="0"/>
              <a:t>32</a:t>
            </a:fld>
            <a:endParaRPr lang="en-AU"/>
          </a:p>
        </p:txBody>
      </p:sp>
    </p:spTree>
    <p:extLst>
      <p:ext uri="{BB962C8B-B14F-4D97-AF65-F5344CB8AC3E}">
        <p14:creationId xmlns:p14="http://schemas.microsoft.com/office/powerpoint/2010/main" val="3251155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F34AB0-4CEF-4140-A6BB-6C55C960CF95}" type="slidenum">
              <a:rPr lang="en-AU"/>
              <a:t>33</a:t>
            </a:fld>
            <a:endParaRPr lang="en-AU"/>
          </a:p>
        </p:txBody>
      </p:sp>
    </p:spTree>
    <p:extLst>
      <p:ext uri="{BB962C8B-B14F-4D97-AF65-F5344CB8AC3E}">
        <p14:creationId xmlns:p14="http://schemas.microsoft.com/office/powerpoint/2010/main" val="116274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F34AB0-4CEF-4140-A6BB-6C55C960CF95}" type="slidenum">
              <a:rPr lang="en-AU"/>
              <a:t>7</a:t>
            </a:fld>
            <a:endParaRPr lang="en-AU"/>
          </a:p>
        </p:txBody>
      </p:sp>
    </p:spTree>
    <p:extLst>
      <p:ext uri="{BB962C8B-B14F-4D97-AF65-F5344CB8AC3E}">
        <p14:creationId xmlns:p14="http://schemas.microsoft.com/office/powerpoint/2010/main" val="116274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174FD-8733-E7E5-026F-6F7AB3F8A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68A773-9563-A166-5EA5-DE72365D73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B823A2-1DD3-0952-9ECB-47CA9E2844B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93CE0BD-CC13-7EFA-D81A-E3C4DA341647}"/>
              </a:ext>
            </a:extLst>
          </p:cNvPr>
          <p:cNvSpPr>
            <a:spLocks noGrp="1"/>
          </p:cNvSpPr>
          <p:nvPr>
            <p:ph type="sldNum" sz="quarter" idx="5"/>
          </p:nvPr>
        </p:nvSpPr>
        <p:spPr/>
        <p:txBody>
          <a:bodyPr/>
          <a:lstStyle/>
          <a:p>
            <a:fld id="{91F34AB0-4CEF-4140-A6BB-6C55C960CF95}" type="slidenum">
              <a:rPr lang="en-AU" smtClean="0"/>
              <a:t>34</a:t>
            </a:fld>
            <a:endParaRPr lang="en-AU"/>
          </a:p>
        </p:txBody>
      </p:sp>
    </p:spTree>
    <p:extLst>
      <p:ext uri="{BB962C8B-B14F-4D97-AF65-F5344CB8AC3E}">
        <p14:creationId xmlns:p14="http://schemas.microsoft.com/office/powerpoint/2010/main" val="42686726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F34AB0-4CEF-4140-A6BB-6C55C960CF95}" type="slidenum">
              <a:rPr lang="en-AU" smtClean="0"/>
              <a:t>35</a:t>
            </a:fld>
            <a:endParaRPr lang="en-AU"/>
          </a:p>
        </p:txBody>
      </p:sp>
    </p:spTree>
    <p:extLst>
      <p:ext uri="{BB962C8B-B14F-4D97-AF65-F5344CB8AC3E}">
        <p14:creationId xmlns:p14="http://schemas.microsoft.com/office/powerpoint/2010/main" val="36948027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F34AB0-4CEF-4140-A6BB-6C55C960CF95}" type="slidenum">
              <a:rPr lang="en-AU" smtClean="0"/>
              <a:t>36</a:t>
            </a:fld>
            <a:endParaRPr lang="en-AU"/>
          </a:p>
        </p:txBody>
      </p:sp>
    </p:spTree>
    <p:extLst>
      <p:ext uri="{BB962C8B-B14F-4D97-AF65-F5344CB8AC3E}">
        <p14:creationId xmlns:p14="http://schemas.microsoft.com/office/powerpoint/2010/main" val="31671318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F34AB0-4CEF-4140-A6BB-6C55C960CF95}" type="slidenum">
              <a:rPr lang="en-AU" smtClean="0"/>
              <a:t>37</a:t>
            </a:fld>
            <a:endParaRPr lang="en-AU"/>
          </a:p>
        </p:txBody>
      </p:sp>
    </p:spTree>
    <p:extLst>
      <p:ext uri="{BB962C8B-B14F-4D97-AF65-F5344CB8AC3E}">
        <p14:creationId xmlns:p14="http://schemas.microsoft.com/office/powerpoint/2010/main" val="32724978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F34AB0-4CEF-4140-A6BB-6C55C960CF95}" type="slidenum">
              <a:rPr lang="en-AU" smtClean="0"/>
              <a:t>38</a:t>
            </a:fld>
            <a:endParaRPr lang="en-AU"/>
          </a:p>
        </p:txBody>
      </p:sp>
    </p:spTree>
    <p:extLst>
      <p:ext uri="{BB962C8B-B14F-4D97-AF65-F5344CB8AC3E}">
        <p14:creationId xmlns:p14="http://schemas.microsoft.com/office/powerpoint/2010/main" val="1093947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1F34AB0-4CEF-4140-A6BB-6C55C960CF95}" type="slidenum">
              <a:rPr lang="en-AU" smtClean="0"/>
              <a:t>8</a:t>
            </a:fld>
            <a:endParaRPr lang="en-AU"/>
          </a:p>
        </p:txBody>
      </p:sp>
    </p:spTree>
    <p:extLst>
      <p:ext uri="{BB962C8B-B14F-4D97-AF65-F5344CB8AC3E}">
        <p14:creationId xmlns:p14="http://schemas.microsoft.com/office/powerpoint/2010/main" val="3271352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EAD3B-2603-EB75-A931-78B0BCB0EF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F730FE-FCB1-38B4-E402-620CA67F1A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38C0BE-5A24-EF59-3CC2-16FFE6DAA92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F587932-9D04-529E-77EF-10A9014A55A7}"/>
              </a:ext>
            </a:extLst>
          </p:cNvPr>
          <p:cNvSpPr>
            <a:spLocks noGrp="1"/>
          </p:cNvSpPr>
          <p:nvPr>
            <p:ph type="sldNum" sz="quarter" idx="5"/>
          </p:nvPr>
        </p:nvSpPr>
        <p:spPr/>
        <p:txBody>
          <a:bodyPr/>
          <a:lstStyle/>
          <a:p>
            <a:fld id="{91F34AB0-4CEF-4140-A6BB-6C55C960CF95}" type="slidenum">
              <a:rPr lang="en-AU" smtClean="0"/>
              <a:t>9</a:t>
            </a:fld>
            <a:endParaRPr lang="en-AU"/>
          </a:p>
        </p:txBody>
      </p:sp>
    </p:spTree>
    <p:extLst>
      <p:ext uri="{BB962C8B-B14F-4D97-AF65-F5344CB8AC3E}">
        <p14:creationId xmlns:p14="http://schemas.microsoft.com/office/powerpoint/2010/main" val="3663133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F34AB0-4CEF-4140-A6BB-6C55C960CF95}" type="slidenum">
              <a:rPr lang="en-AU"/>
              <a:t>10</a:t>
            </a:fld>
            <a:endParaRPr lang="en-AU"/>
          </a:p>
        </p:txBody>
      </p:sp>
    </p:spTree>
    <p:extLst>
      <p:ext uri="{BB962C8B-B14F-4D97-AF65-F5344CB8AC3E}">
        <p14:creationId xmlns:p14="http://schemas.microsoft.com/office/powerpoint/2010/main" val="4183613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3EE53-8DFB-15DF-92D0-1A42F34571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C05AAD-B701-E4A8-6481-799ECD6EEB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665107-86C8-AF4B-012B-DA9DB2C94E7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FBB85EF-8DDD-8891-C3CA-27020A68B155}"/>
              </a:ext>
            </a:extLst>
          </p:cNvPr>
          <p:cNvSpPr>
            <a:spLocks noGrp="1"/>
          </p:cNvSpPr>
          <p:nvPr>
            <p:ph type="sldNum" sz="quarter" idx="5"/>
          </p:nvPr>
        </p:nvSpPr>
        <p:spPr/>
        <p:txBody>
          <a:bodyPr/>
          <a:lstStyle/>
          <a:p>
            <a:fld id="{91F34AB0-4CEF-4140-A6BB-6C55C960CF95}" type="slidenum">
              <a:rPr lang="en-AU" smtClean="0"/>
              <a:t>11</a:t>
            </a:fld>
            <a:endParaRPr lang="en-AU"/>
          </a:p>
        </p:txBody>
      </p:sp>
    </p:spTree>
    <p:extLst>
      <p:ext uri="{BB962C8B-B14F-4D97-AF65-F5344CB8AC3E}">
        <p14:creationId xmlns:p14="http://schemas.microsoft.com/office/powerpoint/2010/main" val="2461060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F8DC9-6E26-97F1-CCD5-DFD1A76394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611015-4B5D-36F5-0A7E-B95A33F02B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9D2C97-823E-5951-5EC7-EF392BA3275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F16401D-F695-5A4C-3E33-899EC2DA604C}"/>
              </a:ext>
            </a:extLst>
          </p:cNvPr>
          <p:cNvSpPr>
            <a:spLocks noGrp="1"/>
          </p:cNvSpPr>
          <p:nvPr>
            <p:ph type="sldNum" sz="quarter" idx="5"/>
          </p:nvPr>
        </p:nvSpPr>
        <p:spPr/>
        <p:txBody>
          <a:bodyPr/>
          <a:lstStyle/>
          <a:p>
            <a:fld id="{91F34AB0-4CEF-4140-A6BB-6C55C960CF95}" type="slidenum">
              <a:rPr lang="en-AU" smtClean="0"/>
              <a:t>12</a:t>
            </a:fld>
            <a:endParaRPr lang="en-AU"/>
          </a:p>
        </p:txBody>
      </p:sp>
    </p:spTree>
    <p:extLst>
      <p:ext uri="{BB962C8B-B14F-4D97-AF65-F5344CB8AC3E}">
        <p14:creationId xmlns:p14="http://schemas.microsoft.com/office/powerpoint/2010/main" val="3131920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6ECB0-2C11-6E53-D118-2000108362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F7228A-AC55-1893-2A84-AEB25E4E0F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59C5AD-5220-6263-558E-040DA459244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92E7997-FFA2-4D0C-F9E9-1DE6AB9C25FB}"/>
              </a:ext>
            </a:extLst>
          </p:cNvPr>
          <p:cNvSpPr>
            <a:spLocks noGrp="1"/>
          </p:cNvSpPr>
          <p:nvPr>
            <p:ph type="sldNum" sz="quarter" idx="5"/>
          </p:nvPr>
        </p:nvSpPr>
        <p:spPr/>
        <p:txBody>
          <a:bodyPr/>
          <a:lstStyle/>
          <a:p>
            <a:fld id="{91F34AB0-4CEF-4140-A6BB-6C55C960CF95}" type="slidenum">
              <a:rPr lang="en-AU"/>
              <a:t>13</a:t>
            </a:fld>
            <a:endParaRPr lang="en-AU"/>
          </a:p>
        </p:txBody>
      </p:sp>
    </p:spTree>
    <p:extLst>
      <p:ext uri="{BB962C8B-B14F-4D97-AF65-F5344CB8AC3E}">
        <p14:creationId xmlns:p14="http://schemas.microsoft.com/office/powerpoint/2010/main" val="1554112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ntents">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20CDDF-34BB-4249-9B7E-10F15436CD3B}"/>
              </a:ext>
            </a:extLst>
          </p:cNvPr>
          <p:cNvPicPr>
            <a:picLocks noChangeAspect="1"/>
          </p:cNvPicPr>
          <p:nvPr/>
        </p:nvPicPr>
        <p:blipFill rotWithShape="1">
          <a:blip r:embed="rId2"/>
          <a:srcRect t="5928" r="21501" b="44595"/>
          <a:stretch/>
        </p:blipFill>
        <p:spPr>
          <a:xfrm>
            <a:off x="5541264" y="0"/>
            <a:ext cx="6650736" cy="6858000"/>
          </a:xfrm>
          <a:prstGeom prst="rect">
            <a:avLst/>
          </a:prstGeom>
        </p:spPr>
      </p:pic>
      <p:sp>
        <p:nvSpPr>
          <p:cNvPr id="2" name="Title 1">
            <a:extLst>
              <a:ext uri="{FF2B5EF4-FFF2-40B4-BE49-F238E27FC236}">
                <a16:creationId xmlns:a16="http://schemas.microsoft.com/office/drawing/2014/main" id="{0EECA5D7-68FE-6A4C-A6BF-6EEC394252C6}"/>
              </a:ext>
            </a:extLst>
          </p:cNvPr>
          <p:cNvSpPr>
            <a:spLocks noGrp="1"/>
          </p:cNvSpPr>
          <p:nvPr>
            <p:ph type="title" hasCustomPrompt="1"/>
          </p:nvPr>
        </p:nvSpPr>
        <p:spPr>
          <a:xfrm>
            <a:off x="479424" y="368300"/>
            <a:ext cx="5061840" cy="609398"/>
          </a:xfrm>
        </p:spPr>
        <p:txBody>
          <a:bodyPr wrap="square">
            <a:spAutoFit/>
          </a:bodyPr>
          <a:lstStyle/>
          <a:p>
            <a:r>
              <a:rPr lang="en-GB"/>
              <a:t>Click to add slide title</a:t>
            </a:r>
            <a:endParaRPr lang="en-AU"/>
          </a:p>
        </p:txBody>
      </p:sp>
      <p:sp>
        <p:nvSpPr>
          <p:cNvPr id="3" name="Footer Placeholder 2">
            <a:extLst>
              <a:ext uri="{FF2B5EF4-FFF2-40B4-BE49-F238E27FC236}">
                <a16:creationId xmlns:a16="http://schemas.microsoft.com/office/drawing/2014/main" id="{DFEA1AC0-F3CC-7F46-8262-A0325662113A}"/>
              </a:ext>
            </a:extLst>
          </p:cNvPr>
          <p:cNvSpPr>
            <a:spLocks noGrp="1"/>
          </p:cNvSpPr>
          <p:nvPr>
            <p:ph type="ftr" sz="quarter" idx="10"/>
          </p:nvPr>
        </p:nvSpPr>
        <p:spPr>
          <a:xfrm>
            <a:off x="7239000" y="6343264"/>
            <a:ext cx="4114800" cy="138499"/>
          </a:xfrm>
        </p:spPr>
        <p:txBody>
          <a:bodyPr/>
          <a:lstStyle/>
          <a:p>
            <a:r>
              <a:rPr lang="en-AU"/>
              <a:t>Presentation title goes here | Date goes here as part of footer |</a:t>
            </a:r>
          </a:p>
        </p:txBody>
      </p:sp>
      <p:sp>
        <p:nvSpPr>
          <p:cNvPr id="4" name="Slide Number Placeholder 3">
            <a:extLst>
              <a:ext uri="{FF2B5EF4-FFF2-40B4-BE49-F238E27FC236}">
                <a16:creationId xmlns:a16="http://schemas.microsoft.com/office/drawing/2014/main" id="{F569B6F6-3333-DB43-A057-0D3A53183C8E}"/>
              </a:ext>
            </a:extLst>
          </p:cNvPr>
          <p:cNvSpPr>
            <a:spLocks noGrp="1"/>
          </p:cNvSpPr>
          <p:nvPr>
            <p:ph type="sldNum" sz="quarter" idx="11"/>
          </p:nvPr>
        </p:nvSpPr>
        <p:spPr>
          <a:xfrm>
            <a:off x="11353799" y="6313750"/>
            <a:ext cx="358776" cy="215444"/>
          </a:xfrm>
        </p:spPr>
        <p:txBody>
          <a:bodyPr/>
          <a:lstStyle/>
          <a:p>
            <a:fld id="{CD4C1D5F-4A97-7B42-9D87-24EE203E0E60}" type="slidenum">
              <a:rPr lang="en-AU"/>
              <a:pPr/>
              <a:t>‹#›</a:t>
            </a:fld>
            <a:endParaRPr lang="en-AU"/>
          </a:p>
        </p:txBody>
      </p:sp>
      <p:sp>
        <p:nvSpPr>
          <p:cNvPr id="7" name="Text Placeholder 6">
            <a:extLst>
              <a:ext uri="{FF2B5EF4-FFF2-40B4-BE49-F238E27FC236}">
                <a16:creationId xmlns:a16="http://schemas.microsoft.com/office/drawing/2014/main" id="{52862297-3FB9-4449-83DE-467F3AEC3CA2}"/>
              </a:ext>
            </a:extLst>
          </p:cNvPr>
          <p:cNvSpPr>
            <a:spLocks noGrp="1"/>
          </p:cNvSpPr>
          <p:nvPr>
            <p:ph type="body" sz="quarter" idx="12" hasCustomPrompt="1"/>
          </p:nvPr>
        </p:nvSpPr>
        <p:spPr>
          <a:xfrm>
            <a:off x="7081393" y="1916113"/>
            <a:ext cx="4114800" cy="3852862"/>
          </a:xfrm>
        </p:spPr>
        <p:txBody>
          <a:bodyPr numCol="1" spcCol="360000"/>
          <a:lstStyle>
            <a:lvl1pPr defTabSz="1440000">
              <a:spcBef>
                <a:spcPts val="1200"/>
              </a:spcBef>
              <a:tabLst>
                <a:tab pos="4140000" algn="r"/>
              </a:tabLst>
              <a:defRPr sz="1600"/>
            </a:lvl1pPr>
          </a:lstStyle>
          <a:p>
            <a:pPr lvl="0"/>
            <a:r>
              <a:rPr lang="en-AU"/>
              <a:t>Click to add TOC text 	(+ tab to page no.)</a:t>
            </a:r>
          </a:p>
        </p:txBody>
      </p:sp>
      <p:pic>
        <p:nvPicPr>
          <p:cNvPr id="8" name="Picture 7">
            <a:extLst>
              <a:ext uri="{FF2B5EF4-FFF2-40B4-BE49-F238E27FC236}">
                <a16:creationId xmlns:a16="http://schemas.microsoft.com/office/drawing/2014/main" id="{28557BBC-EB0B-0D4F-9396-CF5FD8954B0E}"/>
              </a:ext>
            </a:extLst>
          </p:cNvPr>
          <p:cNvPicPr>
            <a:picLocks noChangeAspect="1"/>
          </p:cNvPicPr>
          <p:nvPr userDrawn="1"/>
        </p:nvPicPr>
        <p:blipFill rotWithShape="1">
          <a:blip r:embed="rId2"/>
          <a:srcRect t="5928" r="21501" b="44595"/>
          <a:stretch/>
        </p:blipFill>
        <p:spPr>
          <a:xfrm>
            <a:off x="5541264" y="0"/>
            <a:ext cx="6650736" cy="6858000"/>
          </a:xfrm>
          <a:prstGeom prst="rect">
            <a:avLst/>
          </a:prstGeom>
        </p:spPr>
      </p:pic>
    </p:spTree>
    <p:extLst>
      <p:ext uri="{BB962C8B-B14F-4D97-AF65-F5344CB8AC3E}">
        <p14:creationId xmlns:p14="http://schemas.microsoft.com/office/powerpoint/2010/main" val="286144458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0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ver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832CE-1048-CC4F-B271-CB078D7F2E2B}"/>
              </a:ext>
            </a:extLst>
          </p:cNvPr>
          <p:cNvSpPr>
            <a:spLocks noGrp="1"/>
          </p:cNvSpPr>
          <p:nvPr>
            <p:ph type="title" hasCustomPrompt="1"/>
          </p:nvPr>
        </p:nvSpPr>
        <p:spPr>
          <a:xfrm>
            <a:off x="479425" y="3681413"/>
            <a:ext cx="4660986" cy="1495794"/>
          </a:xfrm>
        </p:spPr>
        <p:txBody>
          <a:bodyPr/>
          <a:lstStyle>
            <a:lvl1pPr>
              <a:defRPr sz="5400"/>
            </a:lvl1pPr>
          </a:lstStyle>
          <a:p>
            <a:r>
              <a:rPr lang="en-GB"/>
              <a:t>Click to edit presentation title</a:t>
            </a:r>
            <a:endParaRPr lang="en-AU"/>
          </a:p>
        </p:txBody>
      </p:sp>
      <p:sp>
        <p:nvSpPr>
          <p:cNvPr id="3" name="Date Placeholder 2">
            <a:extLst>
              <a:ext uri="{FF2B5EF4-FFF2-40B4-BE49-F238E27FC236}">
                <a16:creationId xmlns:a16="http://schemas.microsoft.com/office/drawing/2014/main" id="{D58219D3-13B3-B348-9325-B06BC16F638E}"/>
              </a:ext>
            </a:extLst>
          </p:cNvPr>
          <p:cNvSpPr>
            <a:spLocks noGrp="1"/>
          </p:cNvSpPr>
          <p:nvPr>
            <p:ph type="dt" sz="half" idx="10"/>
          </p:nvPr>
        </p:nvSpPr>
        <p:spPr/>
        <p:txBody>
          <a:bodyPr/>
          <a:lstStyle/>
          <a:p>
            <a:r>
              <a:rPr lang="en-AU"/>
              <a:t>18 January 2022</a:t>
            </a:r>
          </a:p>
        </p:txBody>
      </p:sp>
      <p:sp>
        <p:nvSpPr>
          <p:cNvPr id="4" name="Round Same-side Corner of Rectangle 3">
            <a:extLst>
              <a:ext uri="{FF2B5EF4-FFF2-40B4-BE49-F238E27FC236}">
                <a16:creationId xmlns:a16="http://schemas.microsoft.com/office/drawing/2014/main" id="{F83B2BBB-E45B-B84B-A0A5-E2F67C60A8C7}"/>
              </a:ext>
            </a:extLst>
          </p:cNvPr>
          <p:cNvSpPr/>
          <p:nvPr userDrawn="1"/>
        </p:nvSpPr>
        <p:spPr>
          <a:xfrm rot="5400000">
            <a:off x="610042" y="5296490"/>
            <a:ext cx="534575" cy="1754659"/>
          </a:xfrm>
          <a:prstGeom prst="round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624A0799-26DF-0948-A535-1B30945F9493}"/>
              </a:ext>
            </a:extLst>
          </p:cNvPr>
          <p:cNvSpPr txBox="1"/>
          <p:nvPr userDrawn="1"/>
        </p:nvSpPr>
        <p:spPr>
          <a:xfrm>
            <a:off x="479425" y="6017798"/>
            <a:ext cx="836768" cy="246221"/>
          </a:xfrm>
          <a:prstGeom prst="rect">
            <a:avLst/>
          </a:prstGeom>
          <a:noFill/>
        </p:spPr>
        <p:txBody>
          <a:bodyPr wrap="none" lIns="0" tIns="0" rIns="0" bIns="0" rtlCol="0">
            <a:spAutoFit/>
          </a:bodyPr>
          <a:lstStyle/>
          <a:p>
            <a:r>
              <a:rPr lang="en-AU" sz="1600" b="0" i="0">
                <a:solidFill>
                  <a:schemeClr val="bg1"/>
                </a:solidFill>
                <a:latin typeface="Archivo Light" pitchFamily="2" charset="77"/>
                <a:cs typeface="Archivo Light" pitchFamily="2" charset="77"/>
              </a:rPr>
              <a:t>rlc.org.au</a:t>
            </a:r>
          </a:p>
        </p:txBody>
      </p:sp>
      <p:sp>
        <p:nvSpPr>
          <p:cNvPr id="6" name="Picture Placeholder 7">
            <a:extLst>
              <a:ext uri="{FF2B5EF4-FFF2-40B4-BE49-F238E27FC236}">
                <a16:creationId xmlns:a16="http://schemas.microsoft.com/office/drawing/2014/main" id="{E5D79DD9-D413-6D4B-B5AE-E5BEA0A9D6F0}"/>
              </a:ext>
            </a:extLst>
          </p:cNvPr>
          <p:cNvSpPr>
            <a:spLocks noGrp="1"/>
          </p:cNvSpPr>
          <p:nvPr>
            <p:ph type="pic" sz="quarter" idx="13" hasCustomPrompt="1"/>
          </p:nvPr>
        </p:nvSpPr>
        <p:spPr>
          <a:xfrm>
            <a:off x="6045714" y="-982310"/>
            <a:ext cx="8352211" cy="9818333"/>
          </a:xfrm>
          <a:prstGeom prst="round2SameRect">
            <a:avLst>
              <a:gd name="adj1" fmla="val 50000"/>
              <a:gd name="adj2" fmla="val 0"/>
            </a:avLst>
          </a:prstGeom>
          <a:solidFill>
            <a:schemeClr val="bg1">
              <a:lumMod val="95000"/>
            </a:schemeClr>
          </a:solidFill>
          <a:ln>
            <a:noFill/>
          </a:ln>
        </p:spPr>
        <p:txBody>
          <a:bodyPr anchor="ctr" anchorCtr="1"/>
          <a:lstStyle>
            <a:lvl1pPr>
              <a:defRPr sz="1050"/>
            </a:lvl1pPr>
          </a:lstStyle>
          <a:p>
            <a:r>
              <a:rPr lang="en-AU"/>
              <a:t>Click to insert image</a:t>
            </a:r>
          </a:p>
        </p:txBody>
      </p:sp>
      <p:pic>
        <p:nvPicPr>
          <p:cNvPr id="8" name="Graphic 7">
            <a:extLst>
              <a:ext uri="{FF2B5EF4-FFF2-40B4-BE49-F238E27FC236}">
                <a16:creationId xmlns:a16="http://schemas.microsoft.com/office/drawing/2014/main" id="{815A10AC-D068-C743-ADAA-8D754413400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14986" y="321829"/>
            <a:ext cx="1905762" cy="1208532"/>
          </a:xfrm>
          <a:prstGeom prst="rect">
            <a:avLst/>
          </a:prstGeom>
        </p:spPr>
      </p:pic>
    </p:spTree>
    <p:extLst>
      <p:ext uri="{BB962C8B-B14F-4D97-AF65-F5344CB8AC3E}">
        <p14:creationId xmlns:p14="http://schemas.microsoft.com/office/powerpoint/2010/main" val="582424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1">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DEAC023-321D-AF48-9F7D-B84E0376E4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45715" y="0"/>
            <a:ext cx="6146285" cy="6858000"/>
          </a:xfrm>
          <a:prstGeom prst="rect">
            <a:avLst/>
          </a:prstGeom>
        </p:spPr>
      </p:pic>
      <p:sp>
        <p:nvSpPr>
          <p:cNvPr id="2" name="Title 1">
            <a:extLst>
              <a:ext uri="{FF2B5EF4-FFF2-40B4-BE49-F238E27FC236}">
                <a16:creationId xmlns:a16="http://schemas.microsoft.com/office/drawing/2014/main" id="{6F4832CE-1048-CC4F-B271-CB078D7F2E2B}"/>
              </a:ext>
            </a:extLst>
          </p:cNvPr>
          <p:cNvSpPr>
            <a:spLocks noGrp="1"/>
          </p:cNvSpPr>
          <p:nvPr>
            <p:ph type="title" hasCustomPrompt="1"/>
          </p:nvPr>
        </p:nvSpPr>
        <p:spPr>
          <a:xfrm>
            <a:off x="479425" y="3681413"/>
            <a:ext cx="4660986" cy="1495794"/>
          </a:xfrm>
        </p:spPr>
        <p:txBody>
          <a:bodyPr/>
          <a:lstStyle>
            <a:lvl1pPr>
              <a:defRPr sz="5400"/>
            </a:lvl1pPr>
          </a:lstStyle>
          <a:p>
            <a:r>
              <a:rPr lang="en-GB"/>
              <a:t>Click to edit presentation title</a:t>
            </a:r>
            <a:endParaRPr lang="en-AU"/>
          </a:p>
        </p:txBody>
      </p:sp>
      <p:sp>
        <p:nvSpPr>
          <p:cNvPr id="3" name="Date Placeholder 2">
            <a:extLst>
              <a:ext uri="{FF2B5EF4-FFF2-40B4-BE49-F238E27FC236}">
                <a16:creationId xmlns:a16="http://schemas.microsoft.com/office/drawing/2014/main" id="{D58219D3-13B3-B348-9325-B06BC16F638E}"/>
              </a:ext>
            </a:extLst>
          </p:cNvPr>
          <p:cNvSpPr>
            <a:spLocks noGrp="1"/>
          </p:cNvSpPr>
          <p:nvPr>
            <p:ph type="dt" sz="half" idx="10"/>
          </p:nvPr>
        </p:nvSpPr>
        <p:spPr/>
        <p:txBody>
          <a:bodyPr/>
          <a:lstStyle/>
          <a:p>
            <a:r>
              <a:rPr lang="en-AU"/>
              <a:t>18 January 2022</a:t>
            </a:r>
          </a:p>
        </p:txBody>
      </p:sp>
      <p:sp>
        <p:nvSpPr>
          <p:cNvPr id="4" name="Round Same-side Corner of Rectangle 3">
            <a:extLst>
              <a:ext uri="{FF2B5EF4-FFF2-40B4-BE49-F238E27FC236}">
                <a16:creationId xmlns:a16="http://schemas.microsoft.com/office/drawing/2014/main" id="{F83B2BBB-E45B-B84B-A0A5-E2F67C60A8C7}"/>
              </a:ext>
            </a:extLst>
          </p:cNvPr>
          <p:cNvSpPr/>
          <p:nvPr userDrawn="1"/>
        </p:nvSpPr>
        <p:spPr>
          <a:xfrm rot="5400000">
            <a:off x="610042" y="5296490"/>
            <a:ext cx="534575" cy="1754659"/>
          </a:xfrm>
          <a:prstGeom prst="round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624A0799-26DF-0948-A535-1B30945F9493}"/>
              </a:ext>
            </a:extLst>
          </p:cNvPr>
          <p:cNvSpPr txBox="1"/>
          <p:nvPr userDrawn="1"/>
        </p:nvSpPr>
        <p:spPr>
          <a:xfrm>
            <a:off x="479425" y="6017798"/>
            <a:ext cx="836768" cy="246221"/>
          </a:xfrm>
          <a:prstGeom prst="rect">
            <a:avLst/>
          </a:prstGeom>
          <a:noFill/>
        </p:spPr>
        <p:txBody>
          <a:bodyPr wrap="none" lIns="0" tIns="0" rIns="0" bIns="0" rtlCol="0">
            <a:spAutoFit/>
          </a:bodyPr>
          <a:lstStyle/>
          <a:p>
            <a:r>
              <a:rPr lang="en-AU" sz="1600" b="0" i="0">
                <a:solidFill>
                  <a:schemeClr val="bg1"/>
                </a:solidFill>
                <a:latin typeface="Archivo Light" pitchFamily="2" charset="77"/>
                <a:cs typeface="Archivo Light" pitchFamily="2" charset="77"/>
              </a:rPr>
              <a:t>rlc.org.au</a:t>
            </a:r>
          </a:p>
        </p:txBody>
      </p:sp>
      <p:sp>
        <p:nvSpPr>
          <p:cNvPr id="6" name="Picture Placeholder 7">
            <a:extLst>
              <a:ext uri="{FF2B5EF4-FFF2-40B4-BE49-F238E27FC236}">
                <a16:creationId xmlns:a16="http://schemas.microsoft.com/office/drawing/2014/main" id="{E5D79DD9-D413-6D4B-B5AE-E5BEA0A9D6F0}"/>
              </a:ext>
            </a:extLst>
          </p:cNvPr>
          <p:cNvSpPr>
            <a:spLocks noGrp="1"/>
          </p:cNvSpPr>
          <p:nvPr>
            <p:ph type="pic" sz="quarter" idx="13" hasCustomPrompt="1"/>
          </p:nvPr>
        </p:nvSpPr>
        <p:spPr>
          <a:xfrm>
            <a:off x="6045715" y="593940"/>
            <a:ext cx="5328680" cy="6264060"/>
          </a:xfrm>
          <a:prstGeom prst="round2SameRect">
            <a:avLst>
              <a:gd name="adj1" fmla="val 50000"/>
              <a:gd name="adj2" fmla="val 0"/>
            </a:avLst>
          </a:prstGeom>
          <a:solidFill>
            <a:schemeClr val="bg1">
              <a:lumMod val="95000"/>
            </a:schemeClr>
          </a:solidFill>
          <a:ln>
            <a:noFill/>
          </a:ln>
        </p:spPr>
        <p:txBody>
          <a:bodyPr anchor="ctr" anchorCtr="1"/>
          <a:lstStyle>
            <a:lvl1pPr>
              <a:defRPr sz="1050"/>
            </a:lvl1pPr>
          </a:lstStyle>
          <a:p>
            <a:r>
              <a:rPr lang="en-AU"/>
              <a:t>Click to insert image</a:t>
            </a:r>
          </a:p>
        </p:txBody>
      </p:sp>
      <p:pic>
        <p:nvPicPr>
          <p:cNvPr id="7" name="Picture 6">
            <a:extLst>
              <a:ext uri="{FF2B5EF4-FFF2-40B4-BE49-F238E27FC236}">
                <a16:creationId xmlns:a16="http://schemas.microsoft.com/office/drawing/2014/main" id="{AE86372C-CB01-3740-9A1B-D47B6733C0DC}"/>
              </a:ext>
            </a:extLst>
          </p:cNvPr>
          <p:cNvPicPr>
            <a:picLocks noChangeAspect="1"/>
          </p:cNvPicPr>
          <p:nvPr userDrawn="1"/>
        </p:nvPicPr>
        <p:blipFill rotWithShape="1">
          <a:blip r:embed="rId3"/>
          <a:srcRect t="-1894" r="-4254" b="32935"/>
          <a:stretch/>
        </p:blipFill>
        <p:spPr>
          <a:xfrm>
            <a:off x="5699351" y="61782"/>
            <a:ext cx="6280271" cy="6796217"/>
          </a:xfrm>
          <a:prstGeom prst="rect">
            <a:avLst/>
          </a:prstGeom>
        </p:spPr>
      </p:pic>
      <p:pic>
        <p:nvPicPr>
          <p:cNvPr id="11" name="Graphic 10">
            <a:extLst>
              <a:ext uri="{FF2B5EF4-FFF2-40B4-BE49-F238E27FC236}">
                <a16:creationId xmlns:a16="http://schemas.microsoft.com/office/drawing/2014/main" id="{85DF3FF3-72EA-194B-8CAB-A961FF6839B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14986" y="321829"/>
            <a:ext cx="1905762" cy="1208532"/>
          </a:xfrm>
          <a:prstGeom prst="rect">
            <a:avLst/>
          </a:prstGeom>
        </p:spPr>
      </p:pic>
    </p:spTree>
    <p:extLst>
      <p:ext uri="{BB962C8B-B14F-4D97-AF65-F5344CB8AC3E}">
        <p14:creationId xmlns:p14="http://schemas.microsoft.com/office/powerpoint/2010/main" val="2653127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832CE-1048-CC4F-B271-CB078D7F2E2B}"/>
              </a:ext>
            </a:extLst>
          </p:cNvPr>
          <p:cNvSpPr>
            <a:spLocks noGrp="1"/>
          </p:cNvSpPr>
          <p:nvPr>
            <p:ph type="title" hasCustomPrompt="1"/>
          </p:nvPr>
        </p:nvSpPr>
        <p:spPr>
          <a:xfrm>
            <a:off x="479425" y="3681413"/>
            <a:ext cx="4660986" cy="1495794"/>
          </a:xfrm>
        </p:spPr>
        <p:txBody>
          <a:bodyPr/>
          <a:lstStyle>
            <a:lvl1pPr>
              <a:defRPr sz="5400"/>
            </a:lvl1pPr>
          </a:lstStyle>
          <a:p>
            <a:r>
              <a:rPr lang="en-GB"/>
              <a:t>Click to edit presentation title</a:t>
            </a:r>
            <a:endParaRPr lang="en-AU"/>
          </a:p>
        </p:txBody>
      </p:sp>
      <p:sp>
        <p:nvSpPr>
          <p:cNvPr id="3" name="Date Placeholder 2">
            <a:extLst>
              <a:ext uri="{FF2B5EF4-FFF2-40B4-BE49-F238E27FC236}">
                <a16:creationId xmlns:a16="http://schemas.microsoft.com/office/drawing/2014/main" id="{D58219D3-13B3-B348-9325-B06BC16F638E}"/>
              </a:ext>
            </a:extLst>
          </p:cNvPr>
          <p:cNvSpPr>
            <a:spLocks noGrp="1"/>
          </p:cNvSpPr>
          <p:nvPr>
            <p:ph type="dt" sz="half" idx="10"/>
          </p:nvPr>
        </p:nvSpPr>
        <p:spPr/>
        <p:txBody>
          <a:bodyPr/>
          <a:lstStyle/>
          <a:p>
            <a:r>
              <a:rPr lang="en-AU"/>
              <a:t>18 January 2022</a:t>
            </a:r>
          </a:p>
        </p:txBody>
      </p:sp>
      <p:sp>
        <p:nvSpPr>
          <p:cNvPr id="4" name="Round Same-side Corner of Rectangle 3">
            <a:extLst>
              <a:ext uri="{FF2B5EF4-FFF2-40B4-BE49-F238E27FC236}">
                <a16:creationId xmlns:a16="http://schemas.microsoft.com/office/drawing/2014/main" id="{F83B2BBB-E45B-B84B-A0A5-E2F67C60A8C7}"/>
              </a:ext>
            </a:extLst>
          </p:cNvPr>
          <p:cNvSpPr/>
          <p:nvPr userDrawn="1"/>
        </p:nvSpPr>
        <p:spPr>
          <a:xfrm rot="5400000">
            <a:off x="610042" y="5296490"/>
            <a:ext cx="534575" cy="1754659"/>
          </a:xfrm>
          <a:prstGeom prst="round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624A0799-26DF-0948-A535-1B30945F9493}"/>
              </a:ext>
            </a:extLst>
          </p:cNvPr>
          <p:cNvSpPr txBox="1"/>
          <p:nvPr userDrawn="1"/>
        </p:nvSpPr>
        <p:spPr>
          <a:xfrm>
            <a:off x="479425" y="6017798"/>
            <a:ext cx="836768" cy="246221"/>
          </a:xfrm>
          <a:prstGeom prst="rect">
            <a:avLst/>
          </a:prstGeom>
          <a:noFill/>
        </p:spPr>
        <p:txBody>
          <a:bodyPr wrap="none" lIns="0" tIns="0" rIns="0" bIns="0" rtlCol="0">
            <a:spAutoFit/>
          </a:bodyPr>
          <a:lstStyle/>
          <a:p>
            <a:r>
              <a:rPr lang="en-AU" sz="1600" b="0" i="0">
                <a:solidFill>
                  <a:schemeClr val="bg1"/>
                </a:solidFill>
                <a:latin typeface="Archivo Light" pitchFamily="2" charset="77"/>
                <a:cs typeface="Archivo Light" pitchFamily="2" charset="77"/>
              </a:rPr>
              <a:t>rlc.org.au</a:t>
            </a:r>
          </a:p>
        </p:txBody>
      </p:sp>
      <p:sp>
        <p:nvSpPr>
          <p:cNvPr id="6" name="Picture Placeholder 7">
            <a:extLst>
              <a:ext uri="{FF2B5EF4-FFF2-40B4-BE49-F238E27FC236}">
                <a16:creationId xmlns:a16="http://schemas.microsoft.com/office/drawing/2014/main" id="{E5D79DD9-D413-6D4B-B5AE-E5BEA0A9D6F0}"/>
              </a:ext>
            </a:extLst>
          </p:cNvPr>
          <p:cNvSpPr>
            <a:spLocks noGrp="1"/>
          </p:cNvSpPr>
          <p:nvPr>
            <p:ph type="pic" sz="quarter" idx="13" hasCustomPrompt="1"/>
          </p:nvPr>
        </p:nvSpPr>
        <p:spPr>
          <a:xfrm>
            <a:off x="6045714" y="-982310"/>
            <a:ext cx="8352211" cy="9818333"/>
          </a:xfrm>
          <a:prstGeom prst="round2SameRect">
            <a:avLst>
              <a:gd name="adj1" fmla="val 50000"/>
              <a:gd name="adj2" fmla="val 0"/>
            </a:avLst>
          </a:prstGeom>
          <a:solidFill>
            <a:schemeClr val="bg1">
              <a:lumMod val="95000"/>
            </a:schemeClr>
          </a:solidFill>
          <a:ln>
            <a:noFill/>
          </a:ln>
        </p:spPr>
        <p:txBody>
          <a:bodyPr anchor="ctr" anchorCtr="1"/>
          <a:lstStyle>
            <a:lvl1pPr>
              <a:defRPr sz="1050"/>
            </a:lvl1pPr>
          </a:lstStyle>
          <a:p>
            <a:r>
              <a:rPr lang="en-AU"/>
              <a:t>Click to insert image</a:t>
            </a:r>
          </a:p>
        </p:txBody>
      </p:sp>
      <p:pic>
        <p:nvPicPr>
          <p:cNvPr id="8" name="Graphic 7">
            <a:extLst>
              <a:ext uri="{FF2B5EF4-FFF2-40B4-BE49-F238E27FC236}">
                <a16:creationId xmlns:a16="http://schemas.microsoft.com/office/drawing/2014/main" id="{815A10AC-D068-C743-ADAA-8D754413400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14986" y="321829"/>
            <a:ext cx="1905762" cy="1208532"/>
          </a:xfrm>
          <a:prstGeom prst="rect">
            <a:avLst/>
          </a:prstGeom>
        </p:spPr>
      </p:pic>
    </p:spTree>
    <p:extLst>
      <p:ext uri="{BB962C8B-B14F-4D97-AF65-F5344CB8AC3E}">
        <p14:creationId xmlns:p14="http://schemas.microsoft.com/office/powerpoint/2010/main" val="2992249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ext + image 2">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566B51-9725-AB49-B197-23453E7E14E5}"/>
              </a:ext>
            </a:extLst>
          </p:cNvPr>
          <p:cNvSpPr/>
          <p:nvPr/>
        </p:nvSpPr>
        <p:spPr>
          <a:xfrm>
            <a:off x="0" y="0"/>
            <a:ext cx="12192000" cy="5913438"/>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0EECA5D7-68FE-6A4C-A6BF-6EEC394252C6}"/>
              </a:ext>
            </a:extLst>
          </p:cNvPr>
          <p:cNvSpPr>
            <a:spLocks noGrp="1"/>
          </p:cNvSpPr>
          <p:nvPr>
            <p:ph type="title" hasCustomPrompt="1"/>
          </p:nvPr>
        </p:nvSpPr>
        <p:spPr>
          <a:xfrm>
            <a:off x="479424" y="368300"/>
            <a:ext cx="11233150" cy="609398"/>
          </a:xfrm>
        </p:spPr>
        <p:txBody>
          <a:bodyPr/>
          <a:lstStyle/>
          <a:p>
            <a:r>
              <a:rPr lang="en-GB"/>
              <a:t>Click to add slide title</a:t>
            </a:r>
            <a:endParaRPr lang="en-AU"/>
          </a:p>
        </p:txBody>
      </p:sp>
      <p:sp>
        <p:nvSpPr>
          <p:cNvPr id="3" name="Footer Placeholder 2">
            <a:extLst>
              <a:ext uri="{FF2B5EF4-FFF2-40B4-BE49-F238E27FC236}">
                <a16:creationId xmlns:a16="http://schemas.microsoft.com/office/drawing/2014/main" id="{DFEA1AC0-F3CC-7F46-8262-A0325662113A}"/>
              </a:ext>
            </a:extLst>
          </p:cNvPr>
          <p:cNvSpPr>
            <a:spLocks noGrp="1"/>
          </p:cNvSpPr>
          <p:nvPr>
            <p:ph type="ftr" sz="quarter" idx="10"/>
          </p:nvPr>
        </p:nvSpPr>
        <p:spPr>
          <a:xfrm>
            <a:off x="7239000" y="6343264"/>
            <a:ext cx="4114800" cy="138499"/>
          </a:xfrm>
        </p:spPr>
        <p:txBody>
          <a:bodyPr/>
          <a:lstStyle/>
          <a:p>
            <a:r>
              <a:rPr lang="en-AU"/>
              <a:t>Presentation title goes here | Date goes here as part of footer |</a:t>
            </a:r>
          </a:p>
        </p:txBody>
      </p:sp>
      <p:sp>
        <p:nvSpPr>
          <p:cNvPr id="4" name="Slide Number Placeholder 3">
            <a:extLst>
              <a:ext uri="{FF2B5EF4-FFF2-40B4-BE49-F238E27FC236}">
                <a16:creationId xmlns:a16="http://schemas.microsoft.com/office/drawing/2014/main" id="{F569B6F6-3333-DB43-A057-0D3A53183C8E}"/>
              </a:ext>
            </a:extLst>
          </p:cNvPr>
          <p:cNvSpPr>
            <a:spLocks noGrp="1"/>
          </p:cNvSpPr>
          <p:nvPr>
            <p:ph type="sldNum" sz="quarter" idx="11"/>
          </p:nvPr>
        </p:nvSpPr>
        <p:spPr>
          <a:xfrm>
            <a:off x="11353799" y="6314400"/>
            <a:ext cx="358776" cy="215444"/>
          </a:xfrm>
        </p:spPr>
        <p:txBody>
          <a:bodyPr/>
          <a:lstStyle/>
          <a:p>
            <a:fld id="{CD4C1D5F-4A97-7B42-9D87-24EE203E0E60}" type="slidenum">
              <a:rPr lang="en-AU"/>
              <a:pPr/>
              <a:t>‹#›</a:t>
            </a:fld>
            <a:endParaRPr lang="en-AU"/>
          </a:p>
        </p:txBody>
      </p:sp>
      <p:sp>
        <p:nvSpPr>
          <p:cNvPr id="7" name="Text Placeholder 6">
            <a:extLst>
              <a:ext uri="{FF2B5EF4-FFF2-40B4-BE49-F238E27FC236}">
                <a16:creationId xmlns:a16="http://schemas.microsoft.com/office/drawing/2014/main" id="{52862297-3FB9-4449-83DE-467F3AEC3CA2}"/>
              </a:ext>
            </a:extLst>
          </p:cNvPr>
          <p:cNvSpPr>
            <a:spLocks noGrp="1"/>
          </p:cNvSpPr>
          <p:nvPr>
            <p:ph type="body" sz="quarter" idx="12" hasCustomPrompt="1"/>
          </p:nvPr>
        </p:nvSpPr>
        <p:spPr>
          <a:xfrm>
            <a:off x="479425" y="1916113"/>
            <a:ext cx="3492500" cy="3852862"/>
          </a:xfrm>
        </p:spPr>
        <p:txBody>
          <a:bodyPr numCol="1" spcCol="360000"/>
          <a:lstStyle/>
          <a:p>
            <a:pPr lvl="0"/>
            <a:r>
              <a:rPr lang="en-GB"/>
              <a:t>Click to add text (First level)</a:t>
            </a:r>
          </a:p>
          <a:p>
            <a:pPr lvl="1"/>
            <a:r>
              <a:rPr lang="en-GB"/>
              <a:t>Second level</a:t>
            </a:r>
          </a:p>
          <a:p>
            <a:pPr lvl="2"/>
            <a:r>
              <a:rPr lang="en-GB"/>
              <a:t>Third level</a:t>
            </a:r>
          </a:p>
          <a:p>
            <a:pPr lvl="3"/>
            <a:r>
              <a:rPr lang="en-GB"/>
              <a:t>Fourth level</a:t>
            </a:r>
          </a:p>
          <a:p>
            <a:pPr lvl="4"/>
            <a:r>
              <a:rPr lang="en-GB"/>
              <a:t>Fifth level</a:t>
            </a:r>
            <a:endParaRPr lang="en-AU"/>
          </a:p>
        </p:txBody>
      </p:sp>
      <p:sp>
        <p:nvSpPr>
          <p:cNvPr id="8" name="Picture Placeholder 7">
            <a:extLst>
              <a:ext uri="{FF2B5EF4-FFF2-40B4-BE49-F238E27FC236}">
                <a16:creationId xmlns:a16="http://schemas.microsoft.com/office/drawing/2014/main" id="{C04EA913-F4BB-234C-AAFD-F1AFF61255D1}"/>
              </a:ext>
            </a:extLst>
          </p:cNvPr>
          <p:cNvSpPr>
            <a:spLocks noGrp="1"/>
          </p:cNvSpPr>
          <p:nvPr>
            <p:ph type="pic" sz="quarter" idx="13" hasCustomPrompt="1"/>
          </p:nvPr>
        </p:nvSpPr>
        <p:spPr>
          <a:xfrm>
            <a:off x="6096000" y="1"/>
            <a:ext cx="6096000" cy="5913438"/>
          </a:xfrm>
          <a:prstGeom prst="rect">
            <a:avLst/>
          </a:prstGeom>
          <a:solidFill>
            <a:schemeClr val="bg1">
              <a:lumMod val="95000"/>
            </a:schemeClr>
          </a:solidFill>
          <a:ln>
            <a:noFill/>
          </a:ln>
        </p:spPr>
        <p:txBody>
          <a:bodyPr anchor="ctr" anchorCtr="1"/>
          <a:lstStyle>
            <a:lvl1pPr>
              <a:defRPr sz="1050"/>
            </a:lvl1pPr>
          </a:lstStyle>
          <a:p>
            <a:r>
              <a:rPr lang="en-AU"/>
              <a:t>Click to insert image</a:t>
            </a:r>
          </a:p>
        </p:txBody>
      </p:sp>
      <p:sp>
        <p:nvSpPr>
          <p:cNvPr id="9" name="Rectangle 8">
            <a:extLst>
              <a:ext uri="{FF2B5EF4-FFF2-40B4-BE49-F238E27FC236}">
                <a16:creationId xmlns:a16="http://schemas.microsoft.com/office/drawing/2014/main" id="{B0A2C9FA-C14F-7646-87CC-4F824F3F5EBD}"/>
              </a:ext>
            </a:extLst>
          </p:cNvPr>
          <p:cNvSpPr/>
          <p:nvPr userDrawn="1"/>
        </p:nvSpPr>
        <p:spPr>
          <a:xfrm>
            <a:off x="0" y="0"/>
            <a:ext cx="12192000" cy="5913438"/>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2940136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6448">
          <p15:clr>
            <a:srgbClr val="FBAE40"/>
          </p15:clr>
        </p15:guide>
        <p15:guide id="2" orient="horz" pos="120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ivider 1">
    <p:bg>
      <p:bgPr>
        <a:solidFill>
          <a:schemeClr val="accent3"/>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652A869-5953-384C-9B7F-7F538FB1B34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b="51862"/>
          <a:stretch/>
        </p:blipFill>
        <p:spPr>
          <a:xfrm>
            <a:off x="3824416" y="231602"/>
            <a:ext cx="8541754" cy="6626398"/>
          </a:xfrm>
          <a:prstGeom prst="rect">
            <a:avLst/>
          </a:prstGeom>
        </p:spPr>
      </p:pic>
      <p:pic>
        <p:nvPicPr>
          <p:cNvPr id="6" name="Graphic 5">
            <a:extLst>
              <a:ext uri="{FF2B5EF4-FFF2-40B4-BE49-F238E27FC236}">
                <a16:creationId xmlns:a16="http://schemas.microsoft.com/office/drawing/2014/main" id="{B67B4F8D-6C1E-4140-BE34-6B8CF108B65C}"/>
              </a:ext>
            </a:extLst>
          </p:cNvPr>
          <p:cNvPicPr>
            <a:picLocks noChangeAspect="1"/>
          </p:cNvPicPr>
          <p:nvPr/>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b="51862"/>
          <a:stretch/>
        </p:blipFill>
        <p:spPr>
          <a:xfrm>
            <a:off x="3824416" y="231602"/>
            <a:ext cx="8541754" cy="6626398"/>
          </a:xfrm>
          <a:prstGeom prst="rect">
            <a:avLst/>
          </a:prstGeom>
        </p:spPr>
      </p:pic>
      <p:sp>
        <p:nvSpPr>
          <p:cNvPr id="2" name="Title 1">
            <a:extLst>
              <a:ext uri="{FF2B5EF4-FFF2-40B4-BE49-F238E27FC236}">
                <a16:creationId xmlns:a16="http://schemas.microsoft.com/office/drawing/2014/main" id="{0EECA5D7-68FE-6A4C-A6BF-6EEC394252C6}"/>
              </a:ext>
            </a:extLst>
          </p:cNvPr>
          <p:cNvSpPr>
            <a:spLocks noGrp="1"/>
          </p:cNvSpPr>
          <p:nvPr>
            <p:ph type="title" hasCustomPrompt="1"/>
          </p:nvPr>
        </p:nvSpPr>
        <p:spPr>
          <a:xfrm>
            <a:off x="479424" y="2781300"/>
            <a:ext cx="3110213" cy="1163395"/>
          </a:xfrm>
        </p:spPr>
        <p:txBody>
          <a:bodyPr wrap="square">
            <a:spAutoFit/>
          </a:bodyPr>
          <a:lstStyle>
            <a:lvl1pPr>
              <a:defRPr sz="4200"/>
            </a:lvl1pPr>
          </a:lstStyle>
          <a:p>
            <a:r>
              <a:rPr lang="en-GB"/>
              <a:t>Click to add divider title</a:t>
            </a:r>
            <a:endParaRPr lang="en-AU"/>
          </a:p>
        </p:txBody>
      </p:sp>
      <p:sp>
        <p:nvSpPr>
          <p:cNvPr id="3" name="Footer Placeholder 2">
            <a:extLst>
              <a:ext uri="{FF2B5EF4-FFF2-40B4-BE49-F238E27FC236}">
                <a16:creationId xmlns:a16="http://schemas.microsoft.com/office/drawing/2014/main" id="{DFEA1AC0-F3CC-7F46-8262-A0325662113A}"/>
              </a:ext>
            </a:extLst>
          </p:cNvPr>
          <p:cNvSpPr>
            <a:spLocks noGrp="1"/>
          </p:cNvSpPr>
          <p:nvPr>
            <p:ph type="ftr" sz="quarter" idx="10"/>
          </p:nvPr>
        </p:nvSpPr>
        <p:spPr>
          <a:xfrm>
            <a:off x="7239000" y="6343264"/>
            <a:ext cx="4114800" cy="138499"/>
          </a:xfrm>
        </p:spPr>
        <p:txBody>
          <a:bodyPr/>
          <a:lstStyle/>
          <a:p>
            <a:r>
              <a:rPr lang="en-AU"/>
              <a:t>Presentation title goes here | Date goes here as part of footer |</a:t>
            </a:r>
          </a:p>
        </p:txBody>
      </p:sp>
      <p:sp>
        <p:nvSpPr>
          <p:cNvPr id="4" name="Slide Number Placeholder 3">
            <a:extLst>
              <a:ext uri="{FF2B5EF4-FFF2-40B4-BE49-F238E27FC236}">
                <a16:creationId xmlns:a16="http://schemas.microsoft.com/office/drawing/2014/main" id="{F569B6F6-3333-DB43-A057-0D3A53183C8E}"/>
              </a:ext>
            </a:extLst>
          </p:cNvPr>
          <p:cNvSpPr>
            <a:spLocks noGrp="1"/>
          </p:cNvSpPr>
          <p:nvPr>
            <p:ph type="sldNum" sz="quarter" idx="11"/>
          </p:nvPr>
        </p:nvSpPr>
        <p:spPr>
          <a:xfrm>
            <a:off x="11353799" y="6314400"/>
            <a:ext cx="358776" cy="215444"/>
          </a:xfrm>
        </p:spPr>
        <p:txBody>
          <a:bodyPr/>
          <a:lstStyle/>
          <a:p>
            <a:fld id="{CD4C1D5F-4A97-7B42-9D87-24EE203E0E60}" type="slidenum">
              <a:rPr lang="en-AU"/>
              <a:pPr/>
              <a:t>‹#›</a:t>
            </a:fld>
            <a:endParaRPr lang="en-AU"/>
          </a:p>
        </p:txBody>
      </p:sp>
    </p:spTree>
    <p:extLst>
      <p:ext uri="{BB962C8B-B14F-4D97-AF65-F5344CB8AC3E}">
        <p14:creationId xmlns:p14="http://schemas.microsoft.com/office/powerpoint/2010/main" val="343307956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7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3 column tex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CA5D7-68FE-6A4C-A6BF-6EEC394252C6}"/>
              </a:ext>
            </a:extLst>
          </p:cNvPr>
          <p:cNvSpPr>
            <a:spLocks noGrp="1"/>
          </p:cNvSpPr>
          <p:nvPr>
            <p:ph type="title" hasCustomPrompt="1"/>
          </p:nvPr>
        </p:nvSpPr>
        <p:spPr>
          <a:xfrm>
            <a:off x="479424" y="368300"/>
            <a:ext cx="11233150" cy="609398"/>
          </a:xfrm>
        </p:spPr>
        <p:txBody>
          <a:bodyPr/>
          <a:lstStyle/>
          <a:p>
            <a:r>
              <a:rPr lang="en-GB"/>
              <a:t>Click to add slide title</a:t>
            </a:r>
            <a:endParaRPr lang="en-AU"/>
          </a:p>
        </p:txBody>
      </p:sp>
      <p:sp>
        <p:nvSpPr>
          <p:cNvPr id="3" name="Footer Placeholder 2">
            <a:extLst>
              <a:ext uri="{FF2B5EF4-FFF2-40B4-BE49-F238E27FC236}">
                <a16:creationId xmlns:a16="http://schemas.microsoft.com/office/drawing/2014/main" id="{DFEA1AC0-F3CC-7F46-8262-A0325662113A}"/>
              </a:ext>
            </a:extLst>
          </p:cNvPr>
          <p:cNvSpPr>
            <a:spLocks noGrp="1"/>
          </p:cNvSpPr>
          <p:nvPr>
            <p:ph type="ftr" sz="quarter" idx="10"/>
          </p:nvPr>
        </p:nvSpPr>
        <p:spPr>
          <a:xfrm>
            <a:off x="7239000" y="6343264"/>
            <a:ext cx="4114800" cy="138499"/>
          </a:xfrm>
        </p:spPr>
        <p:txBody>
          <a:bodyPr/>
          <a:lstStyle/>
          <a:p>
            <a:r>
              <a:rPr lang="en-AU"/>
              <a:t>Presentation title goes here | Date goes here as part of footer |</a:t>
            </a:r>
          </a:p>
        </p:txBody>
      </p:sp>
      <p:sp>
        <p:nvSpPr>
          <p:cNvPr id="4" name="Slide Number Placeholder 3">
            <a:extLst>
              <a:ext uri="{FF2B5EF4-FFF2-40B4-BE49-F238E27FC236}">
                <a16:creationId xmlns:a16="http://schemas.microsoft.com/office/drawing/2014/main" id="{F569B6F6-3333-DB43-A057-0D3A53183C8E}"/>
              </a:ext>
            </a:extLst>
          </p:cNvPr>
          <p:cNvSpPr>
            <a:spLocks noGrp="1"/>
          </p:cNvSpPr>
          <p:nvPr>
            <p:ph type="sldNum" sz="quarter" idx="11"/>
          </p:nvPr>
        </p:nvSpPr>
        <p:spPr>
          <a:xfrm>
            <a:off x="11353799" y="6314400"/>
            <a:ext cx="358776" cy="215444"/>
          </a:xfrm>
        </p:spPr>
        <p:txBody>
          <a:bodyPr/>
          <a:lstStyle/>
          <a:p>
            <a:fld id="{CD4C1D5F-4A97-7B42-9D87-24EE203E0E60}" type="slidenum">
              <a:rPr lang="en-AU"/>
              <a:pPr/>
              <a:t>‹#›</a:t>
            </a:fld>
            <a:endParaRPr lang="en-AU"/>
          </a:p>
        </p:txBody>
      </p:sp>
      <p:sp>
        <p:nvSpPr>
          <p:cNvPr id="7" name="Text Placeholder 6">
            <a:extLst>
              <a:ext uri="{FF2B5EF4-FFF2-40B4-BE49-F238E27FC236}">
                <a16:creationId xmlns:a16="http://schemas.microsoft.com/office/drawing/2014/main" id="{52862297-3FB9-4449-83DE-467F3AEC3CA2}"/>
              </a:ext>
            </a:extLst>
          </p:cNvPr>
          <p:cNvSpPr>
            <a:spLocks noGrp="1"/>
          </p:cNvSpPr>
          <p:nvPr>
            <p:ph type="body" sz="quarter" idx="12" hasCustomPrompt="1"/>
          </p:nvPr>
        </p:nvSpPr>
        <p:spPr>
          <a:xfrm>
            <a:off x="479425" y="1916113"/>
            <a:ext cx="11233150" cy="3852862"/>
          </a:xfrm>
        </p:spPr>
        <p:txBody>
          <a:bodyPr numCol="3" spcCol="360000"/>
          <a:lstStyle/>
          <a:p>
            <a:pPr lvl="0"/>
            <a:r>
              <a:rPr lang="en-GB"/>
              <a:t>Click to add text (First level)</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263551509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0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 image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CA5D7-68FE-6A4C-A6BF-6EEC394252C6}"/>
              </a:ext>
            </a:extLst>
          </p:cNvPr>
          <p:cNvSpPr>
            <a:spLocks noGrp="1"/>
          </p:cNvSpPr>
          <p:nvPr>
            <p:ph type="title" hasCustomPrompt="1"/>
          </p:nvPr>
        </p:nvSpPr>
        <p:spPr>
          <a:xfrm>
            <a:off x="479424" y="368300"/>
            <a:ext cx="11233150" cy="609398"/>
          </a:xfrm>
        </p:spPr>
        <p:txBody>
          <a:bodyPr/>
          <a:lstStyle/>
          <a:p>
            <a:r>
              <a:rPr lang="en-GB"/>
              <a:t>Click to add slide title</a:t>
            </a:r>
            <a:endParaRPr lang="en-AU"/>
          </a:p>
        </p:txBody>
      </p:sp>
      <p:sp>
        <p:nvSpPr>
          <p:cNvPr id="3" name="Footer Placeholder 2">
            <a:extLst>
              <a:ext uri="{FF2B5EF4-FFF2-40B4-BE49-F238E27FC236}">
                <a16:creationId xmlns:a16="http://schemas.microsoft.com/office/drawing/2014/main" id="{DFEA1AC0-F3CC-7F46-8262-A0325662113A}"/>
              </a:ext>
            </a:extLst>
          </p:cNvPr>
          <p:cNvSpPr>
            <a:spLocks noGrp="1"/>
          </p:cNvSpPr>
          <p:nvPr>
            <p:ph type="ftr" sz="quarter" idx="10"/>
          </p:nvPr>
        </p:nvSpPr>
        <p:spPr>
          <a:xfrm>
            <a:off x="7239000" y="6343264"/>
            <a:ext cx="4114800" cy="138499"/>
          </a:xfrm>
        </p:spPr>
        <p:txBody>
          <a:bodyPr/>
          <a:lstStyle/>
          <a:p>
            <a:r>
              <a:rPr lang="en-AU"/>
              <a:t>Presentation title goes here | Date goes here as part of footer |</a:t>
            </a:r>
          </a:p>
        </p:txBody>
      </p:sp>
      <p:sp>
        <p:nvSpPr>
          <p:cNvPr id="4" name="Slide Number Placeholder 3">
            <a:extLst>
              <a:ext uri="{FF2B5EF4-FFF2-40B4-BE49-F238E27FC236}">
                <a16:creationId xmlns:a16="http://schemas.microsoft.com/office/drawing/2014/main" id="{F569B6F6-3333-DB43-A057-0D3A53183C8E}"/>
              </a:ext>
            </a:extLst>
          </p:cNvPr>
          <p:cNvSpPr>
            <a:spLocks noGrp="1"/>
          </p:cNvSpPr>
          <p:nvPr>
            <p:ph type="sldNum" sz="quarter" idx="11"/>
          </p:nvPr>
        </p:nvSpPr>
        <p:spPr>
          <a:xfrm>
            <a:off x="11353799" y="6314400"/>
            <a:ext cx="358776" cy="215444"/>
          </a:xfrm>
        </p:spPr>
        <p:txBody>
          <a:bodyPr/>
          <a:lstStyle/>
          <a:p>
            <a:fld id="{CD4C1D5F-4A97-7B42-9D87-24EE203E0E60}" type="slidenum">
              <a:rPr lang="en-AU"/>
              <a:pPr/>
              <a:t>‹#›</a:t>
            </a:fld>
            <a:endParaRPr lang="en-AU"/>
          </a:p>
        </p:txBody>
      </p:sp>
      <p:sp>
        <p:nvSpPr>
          <p:cNvPr id="7" name="Text Placeholder 6">
            <a:extLst>
              <a:ext uri="{FF2B5EF4-FFF2-40B4-BE49-F238E27FC236}">
                <a16:creationId xmlns:a16="http://schemas.microsoft.com/office/drawing/2014/main" id="{52862297-3FB9-4449-83DE-467F3AEC3CA2}"/>
              </a:ext>
            </a:extLst>
          </p:cNvPr>
          <p:cNvSpPr>
            <a:spLocks noGrp="1"/>
          </p:cNvSpPr>
          <p:nvPr>
            <p:ph type="body" sz="quarter" idx="12" hasCustomPrompt="1"/>
          </p:nvPr>
        </p:nvSpPr>
        <p:spPr>
          <a:xfrm>
            <a:off x="479425" y="1916113"/>
            <a:ext cx="7380288" cy="3852862"/>
          </a:xfrm>
        </p:spPr>
        <p:txBody>
          <a:bodyPr numCol="2" spcCol="360000"/>
          <a:lstStyle/>
          <a:p>
            <a:pPr lvl="0"/>
            <a:r>
              <a:rPr lang="en-GB"/>
              <a:t>Click to add text (First level)</a:t>
            </a:r>
          </a:p>
          <a:p>
            <a:pPr lvl="1"/>
            <a:r>
              <a:rPr lang="en-GB"/>
              <a:t>Second level</a:t>
            </a:r>
          </a:p>
          <a:p>
            <a:pPr lvl="2"/>
            <a:r>
              <a:rPr lang="en-GB"/>
              <a:t>Third level</a:t>
            </a:r>
          </a:p>
          <a:p>
            <a:pPr lvl="3"/>
            <a:r>
              <a:rPr lang="en-GB"/>
              <a:t>Fourth level</a:t>
            </a:r>
          </a:p>
          <a:p>
            <a:pPr lvl="4"/>
            <a:r>
              <a:rPr lang="en-GB"/>
              <a:t>Fifth level</a:t>
            </a:r>
            <a:endParaRPr lang="en-AU"/>
          </a:p>
        </p:txBody>
      </p:sp>
      <p:sp>
        <p:nvSpPr>
          <p:cNvPr id="8" name="Picture Placeholder 7">
            <a:extLst>
              <a:ext uri="{FF2B5EF4-FFF2-40B4-BE49-F238E27FC236}">
                <a16:creationId xmlns:a16="http://schemas.microsoft.com/office/drawing/2014/main" id="{C04EA913-F4BB-234C-AAFD-F1AFF61255D1}"/>
              </a:ext>
            </a:extLst>
          </p:cNvPr>
          <p:cNvSpPr>
            <a:spLocks noGrp="1"/>
          </p:cNvSpPr>
          <p:nvPr>
            <p:ph type="pic" sz="quarter" idx="13" hasCustomPrompt="1"/>
          </p:nvPr>
        </p:nvSpPr>
        <p:spPr>
          <a:xfrm>
            <a:off x="8739488" y="1916113"/>
            <a:ext cx="2973086" cy="3997325"/>
          </a:xfrm>
          <a:prstGeom prst="round2SameRect">
            <a:avLst>
              <a:gd name="adj1" fmla="val 50000"/>
              <a:gd name="adj2" fmla="val 0"/>
            </a:avLst>
          </a:prstGeom>
          <a:solidFill>
            <a:schemeClr val="bg1">
              <a:lumMod val="95000"/>
            </a:schemeClr>
          </a:solidFill>
          <a:ln>
            <a:noFill/>
          </a:ln>
        </p:spPr>
        <p:txBody>
          <a:bodyPr anchor="ctr" anchorCtr="1"/>
          <a:lstStyle>
            <a:lvl1pPr>
              <a:defRPr sz="1050"/>
            </a:lvl1pPr>
          </a:lstStyle>
          <a:p>
            <a:r>
              <a:rPr lang="en-AU"/>
              <a:t>Click to insert image</a:t>
            </a:r>
          </a:p>
        </p:txBody>
      </p:sp>
    </p:spTree>
    <p:extLst>
      <p:ext uri="{BB962C8B-B14F-4D97-AF65-F5344CB8AC3E}">
        <p14:creationId xmlns:p14="http://schemas.microsoft.com/office/powerpoint/2010/main" val="9048572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120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 image 2">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566B51-9725-AB49-B197-23453E7E14E5}"/>
              </a:ext>
            </a:extLst>
          </p:cNvPr>
          <p:cNvSpPr/>
          <p:nvPr/>
        </p:nvSpPr>
        <p:spPr>
          <a:xfrm>
            <a:off x="0" y="0"/>
            <a:ext cx="12192000" cy="5913438"/>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0EECA5D7-68FE-6A4C-A6BF-6EEC394252C6}"/>
              </a:ext>
            </a:extLst>
          </p:cNvPr>
          <p:cNvSpPr>
            <a:spLocks noGrp="1"/>
          </p:cNvSpPr>
          <p:nvPr>
            <p:ph type="title" hasCustomPrompt="1"/>
          </p:nvPr>
        </p:nvSpPr>
        <p:spPr>
          <a:xfrm>
            <a:off x="479424" y="368300"/>
            <a:ext cx="11233150" cy="609398"/>
          </a:xfrm>
        </p:spPr>
        <p:txBody>
          <a:bodyPr/>
          <a:lstStyle/>
          <a:p>
            <a:r>
              <a:rPr lang="en-GB"/>
              <a:t>Click to add slide title</a:t>
            </a:r>
            <a:endParaRPr lang="en-AU"/>
          </a:p>
        </p:txBody>
      </p:sp>
      <p:sp>
        <p:nvSpPr>
          <p:cNvPr id="3" name="Footer Placeholder 2">
            <a:extLst>
              <a:ext uri="{FF2B5EF4-FFF2-40B4-BE49-F238E27FC236}">
                <a16:creationId xmlns:a16="http://schemas.microsoft.com/office/drawing/2014/main" id="{DFEA1AC0-F3CC-7F46-8262-A0325662113A}"/>
              </a:ext>
            </a:extLst>
          </p:cNvPr>
          <p:cNvSpPr>
            <a:spLocks noGrp="1"/>
          </p:cNvSpPr>
          <p:nvPr>
            <p:ph type="ftr" sz="quarter" idx="10"/>
          </p:nvPr>
        </p:nvSpPr>
        <p:spPr>
          <a:xfrm>
            <a:off x="7239000" y="6343264"/>
            <a:ext cx="4114800" cy="138499"/>
          </a:xfrm>
        </p:spPr>
        <p:txBody>
          <a:bodyPr/>
          <a:lstStyle/>
          <a:p>
            <a:r>
              <a:rPr lang="en-AU"/>
              <a:t>Presentation title goes here | Date goes here as part of footer |</a:t>
            </a:r>
          </a:p>
        </p:txBody>
      </p:sp>
      <p:sp>
        <p:nvSpPr>
          <p:cNvPr id="4" name="Slide Number Placeholder 3">
            <a:extLst>
              <a:ext uri="{FF2B5EF4-FFF2-40B4-BE49-F238E27FC236}">
                <a16:creationId xmlns:a16="http://schemas.microsoft.com/office/drawing/2014/main" id="{F569B6F6-3333-DB43-A057-0D3A53183C8E}"/>
              </a:ext>
            </a:extLst>
          </p:cNvPr>
          <p:cNvSpPr>
            <a:spLocks noGrp="1"/>
          </p:cNvSpPr>
          <p:nvPr>
            <p:ph type="sldNum" sz="quarter" idx="11"/>
          </p:nvPr>
        </p:nvSpPr>
        <p:spPr>
          <a:xfrm>
            <a:off x="11353799" y="6314400"/>
            <a:ext cx="358776" cy="215444"/>
          </a:xfrm>
        </p:spPr>
        <p:txBody>
          <a:bodyPr/>
          <a:lstStyle/>
          <a:p>
            <a:fld id="{CD4C1D5F-4A97-7B42-9D87-24EE203E0E60}" type="slidenum">
              <a:rPr lang="en-AU"/>
              <a:pPr/>
              <a:t>‹#›</a:t>
            </a:fld>
            <a:endParaRPr lang="en-AU"/>
          </a:p>
        </p:txBody>
      </p:sp>
      <p:sp>
        <p:nvSpPr>
          <p:cNvPr id="7" name="Text Placeholder 6">
            <a:extLst>
              <a:ext uri="{FF2B5EF4-FFF2-40B4-BE49-F238E27FC236}">
                <a16:creationId xmlns:a16="http://schemas.microsoft.com/office/drawing/2014/main" id="{52862297-3FB9-4449-83DE-467F3AEC3CA2}"/>
              </a:ext>
            </a:extLst>
          </p:cNvPr>
          <p:cNvSpPr>
            <a:spLocks noGrp="1"/>
          </p:cNvSpPr>
          <p:nvPr>
            <p:ph type="body" sz="quarter" idx="12" hasCustomPrompt="1"/>
          </p:nvPr>
        </p:nvSpPr>
        <p:spPr>
          <a:xfrm>
            <a:off x="479425" y="1916113"/>
            <a:ext cx="3492500" cy="3852862"/>
          </a:xfrm>
        </p:spPr>
        <p:txBody>
          <a:bodyPr numCol="1" spcCol="360000"/>
          <a:lstStyle/>
          <a:p>
            <a:pPr lvl="0"/>
            <a:r>
              <a:rPr lang="en-GB"/>
              <a:t>Click to add text (First level)</a:t>
            </a:r>
          </a:p>
          <a:p>
            <a:pPr lvl="1"/>
            <a:r>
              <a:rPr lang="en-GB"/>
              <a:t>Second level</a:t>
            </a:r>
          </a:p>
          <a:p>
            <a:pPr lvl="2"/>
            <a:r>
              <a:rPr lang="en-GB"/>
              <a:t>Third level</a:t>
            </a:r>
          </a:p>
          <a:p>
            <a:pPr lvl="3"/>
            <a:r>
              <a:rPr lang="en-GB"/>
              <a:t>Fourth level</a:t>
            </a:r>
          </a:p>
          <a:p>
            <a:pPr lvl="4"/>
            <a:r>
              <a:rPr lang="en-GB"/>
              <a:t>Fifth level</a:t>
            </a:r>
            <a:endParaRPr lang="en-AU"/>
          </a:p>
        </p:txBody>
      </p:sp>
      <p:sp>
        <p:nvSpPr>
          <p:cNvPr id="8" name="Picture Placeholder 7">
            <a:extLst>
              <a:ext uri="{FF2B5EF4-FFF2-40B4-BE49-F238E27FC236}">
                <a16:creationId xmlns:a16="http://schemas.microsoft.com/office/drawing/2014/main" id="{C04EA913-F4BB-234C-AAFD-F1AFF61255D1}"/>
              </a:ext>
            </a:extLst>
          </p:cNvPr>
          <p:cNvSpPr>
            <a:spLocks noGrp="1"/>
          </p:cNvSpPr>
          <p:nvPr>
            <p:ph type="pic" sz="quarter" idx="13" hasCustomPrompt="1"/>
          </p:nvPr>
        </p:nvSpPr>
        <p:spPr>
          <a:xfrm>
            <a:off x="6096000" y="1"/>
            <a:ext cx="6096000" cy="5913438"/>
          </a:xfrm>
          <a:prstGeom prst="rect">
            <a:avLst/>
          </a:prstGeom>
          <a:solidFill>
            <a:schemeClr val="bg1">
              <a:lumMod val="95000"/>
            </a:schemeClr>
          </a:solidFill>
          <a:ln>
            <a:noFill/>
          </a:ln>
        </p:spPr>
        <p:txBody>
          <a:bodyPr anchor="ctr" anchorCtr="1"/>
          <a:lstStyle>
            <a:lvl1pPr>
              <a:defRPr sz="1050"/>
            </a:lvl1pPr>
          </a:lstStyle>
          <a:p>
            <a:r>
              <a:rPr lang="en-AU"/>
              <a:t>Click to insert image</a:t>
            </a:r>
          </a:p>
        </p:txBody>
      </p:sp>
      <p:sp>
        <p:nvSpPr>
          <p:cNvPr id="9" name="Rectangle 8">
            <a:extLst>
              <a:ext uri="{FF2B5EF4-FFF2-40B4-BE49-F238E27FC236}">
                <a16:creationId xmlns:a16="http://schemas.microsoft.com/office/drawing/2014/main" id="{B0A2C9FA-C14F-7646-87CC-4F824F3F5EBD}"/>
              </a:ext>
            </a:extLst>
          </p:cNvPr>
          <p:cNvSpPr/>
          <p:nvPr userDrawn="1"/>
        </p:nvSpPr>
        <p:spPr>
          <a:xfrm>
            <a:off x="0" y="0"/>
            <a:ext cx="12192000" cy="5913438"/>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901168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6448">
          <p15:clr>
            <a:srgbClr val="FBAE40"/>
          </p15:clr>
        </p15:guide>
        <p15:guide id="2" orient="horz" pos="12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char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CA5D7-68FE-6A4C-A6BF-6EEC394252C6}"/>
              </a:ext>
            </a:extLst>
          </p:cNvPr>
          <p:cNvSpPr>
            <a:spLocks noGrp="1"/>
          </p:cNvSpPr>
          <p:nvPr>
            <p:ph type="title" hasCustomPrompt="1"/>
          </p:nvPr>
        </p:nvSpPr>
        <p:spPr>
          <a:xfrm>
            <a:off x="479424" y="368300"/>
            <a:ext cx="11233150" cy="609398"/>
          </a:xfrm>
        </p:spPr>
        <p:txBody>
          <a:bodyPr/>
          <a:lstStyle/>
          <a:p>
            <a:r>
              <a:rPr lang="en-GB"/>
              <a:t>Click to add slide title</a:t>
            </a:r>
            <a:endParaRPr lang="en-AU"/>
          </a:p>
        </p:txBody>
      </p:sp>
      <p:sp>
        <p:nvSpPr>
          <p:cNvPr id="3" name="Footer Placeholder 2">
            <a:extLst>
              <a:ext uri="{FF2B5EF4-FFF2-40B4-BE49-F238E27FC236}">
                <a16:creationId xmlns:a16="http://schemas.microsoft.com/office/drawing/2014/main" id="{DFEA1AC0-F3CC-7F46-8262-A0325662113A}"/>
              </a:ext>
            </a:extLst>
          </p:cNvPr>
          <p:cNvSpPr>
            <a:spLocks noGrp="1"/>
          </p:cNvSpPr>
          <p:nvPr>
            <p:ph type="ftr" sz="quarter" idx="10"/>
          </p:nvPr>
        </p:nvSpPr>
        <p:spPr>
          <a:xfrm>
            <a:off x="7239000" y="6343264"/>
            <a:ext cx="4114800" cy="138499"/>
          </a:xfrm>
        </p:spPr>
        <p:txBody>
          <a:bodyPr/>
          <a:lstStyle/>
          <a:p>
            <a:r>
              <a:rPr lang="en-AU"/>
              <a:t>Presentation title goes here | Date goes here as part of footer |</a:t>
            </a:r>
          </a:p>
        </p:txBody>
      </p:sp>
      <p:sp>
        <p:nvSpPr>
          <p:cNvPr id="4" name="Slide Number Placeholder 3">
            <a:extLst>
              <a:ext uri="{FF2B5EF4-FFF2-40B4-BE49-F238E27FC236}">
                <a16:creationId xmlns:a16="http://schemas.microsoft.com/office/drawing/2014/main" id="{F569B6F6-3333-DB43-A057-0D3A53183C8E}"/>
              </a:ext>
            </a:extLst>
          </p:cNvPr>
          <p:cNvSpPr>
            <a:spLocks noGrp="1"/>
          </p:cNvSpPr>
          <p:nvPr>
            <p:ph type="sldNum" sz="quarter" idx="11"/>
          </p:nvPr>
        </p:nvSpPr>
        <p:spPr>
          <a:xfrm>
            <a:off x="11353799" y="6314400"/>
            <a:ext cx="358776" cy="215444"/>
          </a:xfrm>
        </p:spPr>
        <p:txBody>
          <a:bodyPr/>
          <a:lstStyle/>
          <a:p>
            <a:fld id="{CD4C1D5F-4A97-7B42-9D87-24EE203E0E60}" type="slidenum">
              <a:rPr lang="en-AU"/>
              <a:pPr/>
              <a:t>‹#›</a:t>
            </a:fld>
            <a:endParaRPr lang="en-AU"/>
          </a:p>
        </p:txBody>
      </p:sp>
      <p:sp>
        <p:nvSpPr>
          <p:cNvPr id="7" name="Text Placeholder 6">
            <a:extLst>
              <a:ext uri="{FF2B5EF4-FFF2-40B4-BE49-F238E27FC236}">
                <a16:creationId xmlns:a16="http://schemas.microsoft.com/office/drawing/2014/main" id="{52862297-3FB9-4449-83DE-467F3AEC3CA2}"/>
              </a:ext>
            </a:extLst>
          </p:cNvPr>
          <p:cNvSpPr>
            <a:spLocks noGrp="1"/>
          </p:cNvSpPr>
          <p:nvPr>
            <p:ph type="body" sz="quarter" idx="12" hasCustomPrompt="1"/>
          </p:nvPr>
        </p:nvSpPr>
        <p:spPr>
          <a:xfrm>
            <a:off x="479425" y="1916113"/>
            <a:ext cx="3492500" cy="3852862"/>
          </a:xfrm>
        </p:spPr>
        <p:txBody>
          <a:bodyPr numCol="1" spcCol="360000"/>
          <a:lstStyle/>
          <a:p>
            <a:pPr lvl="0"/>
            <a:r>
              <a:rPr lang="en-GB"/>
              <a:t>Click to add text (First level)</a:t>
            </a:r>
          </a:p>
          <a:p>
            <a:pPr lvl="1"/>
            <a:r>
              <a:rPr lang="en-GB"/>
              <a:t>Second level</a:t>
            </a:r>
          </a:p>
          <a:p>
            <a:pPr lvl="2"/>
            <a:r>
              <a:rPr lang="en-GB"/>
              <a:t>Third level</a:t>
            </a:r>
          </a:p>
          <a:p>
            <a:pPr lvl="3"/>
            <a:r>
              <a:rPr lang="en-GB"/>
              <a:t>Fourth level</a:t>
            </a:r>
          </a:p>
          <a:p>
            <a:pPr lvl="4"/>
            <a:r>
              <a:rPr lang="en-GB"/>
              <a:t>Fifth level</a:t>
            </a:r>
            <a:endParaRPr lang="en-AU"/>
          </a:p>
        </p:txBody>
      </p:sp>
      <p:sp>
        <p:nvSpPr>
          <p:cNvPr id="6" name="Chart Placeholder 5">
            <a:extLst>
              <a:ext uri="{FF2B5EF4-FFF2-40B4-BE49-F238E27FC236}">
                <a16:creationId xmlns:a16="http://schemas.microsoft.com/office/drawing/2014/main" id="{B4E27895-6A95-B64D-959B-FF4CD047704C}"/>
              </a:ext>
            </a:extLst>
          </p:cNvPr>
          <p:cNvSpPr>
            <a:spLocks noGrp="1"/>
          </p:cNvSpPr>
          <p:nvPr>
            <p:ph type="chart" sz="quarter" idx="13" hasCustomPrompt="1"/>
          </p:nvPr>
        </p:nvSpPr>
        <p:spPr>
          <a:xfrm>
            <a:off x="4332288" y="1916113"/>
            <a:ext cx="7380287" cy="3997325"/>
          </a:xfrm>
        </p:spPr>
        <p:txBody>
          <a:bodyPr anchor="ctr" anchorCtr="1"/>
          <a:lstStyle/>
          <a:p>
            <a:r>
              <a:rPr lang="en-AU"/>
              <a:t>Click to place chart</a:t>
            </a:r>
          </a:p>
        </p:txBody>
      </p:sp>
    </p:spTree>
    <p:extLst>
      <p:ext uri="{BB962C8B-B14F-4D97-AF65-F5344CB8AC3E}">
        <p14:creationId xmlns:p14="http://schemas.microsoft.com/office/powerpoint/2010/main" val="50996345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120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ullout text">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7BD9BF6D-C6BB-4E41-A04F-CC13737289E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58732" t="8394" b="47390"/>
          <a:stretch/>
        </p:blipFill>
        <p:spPr>
          <a:xfrm>
            <a:off x="0" y="1"/>
            <a:ext cx="3971926" cy="6858000"/>
          </a:xfrm>
          <a:prstGeom prst="rect">
            <a:avLst/>
          </a:prstGeom>
        </p:spPr>
      </p:pic>
      <p:sp>
        <p:nvSpPr>
          <p:cNvPr id="2" name="Title 1">
            <a:extLst>
              <a:ext uri="{FF2B5EF4-FFF2-40B4-BE49-F238E27FC236}">
                <a16:creationId xmlns:a16="http://schemas.microsoft.com/office/drawing/2014/main" id="{0EECA5D7-68FE-6A4C-A6BF-6EEC394252C6}"/>
              </a:ext>
            </a:extLst>
          </p:cNvPr>
          <p:cNvSpPr>
            <a:spLocks noGrp="1"/>
          </p:cNvSpPr>
          <p:nvPr>
            <p:ph type="title" hasCustomPrompt="1"/>
          </p:nvPr>
        </p:nvSpPr>
        <p:spPr>
          <a:xfrm>
            <a:off x="479424" y="368300"/>
            <a:ext cx="11233150" cy="609398"/>
          </a:xfrm>
        </p:spPr>
        <p:txBody>
          <a:bodyPr/>
          <a:lstStyle/>
          <a:p>
            <a:r>
              <a:rPr lang="en-GB"/>
              <a:t>Click to add slide title</a:t>
            </a:r>
            <a:endParaRPr lang="en-AU"/>
          </a:p>
        </p:txBody>
      </p:sp>
      <p:sp>
        <p:nvSpPr>
          <p:cNvPr id="3" name="Footer Placeholder 2">
            <a:extLst>
              <a:ext uri="{FF2B5EF4-FFF2-40B4-BE49-F238E27FC236}">
                <a16:creationId xmlns:a16="http://schemas.microsoft.com/office/drawing/2014/main" id="{DFEA1AC0-F3CC-7F46-8262-A0325662113A}"/>
              </a:ext>
            </a:extLst>
          </p:cNvPr>
          <p:cNvSpPr>
            <a:spLocks noGrp="1"/>
          </p:cNvSpPr>
          <p:nvPr>
            <p:ph type="ftr" sz="quarter" idx="10"/>
          </p:nvPr>
        </p:nvSpPr>
        <p:spPr>
          <a:xfrm>
            <a:off x="7239000" y="6343264"/>
            <a:ext cx="4114800" cy="138499"/>
          </a:xfrm>
        </p:spPr>
        <p:txBody>
          <a:bodyPr/>
          <a:lstStyle/>
          <a:p>
            <a:r>
              <a:rPr lang="en-AU"/>
              <a:t>Presentation title goes here | Date goes here as part of footer |</a:t>
            </a:r>
          </a:p>
        </p:txBody>
      </p:sp>
      <p:sp>
        <p:nvSpPr>
          <p:cNvPr id="4" name="Slide Number Placeholder 3">
            <a:extLst>
              <a:ext uri="{FF2B5EF4-FFF2-40B4-BE49-F238E27FC236}">
                <a16:creationId xmlns:a16="http://schemas.microsoft.com/office/drawing/2014/main" id="{F569B6F6-3333-DB43-A057-0D3A53183C8E}"/>
              </a:ext>
            </a:extLst>
          </p:cNvPr>
          <p:cNvSpPr>
            <a:spLocks noGrp="1"/>
          </p:cNvSpPr>
          <p:nvPr>
            <p:ph type="sldNum" sz="quarter" idx="11"/>
          </p:nvPr>
        </p:nvSpPr>
        <p:spPr>
          <a:xfrm>
            <a:off x="11353799" y="6314400"/>
            <a:ext cx="358776" cy="215444"/>
          </a:xfrm>
        </p:spPr>
        <p:txBody>
          <a:bodyPr/>
          <a:lstStyle/>
          <a:p>
            <a:fld id="{CD4C1D5F-4A97-7B42-9D87-24EE203E0E60}" type="slidenum">
              <a:rPr lang="en-AU"/>
              <a:pPr/>
              <a:t>‹#›</a:t>
            </a:fld>
            <a:endParaRPr lang="en-AU"/>
          </a:p>
        </p:txBody>
      </p:sp>
      <p:sp>
        <p:nvSpPr>
          <p:cNvPr id="7" name="Text Placeholder 6">
            <a:extLst>
              <a:ext uri="{FF2B5EF4-FFF2-40B4-BE49-F238E27FC236}">
                <a16:creationId xmlns:a16="http://schemas.microsoft.com/office/drawing/2014/main" id="{52862297-3FB9-4449-83DE-467F3AEC3CA2}"/>
              </a:ext>
            </a:extLst>
          </p:cNvPr>
          <p:cNvSpPr>
            <a:spLocks noGrp="1"/>
          </p:cNvSpPr>
          <p:nvPr>
            <p:ph type="body" sz="quarter" idx="12" hasCustomPrompt="1"/>
          </p:nvPr>
        </p:nvSpPr>
        <p:spPr>
          <a:xfrm>
            <a:off x="8220075" y="1520825"/>
            <a:ext cx="3492499" cy="3848400"/>
          </a:xfrm>
        </p:spPr>
        <p:txBody>
          <a:bodyPr numCol="1" spcCol="360000"/>
          <a:lstStyle/>
          <a:p>
            <a:pPr lvl="0"/>
            <a:r>
              <a:rPr lang="en-GB"/>
              <a:t>Click to add text (First level)</a:t>
            </a:r>
          </a:p>
          <a:p>
            <a:pPr lvl="1"/>
            <a:r>
              <a:rPr lang="en-GB"/>
              <a:t>Second level</a:t>
            </a:r>
          </a:p>
          <a:p>
            <a:pPr lvl="2"/>
            <a:r>
              <a:rPr lang="en-GB"/>
              <a:t>Third level</a:t>
            </a:r>
          </a:p>
          <a:p>
            <a:pPr lvl="3"/>
            <a:r>
              <a:rPr lang="en-GB"/>
              <a:t>Fourth level</a:t>
            </a:r>
          </a:p>
          <a:p>
            <a:pPr lvl="4"/>
            <a:r>
              <a:rPr lang="en-GB"/>
              <a:t>Fifth level</a:t>
            </a:r>
            <a:endParaRPr lang="en-AU"/>
          </a:p>
        </p:txBody>
      </p:sp>
      <p:sp>
        <p:nvSpPr>
          <p:cNvPr id="6" name="Text Placeholder 6">
            <a:extLst>
              <a:ext uri="{FF2B5EF4-FFF2-40B4-BE49-F238E27FC236}">
                <a16:creationId xmlns:a16="http://schemas.microsoft.com/office/drawing/2014/main" id="{AA0D31AE-DF02-DE4D-A9E4-F933399502CA}"/>
              </a:ext>
            </a:extLst>
          </p:cNvPr>
          <p:cNvSpPr>
            <a:spLocks noGrp="1"/>
          </p:cNvSpPr>
          <p:nvPr>
            <p:ph type="body" sz="quarter" idx="13" hasCustomPrompt="1"/>
          </p:nvPr>
        </p:nvSpPr>
        <p:spPr>
          <a:xfrm>
            <a:off x="4332288" y="1459215"/>
            <a:ext cx="3527425" cy="3848400"/>
          </a:xfrm>
        </p:spPr>
        <p:txBody>
          <a:bodyPr numCol="1" spcCol="360000"/>
          <a:lstStyle>
            <a:lvl1pPr>
              <a:spcBef>
                <a:spcPts val="0"/>
              </a:spcBef>
              <a:defRPr sz="2200"/>
            </a:lvl1pPr>
          </a:lstStyle>
          <a:p>
            <a:pPr lvl="0"/>
            <a:r>
              <a:rPr lang="en-GB"/>
              <a:t>Pullout text</a:t>
            </a:r>
          </a:p>
        </p:txBody>
      </p:sp>
      <p:pic>
        <p:nvPicPr>
          <p:cNvPr id="11" name="Graphic 10">
            <a:extLst>
              <a:ext uri="{FF2B5EF4-FFF2-40B4-BE49-F238E27FC236}">
                <a16:creationId xmlns:a16="http://schemas.microsoft.com/office/drawing/2014/main" id="{B6ADD135-F08C-B24E-A035-886D9208358D}"/>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8537" t="12228" r="8130" b="11887"/>
          <a:stretch/>
        </p:blipFill>
        <p:spPr>
          <a:xfrm>
            <a:off x="479425" y="6178550"/>
            <a:ext cx="676276" cy="390525"/>
          </a:xfrm>
          <a:prstGeom prst="rect">
            <a:avLst/>
          </a:prstGeom>
        </p:spPr>
      </p:pic>
      <p:pic>
        <p:nvPicPr>
          <p:cNvPr id="9" name="Graphic 8">
            <a:extLst>
              <a:ext uri="{FF2B5EF4-FFF2-40B4-BE49-F238E27FC236}">
                <a16:creationId xmlns:a16="http://schemas.microsoft.com/office/drawing/2014/main" id="{FE98C0C0-FC5D-C444-B677-A69ABA08839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8732" t="8394" b="47390"/>
          <a:stretch/>
        </p:blipFill>
        <p:spPr>
          <a:xfrm>
            <a:off x="0" y="1"/>
            <a:ext cx="3971926" cy="6858000"/>
          </a:xfrm>
          <a:prstGeom prst="rect">
            <a:avLst/>
          </a:prstGeom>
        </p:spPr>
      </p:pic>
      <p:pic>
        <p:nvPicPr>
          <p:cNvPr id="12" name="Graphic 11">
            <a:extLst>
              <a:ext uri="{FF2B5EF4-FFF2-40B4-BE49-F238E27FC236}">
                <a16:creationId xmlns:a16="http://schemas.microsoft.com/office/drawing/2014/main" id="{233A5C0A-E530-1741-8863-203E4C4E99A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537" t="12228" r="8130" b="11887"/>
          <a:stretch/>
        </p:blipFill>
        <p:spPr>
          <a:xfrm>
            <a:off x="479425" y="6178550"/>
            <a:ext cx="676276" cy="390525"/>
          </a:xfrm>
          <a:prstGeom prst="rect">
            <a:avLst/>
          </a:prstGeom>
        </p:spPr>
      </p:pic>
    </p:spTree>
    <p:extLst>
      <p:ext uri="{BB962C8B-B14F-4D97-AF65-F5344CB8AC3E}">
        <p14:creationId xmlns:p14="http://schemas.microsoft.com/office/powerpoint/2010/main" val="42179710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958">
          <p15:clr>
            <a:srgbClr val="FBAE40"/>
          </p15:clr>
        </p15:guide>
        <p15:guide id="2" orient="horz" pos="913">
          <p15:clr>
            <a:srgbClr val="FBAE40"/>
          </p15:clr>
        </p15:guide>
        <p15:guide id="3" pos="30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text">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2631FBB0-4C3E-8F4D-AEC8-577F7ABB61D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535" b="47303"/>
          <a:stretch/>
        </p:blipFill>
        <p:spPr>
          <a:xfrm>
            <a:off x="3700317" y="0"/>
            <a:ext cx="8656275" cy="6858000"/>
          </a:xfrm>
          <a:prstGeom prst="rect">
            <a:avLst/>
          </a:prstGeom>
        </p:spPr>
      </p:pic>
      <p:pic>
        <p:nvPicPr>
          <p:cNvPr id="8" name="Graphic 7">
            <a:extLst>
              <a:ext uri="{FF2B5EF4-FFF2-40B4-BE49-F238E27FC236}">
                <a16:creationId xmlns:a16="http://schemas.microsoft.com/office/drawing/2014/main" id="{A2399035-DDD3-164F-8220-5F850DB4AA08}"/>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3535" b="47303"/>
          <a:stretch/>
        </p:blipFill>
        <p:spPr>
          <a:xfrm>
            <a:off x="3700317" y="0"/>
            <a:ext cx="8656275" cy="6858000"/>
          </a:xfrm>
          <a:prstGeom prst="rect">
            <a:avLst/>
          </a:prstGeom>
        </p:spPr>
      </p:pic>
      <p:sp>
        <p:nvSpPr>
          <p:cNvPr id="2" name="Title 1">
            <a:extLst>
              <a:ext uri="{FF2B5EF4-FFF2-40B4-BE49-F238E27FC236}">
                <a16:creationId xmlns:a16="http://schemas.microsoft.com/office/drawing/2014/main" id="{0EECA5D7-68FE-6A4C-A6BF-6EEC394252C6}"/>
              </a:ext>
            </a:extLst>
          </p:cNvPr>
          <p:cNvSpPr>
            <a:spLocks noGrp="1"/>
          </p:cNvSpPr>
          <p:nvPr>
            <p:ph type="title" hasCustomPrompt="1"/>
          </p:nvPr>
        </p:nvSpPr>
        <p:spPr>
          <a:xfrm>
            <a:off x="479424" y="368300"/>
            <a:ext cx="11233150" cy="609398"/>
          </a:xfrm>
        </p:spPr>
        <p:txBody>
          <a:bodyPr/>
          <a:lstStyle/>
          <a:p>
            <a:r>
              <a:rPr lang="en-GB"/>
              <a:t>Click to add slide title</a:t>
            </a:r>
            <a:endParaRPr lang="en-AU"/>
          </a:p>
        </p:txBody>
      </p:sp>
      <p:sp>
        <p:nvSpPr>
          <p:cNvPr id="3" name="Footer Placeholder 2">
            <a:extLst>
              <a:ext uri="{FF2B5EF4-FFF2-40B4-BE49-F238E27FC236}">
                <a16:creationId xmlns:a16="http://schemas.microsoft.com/office/drawing/2014/main" id="{DFEA1AC0-F3CC-7F46-8262-A0325662113A}"/>
              </a:ext>
            </a:extLst>
          </p:cNvPr>
          <p:cNvSpPr>
            <a:spLocks noGrp="1"/>
          </p:cNvSpPr>
          <p:nvPr>
            <p:ph type="ftr" sz="quarter" idx="10"/>
          </p:nvPr>
        </p:nvSpPr>
        <p:spPr>
          <a:xfrm>
            <a:off x="7239000" y="6343264"/>
            <a:ext cx="4114800" cy="138499"/>
          </a:xfrm>
        </p:spPr>
        <p:txBody>
          <a:bodyPr/>
          <a:lstStyle/>
          <a:p>
            <a:r>
              <a:rPr lang="en-AU"/>
              <a:t>Presentation title goes here | Date goes here as part of footer |</a:t>
            </a:r>
          </a:p>
        </p:txBody>
      </p:sp>
      <p:sp>
        <p:nvSpPr>
          <p:cNvPr id="4" name="Slide Number Placeholder 3">
            <a:extLst>
              <a:ext uri="{FF2B5EF4-FFF2-40B4-BE49-F238E27FC236}">
                <a16:creationId xmlns:a16="http://schemas.microsoft.com/office/drawing/2014/main" id="{F569B6F6-3333-DB43-A057-0D3A53183C8E}"/>
              </a:ext>
            </a:extLst>
          </p:cNvPr>
          <p:cNvSpPr>
            <a:spLocks noGrp="1"/>
          </p:cNvSpPr>
          <p:nvPr>
            <p:ph type="sldNum" sz="quarter" idx="11"/>
          </p:nvPr>
        </p:nvSpPr>
        <p:spPr>
          <a:xfrm>
            <a:off x="11353799" y="6314400"/>
            <a:ext cx="358776" cy="215444"/>
          </a:xfrm>
        </p:spPr>
        <p:txBody>
          <a:bodyPr/>
          <a:lstStyle/>
          <a:p>
            <a:fld id="{CD4C1D5F-4A97-7B42-9D87-24EE203E0E60}" type="slidenum">
              <a:rPr lang="en-AU"/>
              <a:pPr/>
              <a:t>‹#›</a:t>
            </a:fld>
            <a:endParaRPr lang="en-AU"/>
          </a:p>
        </p:txBody>
      </p:sp>
      <p:sp>
        <p:nvSpPr>
          <p:cNvPr id="6" name="Text Placeholder 6">
            <a:extLst>
              <a:ext uri="{FF2B5EF4-FFF2-40B4-BE49-F238E27FC236}">
                <a16:creationId xmlns:a16="http://schemas.microsoft.com/office/drawing/2014/main" id="{AA0D31AE-DF02-DE4D-A9E4-F933399502CA}"/>
              </a:ext>
            </a:extLst>
          </p:cNvPr>
          <p:cNvSpPr>
            <a:spLocks noGrp="1"/>
          </p:cNvSpPr>
          <p:nvPr>
            <p:ph type="body" sz="quarter" idx="13" hasCustomPrompt="1"/>
          </p:nvPr>
        </p:nvSpPr>
        <p:spPr>
          <a:xfrm>
            <a:off x="4332288" y="1520824"/>
            <a:ext cx="6300787" cy="4392613"/>
          </a:xfrm>
        </p:spPr>
        <p:txBody>
          <a:bodyPr numCol="1" spcCol="360000" anchor="ctr" anchorCtr="0"/>
          <a:lstStyle>
            <a:lvl1pPr marL="90000" indent="-90000">
              <a:spcBef>
                <a:spcPts val="0"/>
              </a:spcBef>
              <a:defRPr sz="1800"/>
            </a:lvl1pPr>
          </a:lstStyle>
          <a:p>
            <a:pPr lvl="0"/>
            <a:r>
              <a:rPr lang="en-GB"/>
              <a:t>Pullout text</a:t>
            </a:r>
          </a:p>
        </p:txBody>
      </p:sp>
      <p:pic>
        <p:nvPicPr>
          <p:cNvPr id="11" name="Graphic 10">
            <a:extLst>
              <a:ext uri="{FF2B5EF4-FFF2-40B4-BE49-F238E27FC236}">
                <a16:creationId xmlns:a16="http://schemas.microsoft.com/office/drawing/2014/main" id="{B6ADD135-F08C-B24E-A035-886D9208358D}"/>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8537" t="12228" r="8130" b="11887"/>
          <a:stretch/>
        </p:blipFill>
        <p:spPr>
          <a:xfrm>
            <a:off x="479425" y="6178550"/>
            <a:ext cx="676276" cy="390525"/>
          </a:xfrm>
          <a:prstGeom prst="rect">
            <a:avLst/>
          </a:prstGeom>
        </p:spPr>
      </p:pic>
      <p:pic>
        <p:nvPicPr>
          <p:cNvPr id="10" name="Graphic 9">
            <a:extLst>
              <a:ext uri="{FF2B5EF4-FFF2-40B4-BE49-F238E27FC236}">
                <a16:creationId xmlns:a16="http://schemas.microsoft.com/office/drawing/2014/main" id="{1B0AB1F0-F226-2B45-A328-790DB206C7A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537" t="12228" r="8130" b="11887"/>
          <a:stretch/>
        </p:blipFill>
        <p:spPr>
          <a:xfrm>
            <a:off x="479425" y="6178550"/>
            <a:ext cx="676276" cy="390525"/>
          </a:xfrm>
          <a:prstGeom prst="rect">
            <a:avLst/>
          </a:prstGeom>
        </p:spPr>
      </p:pic>
    </p:spTree>
    <p:extLst>
      <p:ext uri="{BB962C8B-B14F-4D97-AF65-F5344CB8AC3E}">
        <p14:creationId xmlns:p14="http://schemas.microsoft.com/office/powerpoint/2010/main" val="276886434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958">
          <p15:clr>
            <a:srgbClr val="FBAE40"/>
          </p15:clr>
        </p15:guide>
        <p15:guide id="2" orient="horz" pos="913">
          <p15:clr>
            <a:srgbClr val="FBAE40"/>
          </p15:clr>
        </p15:guide>
        <p15:guide id="3" pos="669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1">
    <p:bg>
      <p:bgPr>
        <a:solidFill>
          <a:schemeClr val="accent3"/>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652A869-5953-384C-9B7F-7F538FB1B34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51862"/>
          <a:stretch/>
        </p:blipFill>
        <p:spPr>
          <a:xfrm>
            <a:off x="3824416" y="231602"/>
            <a:ext cx="8541754" cy="6626398"/>
          </a:xfrm>
          <a:prstGeom prst="rect">
            <a:avLst/>
          </a:prstGeom>
        </p:spPr>
      </p:pic>
      <p:pic>
        <p:nvPicPr>
          <p:cNvPr id="6" name="Graphic 5">
            <a:extLst>
              <a:ext uri="{FF2B5EF4-FFF2-40B4-BE49-F238E27FC236}">
                <a16:creationId xmlns:a16="http://schemas.microsoft.com/office/drawing/2014/main" id="{B67B4F8D-6C1E-4140-BE34-6B8CF108B65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51862"/>
          <a:stretch/>
        </p:blipFill>
        <p:spPr>
          <a:xfrm>
            <a:off x="3824416" y="231602"/>
            <a:ext cx="8541754" cy="6626398"/>
          </a:xfrm>
          <a:prstGeom prst="rect">
            <a:avLst/>
          </a:prstGeom>
        </p:spPr>
      </p:pic>
      <p:sp>
        <p:nvSpPr>
          <p:cNvPr id="2" name="Title 1">
            <a:extLst>
              <a:ext uri="{FF2B5EF4-FFF2-40B4-BE49-F238E27FC236}">
                <a16:creationId xmlns:a16="http://schemas.microsoft.com/office/drawing/2014/main" id="{0EECA5D7-68FE-6A4C-A6BF-6EEC394252C6}"/>
              </a:ext>
            </a:extLst>
          </p:cNvPr>
          <p:cNvSpPr>
            <a:spLocks noGrp="1"/>
          </p:cNvSpPr>
          <p:nvPr>
            <p:ph type="title" hasCustomPrompt="1"/>
          </p:nvPr>
        </p:nvSpPr>
        <p:spPr>
          <a:xfrm>
            <a:off x="479424" y="2781300"/>
            <a:ext cx="3110213" cy="1163395"/>
          </a:xfrm>
        </p:spPr>
        <p:txBody>
          <a:bodyPr wrap="square">
            <a:spAutoFit/>
          </a:bodyPr>
          <a:lstStyle>
            <a:lvl1pPr>
              <a:defRPr sz="4200"/>
            </a:lvl1pPr>
          </a:lstStyle>
          <a:p>
            <a:r>
              <a:rPr lang="en-GB"/>
              <a:t>Click to add divider title</a:t>
            </a:r>
            <a:endParaRPr lang="en-AU"/>
          </a:p>
        </p:txBody>
      </p:sp>
      <p:sp>
        <p:nvSpPr>
          <p:cNvPr id="3" name="Footer Placeholder 2">
            <a:extLst>
              <a:ext uri="{FF2B5EF4-FFF2-40B4-BE49-F238E27FC236}">
                <a16:creationId xmlns:a16="http://schemas.microsoft.com/office/drawing/2014/main" id="{DFEA1AC0-F3CC-7F46-8262-A0325662113A}"/>
              </a:ext>
            </a:extLst>
          </p:cNvPr>
          <p:cNvSpPr>
            <a:spLocks noGrp="1"/>
          </p:cNvSpPr>
          <p:nvPr>
            <p:ph type="ftr" sz="quarter" idx="10"/>
          </p:nvPr>
        </p:nvSpPr>
        <p:spPr>
          <a:xfrm>
            <a:off x="7239000" y="6343264"/>
            <a:ext cx="4114800" cy="138499"/>
          </a:xfrm>
        </p:spPr>
        <p:txBody>
          <a:bodyPr/>
          <a:lstStyle/>
          <a:p>
            <a:r>
              <a:rPr lang="en-AU"/>
              <a:t>Presentation title goes here | Date goes here as part of footer |</a:t>
            </a:r>
          </a:p>
        </p:txBody>
      </p:sp>
      <p:sp>
        <p:nvSpPr>
          <p:cNvPr id="4" name="Slide Number Placeholder 3">
            <a:extLst>
              <a:ext uri="{FF2B5EF4-FFF2-40B4-BE49-F238E27FC236}">
                <a16:creationId xmlns:a16="http://schemas.microsoft.com/office/drawing/2014/main" id="{F569B6F6-3333-DB43-A057-0D3A53183C8E}"/>
              </a:ext>
            </a:extLst>
          </p:cNvPr>
          <p:cNvSpPr>
            <a:spLocks noGrp="1"/>
          </p:cNvSpPr>
          <p:nvPr>
            <p:ph type="sldNum" sz="quarter" idx="11"/>
          </p:nvPr>
        </p:nvSpPr>
        <p:spPr>
          <a:xfrm>
            <a:off x="11353799" y="6314400"/>
            <a:ext cx="358776" cy="215444"/>
          </a:xfrm>
        </p:spPr>
        <p:txBody>
          <a:bodyPr/>
          <a:lstStyle/>
          <a:p>
            <a:fld id="{CD4C1D5F-4A97-7B42-9D87-24EE203E0E60}" type="slidenum">
              <a:rPr lang="en-AU"/>
              <a:pPr/>
              <a:t>‹#›</a:t>
            </a:fld>
            <a:endParaRPr lang="en-AU"/>
          </a:p>
        </p:txBody>
      </p:sp>
    </p:spTree>
    <p:extLst>
      <p:ext uri="{BB962C8B-B14F-4D97-AF65-F5344CB8AC3E}">
        <p14:creationId xmlns:p14="http://schemas.microsoft.com/office/powerpoint/2010/main" val="35732548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7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 2">
    <p:bg>
      <p:bgPr>
        <a:solidFill>
          <a:schemeClr val="accent3"/>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A77E157-074F-C64F-A72E-F3A8469A93F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51862"/>
          <a:stretch/>
        </p:blipFill>
        <p:spPr>
          <a:xfrm>
            <a:off x="3824416" y="231602"/>
            <a:ext cx="8541754" cy="6626398"/>
          </a:xfrm>
          <a:prstGeom prst="rect">
            <a:avLst/>
          </a:prstGeom>
        </p:spPr>
      </p:pic>
      <p:pic>
        <p:nvPicPr>
          <p:cNvPr id="8" name="Graphic 7">
            <a:extLst>
              <a:ext uri="{FF2B5EF4-FFF2-40B4-BE49-F238E27FC236}">
                <a16:creationId xmlns:a16="http://schemas.microsoft.com/office/drawing/2014/main" id="{815106B6-E23C-9740-9923-D9235EC4A0A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51862"/>
          <a:stretch/>
        </p:blipFill>
        <p:spPr>
          <a:xfrm>
            <a:off x="3824416" y="231602"/>
            <a:ext cx="8541754" cy="6626398"/>
          </a:xfrm>
          <a:prstGeom prst="rect">
            <a:avLst/>
          </a:prstGeom>
        </p:spPr>
      </p:pic>
      <p:sp>
        <p:nvSpPr>
          <p:cNvPr id="2" name="Title 1">
            <a:extLst>
              <a:ext uri="{FF2B5EF4-FFF2-40B4-BE49-F238E27FC236}">
                <a16:creationId xmlns:a16="http://schemas.microsoft.com/office/drawing/2014/main" id="{0EECA5D7-68FE-6A4C-A6BF-6EEC394252C6}"/>
              </a:ext>
            </a:extLst>
          </p:cNvPr>
          <p:cNvSpPr>
            <a:spLocks noGrp="1"/>
          </p:cNvSpPr>
          <p:nvPr>
            <p:ph type="title" hasCustomPrompt="1"/>
          </p:nvPr>
        </p:nvSpPr>
        <p:spPr>
          <a:xfrm>
            <a:off x="479424" y="2781300"/>
            <a:ext cx="3110213" cy="1163395"/>
          </a:xfrm>
        </p:spPr>
        <p:txBody>
          <a:bodyPr wrap="square">
            <a:spAutoFit/>
          </a:bodyPr>
          <a:lstStyle>
            <a:lvl1pPr>
              <a:defRPr sz="4200"/>
            </a:lvl1pPr>
          </a:lstStyle>
          <a:p>
            <a:r>
              <a:rPr lang="en-GB"/>
              <a:t>Click to add divider title</a:t>
            </a:r>
            <a:endParaRPr lang="en-AU"/>
          </a:p>
        </p:txBody>
      </p:sp>
      <p:sp>
        <p:nvSpPr>
          <p:cNvPr id="3" name="Footer Placeholder 2">
            <a:extLst>
              <a:ext uri="{FF2B5EF4-FFF2-40B4-BE49-F238E27FC236}">
                <a16:creationId xmlns:a16="http://schemas.microsoft.com/office/drawing/2014/main" id="{DFEA1AC0-F3CC-7F46-8262-A0325662113A}"/>
              </a:ext>
            </a:extLst>
          </p:cNvPr>
          <p:cNvSpPr>
            <a:spLocks noGrp="1"/>
          </p:cNvSpPr>
          <p:nvPr>
            <p:ph type="ftr" sz="quarter" idx="10"/>
          </p:nvPr>
        </p:nvSpPr>
        <p:spPr>
          <a:xfrm>
            <a:off x="7239000" y="6343264"/>
            <a:ext cx="4114800" cy="138499"/>
          </a:xfrm>
        </p:spPr>
        <p:txBody>
          <a:bodyPr/>
          <a:lstStyle/>
          <a:p>
            <a:r>
              <a:rPr lang="en-AU"/>
              <a:t>Presentation title goes here | Date goes here as part of footer |</a:t>
            </a:r>
          </a:p>
        </p:txBody>
      </p:sp>
      <p:sp>
        <p:nvSpPr>
          <p:cNvPr id="4" name="Slide Number Placeholder 3">
            <a:extLst>
              <a:ext uri="{FF2B5EF4-FFF2-40B4-BE49-F238E27FC236}">
                <a16:creationId xmlns:a16="http://schemas.microsoft.com/office/drawing/2014/main" id="{F569B6F6-3333-DB43-A057-0D3A53183C8E}"/>
              </a:ext>
            </a:extLst>
          </p:cNvPr>
          <p:cNvSpPr>
            <a:spLocks noGrp="1"/>
          </p:cNvSpPr>
          <p:nvPr>
            <p:ph type="sldNum" sz="quarter" idx="11"/>
          </p:nvPr>
        </p:nvSpPr>
        <p:spPr>
          <a:xfrm>
            <a:off x="11353799" y="6314400"/>
            <a:ext cx="358776" cy="215444"/>
          </a:xfrm>
        </p:spPr>
        <p:txBody>
          <a:bodyPr/>
          <a:lstStyle/>
          <a:p>
            <a:fld id="{CD4C1D5F-4A97-7B42-9D87-24EE203E0E60}" type="slidenum">
              <a:rPr lang="en-AU"/>
              <a:pPr/>
              <a:t>‹#›</a:t>
            </a:fld>
            <a:endParaRPr lang="en-AU"/>
          </a:p>
        </p:txBody>
      </p:sp>
    </p:spTree>
    <p:extLst>
      <p:ext uri="{BB962C8B-B14F-4D97-AF65-F5344CB8AC3E}">
        <p14:creationId xmlns:p14="http://schemas.microsoft.com/office/powerpoint/2010/main" val="125260597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7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84654C-696F-CC47-A217-D3C6D45DAB94}"/>
              </a:ext>
            </a:extLst>
          </p:cNvPr>
          <p:cNvSpPr>
            <a:spLocks noGrp="1"/>
          </p:cNvSpPr>
          <p:nvPr>
            <p:ph type="title"/>
          </p:nvPr>
        </p:nvSpPr>
        <p:spPr>
          <a:xfrm>
            <a:off x="479424" y="368300"/>
            <a:ext cx="10874375" cy="609398"/>
          </a:xfrm>
          <a:prstGeom prst="rect">
            <a:avLst/>
          </a:prstGeom>
        </p:spPr>
        <p:txBody>
          <a:bodyPr vert="horz" wrap="square" lIns="0" tIns="0" rIns="0" bIns="0" rtlCol="0" anchor="t" anchorCtr="0">
            <a:sp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245AC702-3597-BD49-89BE-31F44B38C96A}"/>
              </a:ext>
            </a:extLst>
          </p:cNvPr>
          <p:cNvSpPr>
            <a:spLocks noGrp="1"/>
          </p:cNvSpPr>
          <p:nvPr>
            <p:ph type="body" idx="1"/>
          </p:nvPr>
        </p:nvSpPr>
        <p:spPr>
          <a:xfrm>
            <a:off x="477838" y="1922894"/>
            <a:ext cx="10874375" cy="4351338"/>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Footer Placeholder 4">
            <a:extLst>
              <a:ext uri="{FF2B5EF4-FFF2-40B4-BE49-F238E27FC236}">
                <a16:creationId xmlns:a16="http://schemas.microsoft.com/office/drawing/2014/main" id="{EA588C52-26D3-6A4F-9DF1-AEFE2E7F2128}"/>
              </a:ext>
            </a:extLst>
          </p:cNvPr>
          <p:cNvSpPr>
            <a:spLocks noGrp="1"/>
          </p:cNvSpPr>
          <p:nvPr>
            <p:ph type="ftr" sz="quarter" idx="3"/>
          </p:nvPr>
        </p:nvSpPr>
        <p:spPr>
          <a:xfrm>
            <a:off x="7239000" y="6333478"/>
            <a:ext cx="4114800" cy="138499"/>
          </a:xfrm>
          <a:prstGeom prst="rect">
            <a:avLst/>
          </a:prstGeom>
        </p:spPr>
        <p:txBody>
          <a:bodyPr vert="horz" lIns="0" tIns="0" rIns="0" bIns="0" rtlCol="0" anchor="b" anchorCtr="0">
            <a:spAutoFit/>
          </a:bodyPr>
          <a:lstStyle>
            <a:lvl1pPr algn="r">
              <a:defRPr sz="900">
                <a:solidFill>
                  <a:schemeClr val="tx1"/>
                </a:solidFill>
              </a:defRPr>
            </a:lvl1pPr>
          </a:lstStyle>
          <a:p>
            <a:r>
              <a:rPr lang="en-AU"/>
              <a:t>Presentation title goes here | Date goes here as part of footer |</a:t>
            </a:r>
          </a:p>
        </p:txBody>
      </p:sp>
      <p:sp>
        <p:nvSpPr>
          <p:cNvPr id="6" name="Slide Number Placeholder 5">
            <a:extLst>
              <a:ext uri="{FF2B5EF4-FFF2-40B4-BE49-F238E27FC236}">
                <a16:creationId xmlns:a16="http://schemas.microsoft.com/office/drawing/2014/main" id="{4DDD1CE2-1F98-C348-9D4F-FABB227F1585}"/>
              </a:ext>
            </a:extLst>
          </p:cNvPr>
          <p:cNvSpPr>
            <a:spLocks noGrp="1"/>
          </p:cNvSpPr>
          <p:nvPr>
            <p:ph type="sldNum" sz="quarter" idx="4"/>
          </p:nvPr>
        </p:nvSpPr>
        <p:spPr>
          <a:xfrm>
            <a:off x="11352213" y="6300000"/>
            <a:ext cx="360362" cy="215444"/>
          </a:xfrm>
          <a:prstGeom prst="rect">
            <a:avLst/>
          </a:prstGeom>
        </p:spPr>
        <p:txBody>
          <a:bodyPr vert="horz" wrap="square" lIns="0" tIns="0" rIns="0" bIns="0" rtlCol="0" anchor="b" anchorCtr="0">
            <a:spAutoFit/>
          </a:bodyPr>
          <a:lstStyle>
            <a:lvl1pPr algn="r">
              <a:defRPr sz="1400">
                <a:solidFill>
                  <a:schemeClr val="tx1"/>
                </a:solidFill>
                <a:latin typeface="+mj-lt"/>
              </a:defRPr>
            </a:lvl1pPr>
          </a:lstStyle>
          <a:p>
            <a:fld id="{CD4C1D5F-4A97-7B42-9D87-24EE203E0E60}" type="slidenum">
              <a:rPr lang="en-AU"/>
              <a:pPr/>
              <a:t>‹#›</a:t>
            </a:fld>
            <a:endParaRPr lang="en-AU"/>
          </a:p>
        </p:txBody>
      </p:sp>
      <p:pic>
        <p:nvPicPr>
          <p:cNvPr id="10" name="Graphic 9">
            <a:extLst>
              <a:ext uri="{FF2B5EF4-FFF2-40B4-BE49-F238E27FC236}">
                <a16:creationId xmlns:a16="http://schemas.microsoft.com/office/drawing/2014/main" id="{C801C550-4534-9C49-89BD-E9386D668E31}"/>
              </a:ext>
            </a:extLst>
          </p:cNvPr>
          <p:cNvPicPr>
            <a:picLocks noChangeAspect="1"/>
          </p:cNvPicPr>
          <p:nvPr/>
        </p:nvPicPr>
        <p:blipFill rotWithShape="1">
          <a:blip r:embed="rId12">
            <a:extLst>
              <a:ext uri="{96DAC541-7B7A-43D3-8B79-37D633B846F1}">
                <asvg:svgBlip xmlns:asvg="http://schemas.microsoft.com/office/drawing/2016/SVG/main" r:embed="rId13"/>
              </a:ext>
            </a:extLst>
          </a:blip>
          <a:srcRect l="8537" t="12228" r="8130" b="11887"/>
          <a:stretch/>
        </p:blipFill>
        <p:spPr>
          <a:xfrm>
            <a:off x="479425" y="6178550"/>
            <a:ext cx="676276" cy="390525"/>
          </a:xfrm>
          <a:prstGeom prst="rect">
            <a:avLst/>
          </a:prstGeom>
        </p:spPr>
      </p:pic>
      <p:pic>
        <p:nvPicPr>
          <p:cNvPr id="7" name="Graphic 6">
            <a:extLst>
              <a:ext uri="{FF2B5EF4-FFF2-40B4-BE49-F238E27FC236}">
                <a16:creationId xmlns:a16="http://schemas.microsoft.com/office/drawing/2014/main" id="{5B35FA58-95B8-4941-9855-3C636D499387}"/>
              </a:ext>
            </a:extLst>
          </p:cNvPr>
          <p:cNvPicPr>
            <a:picLocks noChangeAspect="1"/>
          </p:cNvPicPr>
          <p:nvPr userDrawn="1"/>
        </p:nvPicPr>
        <p:blipFill rotWithShape="1">
          <a:blip r:embed="rId12">
            <a:extLst>
              <a:ext uri="{96DAC541-7B7A-43D3-8B79-37D633B846F1}">
                <asvg:svgBlip xmlns:asvg="http://schemas.microsoft.com/office/drawing/2016/SVG/main" r:embed="rId13"/>
              </a:ext>
            </a:extLst>
          </a:blip>
          <a:srcRect l="8537" t="12228" r="8130" b="11887"/>
          <a:stretch/>
        </p:blipFill>
        <p:spPr>
          <a:xfrm>
            <a:off x="479425" y="6178550"/>
            <a:ext cx="676276" cy="390525"/>
          </a:xfrm>
          <a:prstGeom prst="rect">
            <a:avLst/>
          </a:prstGeom>
        </p:spPr>
      </p:pic>
    </p:spTree>
    <p:extLst>
      <p:ext uri="{BB962C8B-B14F-4D97-AF65-F5344CB8AC3E}">
        <p14:creationId xmlns:p14="http://schemas.microsoft.com/office/powerpoint/2010/main" val="81774154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7" r:id="rId1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8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lnSpc>
          <a:spcPct val="110000"/>
        </a:lnSpc>
        <a:spcBef>
          <a:spcPts val="800"/>
        </a:spcBef>
        <a:buClr>
          <a:schemeClr val="accent1"/>
        </a:buClr>
        <a:buSzPct val="120000"/>
        <a:buFont typeface="Arial" panose="020B0604020202020204" pitchFamily="34" charset="0"/>
        <a:buChar char="•"/>
        <a:defRPr sz="1400" kern="1200">
          <a:solidFill>
            <a:schemeClr val="tx1"/>
          </a:solidFill>
          <a:latin typeface="+mn-lt"/>
          <a:ea typeface="+mn-ea"/>
          <a:cs typeface="+mn-cs"/>
        </a:defRPr>
      </a:lvl2pPr>
      <a:lvl3pPr marL="360000" indent="-180000" algn="l" defTabSz="914400" rtl="0" eaLnBrk="1" latinLnBrk="0" hangingPunct="1">
        <a:lnSpc>
          <a:spcPct val="110000"/>
        </a:lnSpc>
        <a:spcBef>
          <a:spcPts val="800"/>
        </a:spcBef>
        <a:buClr>
          <a:schemeClr val="accent1"/>
        </a:buClr>
        <a:buFont typeface="System Font Regular"/>
        <a:buChar char="–"/>
        <a:defRPr sz="1400" kern="1200">
          <a:solidFill>
            <a:schemeClr val="tx1"/>
          </a:solidFill>
          <a:latin typeface="+mn-lt"/>
          <a:ea typeface="+mn-ea"/>
          <a:cs typeface="+mn-cs"/>
        </a:defRPr>
      </a:lvl3pPr>
      <a:lvl4pPr marL="540000" indent="-180000" algn="l" defTabSz="914400" rtl="0" eaLnBrk="1" latinLnBrk="0" hangingPunct="1">
        <a:lnSpc>
          <a:spcPct val="110000"/>
        </a:lnSpc>
        <a:spcBef>
          <a:spcPts val="800"/>
        </a:spcBef>
        <a:buClr>
          <a:schemeClr val="accent1"/>
        </a:buClr>
        <a:buSzPct val="120000"/>
        <a:buFont typeface="System Font Regular"/>
        <a:buChar char="›"/>
        <a:defRPr sz="1400" kern="1200">
          <a:solidFill>
            <a:schemeClr val="tx1"/>
          </a:solidFill>
          <a:latin typeface="+mn-lt"/>
          <a:ea typeface="+mn-ea"/>
          <a:cs typeface="+mn-cs"/>
        </a:defRPr>
      </a:lvl4pPr>
      <a:lvl5pPr marL="0" indent="0" algn="l" defTabSz="914400" rtl="0" eaLnBrk="1" latinLnBrk="0" hangingPunct="1">
        <a:lnSpc>
          <a:spcPct val="110000"/>
        </a:lnSpc>
        <a:spcBef>
          <a:spcPts val="1600"/>
        </a:spcBef>
        <a:buFont typeface="Arial" panose="020B0604020202020204" pitchFamily="34" charset="0"/>
        <a:buNone/>
        <a:defRPr sz="16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302">
          <p15:clr>
            <a:srgbClr val="F26B43"/>
          </p15:clr>
        </p15:guide>
        <p15:guide id="3" pos="7378">
          <p15:clr>
            <a:srgbClr val="F26B43"/>
          </p15:clr>
        </p15:guide>
        <p15:guide id="4" orient="horz" pos="232">
          <p15:clr>
            <a:srgbClr val="F26B43"/>
          </p15:clr>
        </p15:guide>
        <p15:guide id="5" orient="horz" pos="4065">
          <p15:clr>
            <a:srgbClr val="F26B43"/>
          </p15:clr>
        </p15:guide>
        <p15:guide id="8" pos="5178">
          <p15:clr>
            <a:srgbClr val="F26B43"/>
          </p15:clr>
        </p15:guide>
        <p15:guide id="9" pos="4951">
          <p15:clr>
            <a:srgbClr val="F26B43"/>
          </p15:clr>
        </p15:guide>
        <p15:guide id="10" pos="2729">
          <p15:clr>
            <a:srgbClr val="F26B43"/>
          </p15:clr>
        </p15:guide>
        <p15:guide id="11" pos="250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84654C-696F-CC47-A217-D3C6D45DAB94}"/>
              </a:ext>
            </a:extLst>
          </p:cNvPr>
          <p:cNvSpPr>
            <a:spLocks noGrp="1"/>
          </p:cNvSpPr>
          <p:nvPr>
            <p:ph type="title"/>
          </p:nvPr>
        </p:nvSpPr>
        <p:spPr>
          <a:xfrm>
            <a:off x="479424" y="3692266"/>
            <a:ext cx="4852517" cy="1218795"/>
          </a:xfrm>
          <a:prstGeom prst="rect">
            <a:avLst/>
          </a:prstGeom>
        </p:spPr>
        <p:txBody>
          <a:bodyPr vert="horz" wrap="square" lIns="0" tIns="0" rIns="0" bIns="0" rtlCol="0" anchor="t" anchorCtr="0">
            <a:sp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245AC702-3597-BD49-89BE-31F44B38C96A}"/>
              </a:ext>
            </a:extLst>
          </p:cNvPr>
          <p:cNvSpPr>
            <a:spLocks noGrp="1"/>
          </p:cNvSpPr>
          <p:nvPr>
            <p:ph type="body" idx="1"/>
          </p:nvPr>
        </p:nvSpPr>
        <p:spPr>
          <a:xfrm>
            <a:off x="8608584" y="2003213"/>
            <a:ext cx="3494087" cy="1218795"/>
          </a:xfrm>
          <a:prstGeom prst="rect">
            <a:avLst/>
          </a:prstGeom>
        </p:spPr>
        <p:txBody>
          <a:bodyPr vert="horz" lIns="0" tIns="0" rIns="0" bIns="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8" name="Date Placeholder 7">
            <a:extLst>
              <a:ext uri="{FF2B5EF4-FFF2-40B4-BE49-F238E27FC236}">
                <a16:creationId xmlns:a16="http://schemas.microsoft.com/office/drawing/2014/main" id="{E90825DC-6C7A-9641-AC60-A3D80364E425}"/>
              </a:ext>
            </a:extLst>
          </p:cNvPr>
          <p:cNvSpPr>
            <a:spLocks noGrp="1"/>
          </p:cNvSpPr>
          <p:nvPr>
            <p:ph type="dt" sz="half" idx="2"/>
          </p:nvPr>
        </p:nvSpPr>
        <p:spPr>
          <a:xfrm>
            <a:off x="479425" y="3264582"/>
            <a:ext cx="2743200" cy="416831"/>
          </a:xfrm>
          <a:prstGeom prst="rect">
            <a:avLst/>
          </a:prstGeom>
          <a:noFill/>
        </p:spPr>
        <p:txBody>
          <a:bodyPr vert="horz" lIns="0" tIns="0" rIns="0" bIns="108000" rtlCol="0" anchor="b" anchorCtr="0">
            <a:spAutoFit/>
          </a:bodyPr>
          <a:lstStyle>
            <a:lvl1pPr algn="l">
              <a:defRPr sz="2000" b="1">
                <a:solidFill>
                  <a:schemeClr val="tx1"/>
                </a:solidFill>
              </a:defRPr>
            </a:lvl1pPr>
          </a:lstStyle>
          <a:p>
            <a:r>
              <a:rPr lang="en-AU"/>
              <a:t>18 January 2022</a:t>
            </a:r>
          </a:p>
        </p:txBody>
      </p:sp>
    </p:spTree>
    <p:extLst>
      <p:ext uri="{BB962C8B-B14F-4D97-AF65-F5344CB8AC3E}">
        <p14:creationId xmlns:p14="http://schemas.microsoft.com/office/powerpoint/2010/main" val="12613464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75" r:id="rId3"/>
    <p:sldLayoutId id="2147483676" r:id="rId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800"/>
        </a:spcBef>
        <a:buFont typeface="Arial" panose="020B0604020202020204" pitchFamily="34" charset="0"/>
        <a:buNone/>
        <a:defRPr sz="1400" kern="1200">
          <a:solidFill>
            <a:schemeClr val="tx1"/>
          </a:solidFill>
          <a:latin typeface="+mn-lt"/>
          <a:ea typeface="+mn-ea"/>
          <a:cs typeface="+mn-cs"/>
        </a:defRPr>
      </a:lvl1pPr>
      <a:lvl2pPr marL="0" indent="-144000" algn="l" defTabSz="914400" rtl="0" eaLnBrk="1" latinLnBrk="0" hangingPunct="1">
        <a:lnSpc>
          <a:spcPct val="110000"/>
        </a:lnSpc>
        <a:spcBef>
          <a:spcPts val="800"/>
        </a:spcBef>
        <a:buClr>
          <a:schemeClr val="accent1"/>
        </a:buClr>
        <a:buSzPct val="120000"/>
        <a:buFont typeface="Arial" panose="020B0604020202020204" pitchFamily="34" charset="0"/>
        <a:buChar char="•"/>
        <a:defRPr sz="1400" kern="1200">
          <a:solidFill>
            <a:schemeClr val="tx1"/>
          </a:solidFill>
          <a:latin typeface="+mn-lt"/>
          <a:ea typeface="+mn-ea"/>
          <a:cs typeface="+mn-cs"/>
        </a:defRPr>
      </a:lvl2pPr>
      <a:lvl3pPr marL="360000" indent="-180000" algn="l" defTabSz="914400" rtl="0" eaLnBrk="1" latinLnBrk="0" hangingPunct="1">
        <a:lnSpc>
          <a:spcPct val="110000"/>
        </a:lnSpc>
        <a:spcBef>
          <a:spcPts val="800"/>
        </a:spcBef>
        <a:buClr>
          <a:schemeClr val="accent1"/>
        </a:buClr>
        <a:buFont typeface="System Font Regular"/>
        <a:buChar char="–"/>
        <a:defRPr sz="1400" kern="1200">
          <a:solidFill>
            <a:schemeClr val="tx1"/>
          </a:solidFill>
          <a:latin typeface="+mn-lt"/>
          <a:ea typeface="+mn-ea"/>
          <a:cs typeface="+mn-cs"/>
        </a:defRPr>
      </a:lvl3pPr>
      <a:lvl4pPr marL="540000" indent="-180000" algn="l" defTabSz="914400" rtl="0" eaLnBrk="1" latinLnBrk="0" hangingPunct="1">
        <a:lnSpc>
          <a:spcPct val="110000"/>
        </a:lnSpc>
        <a:spcBef>
          <a:spcPts val="800"/>
        </a:spcBef>
        <a:buClr>
          <a:schemeClr val="accent1"/>
        </a:buClr>
        <a:buSzPct val="120000"/>
        <a:buFont typeface="System Font Regular"/>
        <a:buChar char="›"/>
        <a:defRPr sz="1400" kern="1200">
          <a:solidFill>
            <a:schemeClr val="tx1"/>
          </a:solidFill>
          <a:latin typeface="+mn-lt"/>
          <a:ea typeface="+mn-ea"/>
          <a:cs typeface="+mn-cs"/>
        </a:defRPr>
      </a:lvl4pPr>
      <a:lvl5pPr marL="0" indent="0" algn="l" defTabSz="914400" rtl="0" eaLnBrk="1" latinLnBrk="0" hangingPunct="1">
        <a:lnSpc>
          <a:spcPct val="110000"/>
        </a:lnSpc>
        <a:spcBef>
          <a:spcPts val="1600"/>
        </a:spcBef>
        <a:buFont typeface="Arial" panose="020B0604020202020204" pitchFamily="34" charset="0"/>
        <a:buNone/>
        <a:defRPr sz="16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02">
          <p15:clr>
            <a:srgbClr val="F26B43"/>
          </p15:clr>
        </p15:guide>
        <p15:guide id="3" pos="7378">
          <p15:clr>
            <a:srgbClr val="F26B43"/>
          </p15:clr>
        </p15:guide>
        <p15:guide id="4" orient="horz" pos="300">
          <p15:clr>
            <a:srgbClr val="F26B43"/>
          </p15:clr>
        </p15:guide>
        <p15:guide id="5" orient="horz" pos="4065">
          <p15:clr>
            <a:srgbClr val="F26B43"/>
          </p15:clr>
        </p15:guide>
        <p15:guide id="6" orient="horz" pos="231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unsplash.com/@raychelsnr?utm_content=creditCopyText&amp;utm_medium=referral&amp;utm_source=unsplash"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20.jpeg"/><Relationship Id="rId4" Type="http://schemas.openxmlformats.org/officeDocument/2006/relationships/hyperlink" Target="https://unsplash.com/photos/black-clouds-and-blue-sky-MnnXMvs4cQo?utm_content=creditCopyText&amp;utm_medium=referral&amp;utm_source=unsplash"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unsplash.com/@golfarisa?utm_content=creditCopyText&amp;utm_medium=referral&amp;utm_source=unsplash"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21.jpeg"/><Relationship Id="rId4" Type="http://schemas.openxmlformats.org/officeDocument/2006/relationships/hyperlink" Target="https://unsplash.com/photos/white-printer-paper-close-up-photography-0LaBRkmH4fM?utm_content=creditCopyText&amp;utm_medium=referral&amp;utm_source=unsplash"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unsplash.com/@2hmedia?utm_content=creditCopyText&amp;utm_medium=referral&amp;utm_source=unsplash"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24.jpeg"/><Relationship Id="rId4" Type="http://schemas.openxmlformats.org/officeDocument/2006/relationships/hyperlink" Target="https://unsplash.com/photos/a-stack-of-papers-sitting-on-top-of-a-wooden-table-b-5ubnkM0LU?utm_content=creditCopyText&amp;utm_medium=referral&amp;utm_source=unsplash"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unsplash.com/@jiaweizhao?utm_content=creditCopyText&amp;utm_medium=referral&amp;utm_source=unsplash" TargetMode="External"/><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27.jpeg"/><Relationship Id="rId4" Type="http://schemas.openxmlformats.org/officeDocument/2006/relationships/hyperlink" Target="https://unsplash.com/photos/tuxedo-cat-in-brown-cardboard-box-W-ypTC6R7_k?utm_content=creditCopyText&amp;utm_medium=referral&amp;utm_source=unsplash"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rlc.org.au/training/evictions-new-rules" TargetMode="External"/><Relationship Id="rId2" Type="http://schemas.openxmlformats.org/officeDocument/2006/relationships/notesSlide" Target="../notesSlides/notesSlide31.xml"/><Relationship Id="rId1" Type="http://schemas.openxmlformats.org/officeDocument/2006/relationships/slideLayout" Target="../slideLayouts/slideLayout10.xml"/><Relationship Id="rId5" Type="http://schemas.openxmlformats.org/officeDocument/2006/relationships/image" Target="../media/image30.sv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www.rlc.org.au/training" TargetMode="External"/><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3" Type="http://schemas.openxmlformats.org/officeDocument/2006/relationships/hyperlink" Target="http://www.rlc.org.au/feedback" TargetMode="External"/><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hyperlink" Target="http://www.rlc.org.au/training/evictions-new-rules"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EF039B2-2643-1D43-9B02-99C1E31E6B38}"/>
              </a:ext>
            </a:extLst>
          </p:cNvPr>
          <p:cNvSpPr>
            <a:spLocks noGrp="1"/>
          </p:cNvSpPr>
          <p:nvPr>
            <p:ph type="title"/>
          </p:nvPr>
        </p:nvSpPr>
        <p:spPr>
          <a:xfrm>
            <a:off x="479425" y="3681413"/>
            <a:ext cx="4660986" cy="1495794"/>
          </a:xfrm>
        </p:spPr>
        <p:txBody>
          <a:bodyPr/>
          <a:lstStyle/>
          <a:p>
            <a:r>
              <a:rPr lang="en-AU" dirty="0"/>
              <a:t>Evictions in NSW </a:t>
            </a:r>
            <a:br>
              <a:rPr lang="en-AU" dirty="0"/>
            </a:br>
            <a:r>
              <a:rPr lang="en-AU" dirty="0"/>
              <a:t>The New Rules</a:t>
            </a:r>
          </a:p>
        </p:txBody>
      </p:sp>
      <p:sp>
        <p:nvSpPr>
          <p:cNvPr id="13" name="Date Placeholder 12">
            <a:extLst>
              <a:ext uri="{FF2B5EF4-FFF2-40B4-BE49-F238E27FC236}">
                <a16:creationId xmlns:a16="http://schemas.microsoft.com/office/drawing/2014/main" id="{762D11AF-9168-B440-BFCC-7373B461CAB8}"/>
              </a:ext>
            </a:extLst>
          </p:cNvPr>
          <p:cNvSpPr>
            <a:spLocks noGrp="1"/>
          </p:cNvSpPr>
          <p:nvPr>
            <p:ph type="dt" sz="half" idx="10"/>
          </p:nvPr>
        </p:nvSpPr>
        <p:spPr/>
        <p:txBody>
          <a:bodyPr/>
          <a:lstStyle/>
          <a:p>
            <a:r>
              <a:rPr lang="en-US" dirty="0"/>
              <a:t>23 July 2025</a:t>
            </a:r>
            <a:endParaRPr lang="en-AU" dirty="0"/>
          </a:p>
        </p:txBody>
      </p:sp>
      <p:pic>
        <p:nvPicPr>
          <p:cNvPr id="6" name="Picture Placeholder 5" descr="A building with a rusted roof&#10;&#10;AI-generated content may be incorrect.">
            <a:extLst>
              <a:ext uri="{FF2B5EF4-FFF2-40B4-BE49-F238E27FC236}">
                <a16:creationId xmlns:a16="http://schemas.microsoft.com/office/drawing/2014/main" id="{AB0C5A9B-2E10-090B-EAA8-8EA24CF150C4}"/>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5140411" y="-991923"/>
            <a:ext cx="6677735" cy="7849924"/>
          </a:xfrm>
        </p:spPr>
      </p:pic>
    </p:spTree>
    <p:extLst>
      <p:ext uri="{BB962C8B-B14F-4D97-AF65-F5344CB8AC3E}">
        <p14:creationId xmlns:p14="http://schemas.microsoft.com/office/powerpoint/2010/main" val="3953005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1FEF3-5513-EAB5-BFCF-36FB83E54081}"/>
              </a:ext>
            </a:extLst>
          </p:cNvPr>
          <p:cNvSpPr>
            <a:spLocks noGrp="1"/>
          </p:cNvSpPr>
          <p:nvPr>
            <p:ph type="title"/>
          </p:nvPr>
        </p:nvSpPr>
        <p:spPr>
          <a:xfrm>
            <a:off x="479424" y="1842868"/>
            <a:ext cx="3241238" cy="4321183"/>
          </a:xfrm>
        </p:spPr>
        <p:txBody>
          <a:bodyPr/>
          <a:lstStyle/>
          <a:p>
            <a:r>
              <a:rPr lang="en-US" sz="4800" b="1" dirty="0"/>
              <a:t>3</a:t>
            </a:r>
            <a:br>
              <a:rPr lang="en-US" sz="4800" b="1" dirty="0"/>
            </a:br>
            <a:r>
              <a:rPr lang="en-US" sz="4800" dirty="0"/>
              <a:t>Termination notices</a:t>
            </a:r>
            <a:br>
              <a:rPr lang="en-US" sz="4800" dirty="0"/>
            </a:br>
            <a:br>
              <a:rPr lang="en-US" sz="4800" dirty="0"/>
            </a:br>
            <a:br>
              <a:rPr lang="en-US" sz="4800" dirty="0"/>
            </a:br>
            <a:br>
              <a:rPr lang="en-US" sz="1800" dirty="0"/>
            </a:br>
            <a:br>
              <a:rPr lang="en-US" sz="1800" dirty="0"/>
            </a:br>
            <a:br>
              <a:rPr lang="en-US" sz="1800" dirty="0"/>
            </a:br>
            <a:endParaRPr lang="en-AU" sz="1800" dirty="0"/>
          </a:p>
        </p:txBody>
      </p:sp>
      <p:sp>
        <p:nvSpPr>
          <p:cNvPr id="4" name="Slide Number Placeholder 3">
            <a:extLst>
              <a:ext uri="{FF2B5EF4-FFF2-40B4-BE49-F238E27FC236}">
                <a16:creationId xmlns:a16="http://schemas.microsoft.com/office/drawing/2014/main" id="{C7A6A901-26A4-8569-D7CE-4CFC050057E3}"/>
              </a:ext>
            </a:extLst>
          </p:cNvPr>
          <p:cNvSpPr>
            <a:spLocks noGrp="1"/>
          </p:cNvSpPr>
          <p:nvPr>
            <p:ph type="sldNum" sz="quarter" idx="11"/>
          </p:nvPr>
        </p:nvSpPr>
        <p:spPr/>
        <p:txBody>
          <a:bodyPr/>
          <a:lstStyle/>
          <a:p>
            <a:fld id="{CD4C1D5F-4A97-7B42-9D87-24EE203E0E60}" type="slidenum">
              <a:rPr lang="en-AU" smtClean="0"/>
              <a:pPr/>
              <a:t>10</a:t>
            </a:fld>
            <a:endParaRPr lang="en-AU"/>
          </a:p>
        </p:txBody>
      </p:sp>
      <p:pic>
        <p:nvPicPr>
          <p:cNvPr id="6" name="Picture 5" descr="Close-up of a notice to tenancy agreement&#10;&#10;AI-generated content may be incorrect.">
            <a:extLst>
              <a:ext uri="{FF2B5EF4-FFF2-40B4-BE49-F238E27FC236}">
                <a16:creationId xmlns:a16="http://schemas.microsoft.com/office/drawing/2014/main" id="{A5FC45C7-676B-80E8-DD6D-61D68D9A00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25229" y="0"/>
            <a:ext cx="8267083" cy="6858000"/>
          </a:xfrm>
          <a:prstGeom prst="rect">
            <a:avLst/>
          </a:prstGeom>
        </p:spPr>
      </p:pic>
    </p:spTree>
    <p:extLst>
      <p:ext uri="{BB962C8B-B14F-4D97-AF65-F5344CB8AC3E}">
        <p14:creationId xmlns:p14="http://schemas.microsoft.com/office/powerpoint/2010/main" val="3509471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10372-200F-B504-018B-C228CABBBA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C79723-2CF1-7EB5-09EE-F3DC8AD2F52B}"/>
              </a:ext>
            </a:extLst>
          </p:cNvPr>
          <p:cNvSpPr>
            <a:spLocks noGrp="1"/>
          </p:cNvSpPr>
          <p:nvPr>
            <p:ph type="title"/>
          </p:nvPr>
        </p:nvSpPr>
        <p:spPr>
          <a:xfrm>
            <a:off x="479424" y="368300"/>
            <a:ext cx="11233150" cy="664797"/>
          </a:xfrm>
        </p:spPr>
        <p:txBody>
          <a:bodyPr/>
          <a:lstStyle/>
          <a:p>
            <a:pPr algn="ctr"/>
            <a:r>
              <a:rPr lang="en-US" sz="4800" dirty="0"/>
              <a:t>Termination Notices – what hasn’t changed?</a:t>
            </a:r>
            <a:endParaRPr lang="en-AU" sz="4800" dirty="0"/>
          </a:p>
        </p:txBody>
      </p:sp>
      <p:sp>
        <p:nvSpPr>
          <p:cNvPr id="4" name="Slide Number Placeholder 3">
            <a:extLst>
              <a:ext uri="{FF2B5EF4-FFF2-40B4-BE49-F238E27FC236}">
                <a16:creationId xmlns:a16="http://schemas.microsoft.com/office/drawing/2014/main" id="{64366C4B-4834-B643-8329-77D8C904F354}"/>
              </a:ext>
            </a:extLst>
          </p:cNvPr>
          <p:cNvSpPr>
            <a:spLocks noGrp="1"/>
          </p:cNvSpPr>
          <p:nvPr>
            <p:ph type="sldNum" sz="quarter" idx="11"/>
          </p:nvPr>
        </p:nvSpPr>
        <p:spPr/>
        <p:txBody>
          <a:bodyPr/>
          <a:lstStyle/>
          <a:p>
            <a:fld id="{CD4C1D5F-4A97-7B42-9D87-24EE203E0E60}" type="slidenum">
              <a:rPr lang="en-AU" smtClean="0"/>
              <a:pPr/>
              <a:t>11</a:t>
            </a:fld>
            <a:endParaRPr lang="en-AU"/>
          </a:p>
        </p:txBody>
      </p:sp>
      <p:sp>
        <p:nvSpPr>
          <p:cNvPr id="5" name="Text Placeholder 4">
            <a:extLst>
              <a:ext uri="{FF2B5EF4-FFF2-40B4-BE49-F238E27FC236}">
                <a16:creationId xmlns:a16="http://schemas.microsoft.com/office/drawing/2014/main" id="{BFABAE26-C956-C7B4-3926-262A4F64CDEC}"/>
              </a:ext>
            </a:extLst>
          </p:cNvPr>
          <p:cNvSpPr>
            <a:spLocks noGrp="1"/>
          </p:cNvSpPr>
          <p:nvPr>
            <p:ph type="body" sz="quarter" idx="12"/>
          </p:nvPr>
        </p:nvSpPr>
        <p:spPr>
          <a:xfrm>
            <a:off x="479424" y="1424067"/>
            <a:ext cx="10141684" cy="4568770"/>
          </a:xfrm>
        </p:spPr>
        <p:txBody>
          <a:bodyPr numCol="1"/>
          <a:lstStyle/>
          <a:p>
            <a:pPr marL="0" lvl="1" indent="0">
              <a:buNone/>
            </a:pPr>
            <a:r>
              <a:rPr lang="en-AU" sz="2000" dirty="0"/>
              <a:t>Section 82 of Residential Tenancies Act 2010 (RTA) – a Termination Notice must:</a:t>
            </a:r>
          </a:p>
          <a:p>
            <a:pPr marL="0" lvl="1" indent="0">
              <a:buNone/>
            </a:pPr>
            <a:endParaRPr lang="en-AU" sz="2000" dirty="0"/>
          </a:p>
          <a:p>
            <a:pPr marL="357188" lvl="1" indent="-357188">
              <a:buClr>
                <a:schemeClr val="tx1"/>
              </a:buClr>
              <a:buSzPct val="100000"/>
            </a:pPr>
            <a:r>
              <a:rPr lang="en-AU" sz="2000" dirty="0"/>
              <a:t>Be </a:t>
            </a:r>
            <a:r>
              <a:rPr lang="en-AU" sz="2000" dirty="0">
                <a:solidFill>
                  <a:schemeClr val="accent2"/>
                </a:solidFill>
              </a:rPr>
              <a:t>in writing and signed </a:t>
            </a:r>
            <a:r>
              <a:rPr lang="en-AU" sz="2000" dirty="0"/>
              <a:t>by the person giving the notice</a:t>
            </a:r>
          </a:p>
          <a:p>
            <a:pPr marL="357188" lvl="1" indent="-357188">
              <a:buClr>
                <a:schemeClr val="tx1"/>
              </a:buClr>
              <a:buSzPct val="100000"/>
            </a:pPr>
            <a:endParaRPr lang="en-AU" sz="2000" dirty="0"/>
          </a:p>
          <a:p>
            <a:pPr marL="357188" lvl="1" indent="-357188">
              <a:buClr>
                <a:schemeClr val="tx1"/>
              </a:buClr>
              <a:buSzPct val="100000"/>
            </a:pPr>
            <a:r>
              <a:rPr lang="en-AU" sz="2000" dirty="0"/>
              <a:t>State the </a:t>
            </a:r>
            <a:r>
              <a:rPr lang="en-AU" sz="2000" dirty="0">
                <a:solidFill>
                  <a:schemeClr val="accent2"/>
                </a:solidFill>
              </a:rPr>
              <a:t>address</a:t>
            </a:r>
            <a:r>
              <a:rPr lang="en-AU" sz="2000" dirty="0"/>
              <a:t> of the rental property</a:t>
            </a:r>
          </a:p>
          <a:p>
            <a:pPr marL="357188" lvl="1" indent="-357188">
              <a:buClr>
                <a:schemeClr val="tx1"/>
              </a:buClr>
              <a:buSzPct val="100000"/>
            </a:pPr>
            <a:endParaRPr lang="en-AU" sz="2000" dirty="0"/>
          </a:p>
          <a:p>
            <a:pPr marL="357188" lvl="1" indent="-357188">
              <a:buClr>
                <a:schemeClr val="tx1"/>
              </a:buClr>
              <a:buSzPct val="100000"/>
            </a:pPr>
            <a:r>
              <a:rPr lang="en-AU" sz="2000" dirty="0"/>
              <a:t>State a date that the tenant needs to move out – the </a:t>
            </a:r>
            <a:r>
              <a:rPr lang="en-AU" sz="2000" dirty="0">
                <a:solidFill>
                  <a:schemeClr val="accent2"/>
                </a:solidFill>
              </a:rPr>
              <a:t>termination date</a:t>
            </a:r>
          </a:p>
          <a:p>
            <a:pPr marL="357188" lvl="1" indent="-357188">
              <a:buClr>
                <a:schemeClr val="tx1"/>
              </a:buClr>
              <a:buSzPct val="100000"/>
            </a:pPr>
            <a:endParaRPr lang="en-AU" sz="2000" dirty="0">
              <a:solidFill>
                <a:schemeClr val="accent2"/>
              </a:solidFill>
            </a:endParaRPr>
          </a:p>
          <a:p>
            <a:pPr marL="357188" lvl="1" indent="-357188">
              <a:buClr>
                <a:schemeClr val="tx1"/>
              </a:buClr>
              <a:buSzPct val="100000"/>
            </a:pPr>
            <a:r>
              <a:rPr lang="en-AU" sz="2000" dirty="0"/>
              <a:t>State the </a:t>
            </a:r>
            <a:r>
              <a:rPr lang="en-AU" sz="2000" dirty="0">
                <a:solidFill>
                  <a:schemeClr val="accent2"/>
                </a:solidFill>
              </a:rPr>
              <a:t>ground</a:t>
            </a:r>
            <a:r>
              <a:rPr lang="en-AU" sz="2000" dirty="0"/>
              <a:t> (reason) for termination</a:t>
            </a:r>
          </a:p>
          <a:p>
            <a:pPr marL="357188" lvl="1" indent="-357188">
              <a:buClr>
                <a:schemeClr val="tx1"/>
              </a:buClr>
              <a:buSzPct val="100000"/>
            </a:pPr>
            <a:endParaRPr lang="en-AU" sz="2000" dirty="0"/>
          </a:p>
          <a:p>
            <a:pPr marL="357188" lvl="1" indent="-357188">
              <a:buClr>
                <a:schemeClr val="tx1"/>
              </a:buClr>
              <a:buSzPct val="100000"/>
            </a:pPr>
            <a:r>
              <a:rPr lang="en-AU" sz="2000" dirty="0">
                <a:solidFill>
                  <a:schemeClr val="accent2"/>
                </a:solidFill>
              </a:rPr>
              <a:t>Be validly served </a:t>
            </a:r>
            <a:r>
              <a:rPr lang="en-AU" sz="2000" dirty="0"/>
              <a:t>(section 223 of the RTA).</a:t>
            </a:r>
          </a:p>
        </p:txBody>
      </p:sp>
    </p:spTree>
    <p:extLst>
      <p:ext uri="{BB962C8B-B14F-4D97-AF65-F5344CB8AC3E}">
        <p14:creationId xmlns:p14="http://schemas.microsoft.com/office/powerpoint/2010/main" val="1904698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737C0-7255-3404-0BDF-DC70AA385D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473777-9B6F-25D6-9AEF-83695CA721F9}"/>
              </a:ext>
            </a:extLst>
          </p:cNvPr>
          <p:cNvSpPr>
            <a:spLocks noGrp="1"/>
          </p:cNvSpPr>
          <p:nvPr>
            <p:ph type="title"/>
          </p:nvPr>
        </p:nvSpPr>
        <p:spPr>
          <a:xfrm>
            <a:off x="479424" y="368300"/>
            <a:ext cx="11233150" cy="664797"/>
          </a:xfrm>
        </p:spPr>
        <p:txBody>
          <a:bodyPr/>
          <a:lstStyle/>
          <a:p>
            <a:pPr algn="ctr"/>
            <a:r>
              <a:rPr lang="en-US" sz="4800" dirty="0"/>
              <a:t>Termination Notices – new requirements</a:t>
            </a:r>
            <a:endParaRPr lang="en-AU" sz="4800" dirty="0"/>
          </a:p>
        </p:txBody>
      </p:sp>
      <p:sp>
        <p:nvSpPr>
          <p:cNvPr id="4" name="Slide Number Placeholder 3">
            <a:extLst>
              <a:ext uri="{FF2B5EF4-FFF2-40B4-BE49-F238E27FC236}">
                <a16:creationId xmlns:a16="http://schemas.microsoft.com/office/drawing/2014/main" id="{DE198077-FBAE-53F5-0923-9C72B8CC048D}"/>
              </a:ext>
            </a:extLst>
          </p:cNvPr>
          <p:cNvSpPr>
            <a:spLocks noGrp="1"/>
          </p:cNvSpPr>
          <p:nvPr>
            <p:ph type="sldNum" sz="quarter" idx="11"/>
          </p:nvPr>
        </p:nvSpPr>
        <p:spPr/>
        <p:txBody>
          <a:bodyPr/>
          <a:lstStyle/>
          <a:p>
            <a:fld id="{CD4C1D5F-4A97-7B42-9D87-24EE203E0E60}" type="slidenum">
              <a:rPr lang="en-AU" smtClean="0"/>
              <a:pPr/>
              <a:t>12</a:t>
            </a:fld>
            <a:endParaRPr lang="en-AU"/>
          </a:p>
        </p:txBody>
      </p:sp>
      <p:sp>
        <p:nvSpPr>
          <p:cNvPr id="5" name="Text Placeholder 4">
            <a:extLst>
              <a:ext uri="{FF2B5EF4-FFF2-40B4-BE49-F238E27FC236}">
                <a16:creationId xmlns:a16="http://schemas.microsoft.com/office/drawing/2014/main" id="{8E3CEB71-F258-EE7A-DD97-5A3B79B0DB0B}"/>
              </a:ext>
            </a:extLst>
          </p:cNvPr>
          <p:cNvSpPr>
            <a:spLocks noGrp="1"/>
          </p:cNvSpPr>
          <p:nvPr>
            <p:ph type="body" sz="quarter" idx="12"/>
          </p:nvPr>
        </p:nvSpPr>
        <p:spPr>
          <a:xfrm>
            <a:off x="479424" y="1424067"/>
            <a:ext cx="10141684" cy="4568770"/>
          </a:xfrm>
        </p:spPr>
        <p:txBody>
          <a:bodyPr numCol="1"/>
          <a:lstStyle/>
          <a:p>
            <a:pPr marL="0" lvl="1" indent="0">
              <a:buClr>
                <a:schemeClr val="tx1"/>
              </a:buClr>
              <a:buSzPct val="100000"/>
              <a:buNone/>
            </a:pPr>
            <a:r>
              <a:rPr lang="en-AU" sz="2000" dirty="0"/>
              <a:t>A Ternination Notice </a:t>
            </a:r>
            <a:r>
              <a:rPr lang="en-AU" sz="2000" b="1" dirty="0">
                <a:solidFill>
                  <a:schemeClr val="accent2"/>
                </a:solidFill>
              </a:rPr>
              <a:t>must</a:t>
            </a:r>
            <a:r>
              <a:rPr lang="en-AU" sz="2000" dirty="0"/>
              <a:t> be served with:  </a:t>
            </a:r>
          </a:p>
          <a:p>
            <a:pPr marL="0" lvl="1" indent="0">
              <a:buClr>
                <a:schemeClr val="tx1"/>
              </a:buClr>
              <a:buSzPct val="100000"/>
              <a:buNone/>
            </a:pPr>
            <a:endParaRPr lang="en-AU" sz="2000" dirty="0"/>
          </a:p>
          <a:p>
            <a:pPr marL="1152525" lvl="1" indent="-342900"/>
            <a:r>
              <a:rPr lang="en-AU" sz="2000" i="1" dirty="0"/>
              <a:t>“Termination Information Statement”</a:t>
            </a:r>
          </a:p>
          <a:p>
            <a:pPr marL="1152525" lvl="1" indent="-342900"/>
            <a:endParaRPr lang="en-AU" sz="2000" i="1" dirty="0"/>
          </a:p>
          <a:p>
            <a:pPr marL="1152525" lvl="1" indent="-342900"/>
            <a:r>
              <a:rPr lang="en-AU" sz="2000" dirty="0"/>
              <a:t>Supporting evidence / documents</a:t>
            </a:r>
          </a:p>
        </p:txBody>
      </p:sp>
    </p:spTree>
    <p:extLst>
      <p:ext uri="{BB962C8B-B14F-4D97-AF65-F5344CB8AC3E}">
        <p14:creationId xmlns:p14="http://schemas.microsoft.com/office/powerpoint/2010/main" val="3084855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92D9D-0202-6CC7-0176-ECCBC590AC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687F20-7AFC-3FEB-CDA9-A5F7C81C7647}"/>
              </a:ext>
            </a:extLst>
          </p:cNvPr>
          <p:cNvSpPr>
            <a:spLocks noGrp="1"/>
          </p:cNvSpPr>
          <p:nvPr>
            <p:ph type="title"/>
          </p:nvPr>
        </p:nvSpPr>
        <p:spPr>
          <a:xfrm>
            <a:off x="479424" y="1842868"/>
            <a:ext cx="3241238" cy="5152180"/>
          </a:xfrm>
        </p:spPr>
        <p:txBody>
          <a:bodyPr/>
          <a:lstStyle/>
          <a:p>
            <a:r>
              <a:rPr lang="en-US" sz="4800" b="1" dirty="0"/>
              <a:t>4</a:t>
            </a:r>
            <a:br>
              <a:rPr lang="en-US" sz="4800" b="1" dirty="0"/>
            </a:br>
            <a:r>
              <a:rPr lang="en-US" sz="4800" dirty="0"/>
              <a:t>The termination date</a:t>
            </a:r>
            <a:br>
              <a:rPr lang="en-US" sz="4800" dirty="0"/>
            </a:br>
            <a:br>
              <a:rPr lang="en-US" sz="4800" dirty="0"/>
            </a:br>
            <a:br>
              <a:rPr lang="en-US" sz="4800" dirty="0"/>
            </a:br>
            <a:r>
              <a:rPr lang="en-AU" sz="1200"/>
              <a:t>Photo by </a:t>
            </a:r>
            <a:r>
              <a:rPr lang="en-AU" sz="1200">
                <a:hlinkClick r:id="rId3"/>
              </a:rPr>
              <a:t>Raychel Sanner</a:t>
            </a:r>
            <a:r>
              <a:rPr lang="en-AU" sz="1200"/>
              <a:t> on </a:t>
            </a:r>
            <a:r>
              <a:rPr lang="en-AU" sz="1200">
                <a:hlinkClick r:id="rId4"/>
              </a:rPr>
              <a:t>Unsplash</a:t>
            </a:r>
            <a:br>
              <a:rPr lang="en-US" sz="4800" dirty="0"/>
            </a:br>
            <a:br>
              <a:rPr lang="en-US" sz="1800" dirty="0"/>
            </a:br>
            <a:br>
              <a:rPr lang="en-US" sz="1800" dirty="0"/>
            </a:br>
            <a:br>
              <a:rPr lang="en-US" sz="1800" dirty="0"/>
            </a:br>
            <a:endParaRPr lang="en-AU" sz="1800" dirty="0"/>
          </a:p>
        </p:txBody>
      </p:sp>
      <p:sp>
        <p:nvSpPr>
          <p:cNvPr id="4" name="Slide Number Placeholder 3">
            <a:extLst>
              <a:ext uri="{FF2B5EF4-FFF2-40B4-BE49-F238E27FC236}">
                <a16:creationId xmlns:a16="http://schemas.microsoft.com/office/drawing/2014/main" id="{194DFF35-157F-B1E3-4D53-EEEB4541722C}"/>
              </a:ext>
            </a:extLst>
          </p:cNvPr>
          <p:cNvSpPr>
            <a:spLocks noGrp="1"/>
          </p:cNvSpPr>
          <p:nvPr>
            <p:ph type="sldNum" sz="quarter" idx="11"/>
          </p:nvPr>
        </p:nvSpPr>
        <p:spPr/>
        <p:txBody>
          <a:bodyPr/>
          <a:lstStyle/>
          <a:p>
            <a:fld id="{CD4C1D5F-4A97-7B42-9D87-24EE203E0E60}" type="slidenum">
              <a:rPr lang="en-AU" smtClean="0"/>
              <a:pPr/>
              <a:t>13</a:t>
            </a:fld>
            <a:endParaRPr lang="en-AU"/>
          </a:p>
        </p:txBody>
      </p:sp>
      <p:pic>
        <p:nvPicPr>
          <p:cNvPr id="6" name="Picture 5" descr="A dark clouds over a field&#10;&#10;AI-generated content may be incorrect.">
            <a:extLst>
              <a:ext uri="{FF2B5EF4-FFF2-40B4-BE49-F238E27FC236}">
                <a16:creationId xmlns:a16="http://schemas.microsoft.com/office/drawing/2014/main" id="{BB3A1396-D56C-4DAB-9125-E0307B1A26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47533" y="0"/>
            <a:ext cx="8288284" cy="6858000"/>
          </a:xfrm>
          <a:prstGeom prst="rect">
            <a:avLst/>
          </a:prstGeom>
        </p:spPr>
      </p:pic>
    </p:spTree>
    <p:extLst>
      <p:ext uri="{BB962C8B-B14F-4D97-AF65-F5344CB8AC3E}">
        <p14:creationId xmlns:p14="http://schemas.microsoft.com/office/powerpoint/2010/main" val="392880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616F4-6405-E354-4D4E-D1E93D269A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A47E3B-97A1-5F9B-A425-992992C6F848}"/>
              </a:ext>
            </a:extLst>
          </p:cNvPr>
          <p:cNvSpPr>
            <a:spLocks noGrp="1"/>
          </p:cNvSpPr>
          <p:nvPr>
            <p:ph type="title"/>
          </p:nvPr>
        </p:nvSpPr>
        <p:spPr>
          <a:xfrm>
            <a:off x="479424" y="368300"/>
            <a:ext cx="11233150" cy="664797"/>
          </a:xfrm>
        </p:spPr>
        <p:txBody>
          <a:bodyPr/>
          <a:lstStyle/>
          <a:p>
            <a:pPr algn="ctr"/>
            <a:r>
              <a:rPr lang="en-US" sz="4800" dirty="0"/>
              <a:t>Termination Date #1</a:t>
            </a:r>
            <a:endParaRPr lang="en-AU" sz="4800" dirty="0"/>
          </a:p>
        </p:txBody>
      </p:sp>
      <p:sp>
        <p:nvSpPr>
          <p:cNvPr id="4" name="Slide Number Placeholder 3">
            <a:extLst>
              <a:ext uri="{FF2B5EF4-FFF2-40B4-BE49-F238E27FC236}">
                <a16:creationId xmlns:a16="http://schemas.microsoft.com/office/drawing/2014/main" id="{34371E7A-5862-D075-1F5B-BFE7E13B4975}"/>
              </a:ext>
            </a:extLst>
          </p:cNvPr>
          <p:cNvSpPr>
            <a:spLocks noGrp="1"/>
          </p:cNvSpPr>
          <p:nvPr>
            <p:ph type="sldNum" sz="quarter" idx="11"/>
          </p:nvPr>
        </p:nvSpPr>
        <p:spPr/>
        <p:txBody>
          <a:bodyPr/>
          <a:lstStyle/>
          <a:p>
            <a:fld id="{CD4C1D5F-4A97-7B42-9D87-24EE203E0E60}" type="slidenum">
              <a:rPr lang="en-AU" smtClean="0"/>
              <a:pPr/>
              <a:t>14</a:t>
            </a:fld>
            <a:endParaRPr lang="en-AU"/>
          </a:p>
        </p:txBody>
      </p:sp>
      <p:sp>
        <p:nvSpPr>
          <p:cNvPr id="5" name="Text Placeholder 4">
            <a:extLst>
              <a:ext uri="{FF2B5EF4-FFF2-40B4-BE49-F238E27FC236}">
                <a16:creationId xmlns:a16="http://schemas.microsoft.com/office/drawing/2014/main" id="{D939ECB3-D1DE-A685-0135-47F2586E4F4E}"/>
              </a:ext>
            </a:extLst>
          </p:cNvPr>
          <p:cNvSpPr>
            <a:spLocks noGrp="1"/>
          </p:cNvSpPr>
          <p:nvPr>
            <p:ph type="body" sz="quarter" idx="12"/>
          </p:nvPr>
        </p:nvSpPr>
        <p:spPr>
          <a:xfrm>
            <a:off x="479424" y="1424067"/>
            <a:ext cx="9740341" cy="4568770"/>
          </a:xfrm>
        </p:spPr>
        <p:txBody>
          <a:bodyPr numCol="1"/>
          <a:lstStyle/>
          <a:p>
            <a:pPr marL="357188" lvl="1" indent="-357188">
              <a:buClr>
                <a:schemeClr val="tx1"/>
              </a:buClr>
              <a:buSzPct val="100000"/>
            </a:pPr>
            <a:r>
              <a:rPr lang="en-AU" sz="2000" dirty="0"/>
              <a:t>How many days’ notice the landlord has to give</a:t>
            </a:r>
          </a:p>
          <a:p>
            <a:pPr marL="357188" lvl="1" indent="-357188">
              <a:buClr>
                <a:schemeClr val="tx1"/>
              </a:buClr>
              <a:buSzPct val="100000"/>
            </a:pPr>
            <a:endParaRPr lang="en-AU" sz="2000" dirty="0"/>
          </a:p>
          <a:p>
            <a:pPr marL="357188" lvl="1" indent="-357188">
              <a:buClr>
                <a:schemeClr val="tx1"/>
              </a:buClr>
              <a:buSzPct val="100000"/>
            </a:pPr>
            <a:r>
              <a:rPr lang="en-AU" sz="2000" dirty="0"/>
              <a:t>If landlord hasn’t given the correct number of days notice, the notice is </a:t>
            </a:r>
            <a:r>
              <a:rPr lang="en-AU" sz="2000" dirty="0">
                <a:solidFill>
                  <a:schemeClr val="accent2"/>
                </a:solidFill>
              </a:rPr>
              <a:t>not valid.</a:t>
            </a:r>
          </a:p>
          <a:p>
            <a:pPr marL="357188" lvl="1" indent="-357188">
              <a:buClr>
                <a:schemeClr val="tx1"/>
              </a:buClr>
              <a:buSzPct val="100000"/>
            </a:pPr>
            <a:endParaRPr lang="en-AU" sz="2000" dirty="0"/>
          </a:p>
          <a:p>
            <a:pPr marL="357188" lvl="1" indent="-357188">
              <a:buClr>
                <a:schemeClr val="tx1"/>
              </a:buClr>
              <a:buSzPct val="100000"/>
            </a:pPr>
            <a:r>
              <a:rPr lang="en-AU" sz="2000" dirty="0"/>
              <a:t>If the termination date lands before the end of the fixed term, notice </a:t>
            </a:r>
            <a:r>
              <a:rPr lang="en-AU" sz="2000" i="1" dirty="0">
                <a:solidFill>
                  <a:schemeClr val="accent2"/>
                </a:solidFill>
              </a:rPr>
              <a:t>may</a:t>
            </a:r>
            <a:r>
              <a:rPr lang="en-AU" sz="2000" dirty="0">
                <a:solidFill>
                  <a:schemeClr val="accent2"/>
                </a:solidFill>
              </a:rPr>
              <a:t> be invalid </a:t>
            </a:r>
            <a:r>
              <a:rPr lang="en-AU" sz="2000" dirty="0"/>
              <a:t>(unless for breach or frustration).</a:t>
            </a:r>
          </a:p>
          <a:p>
            <a:pPr marL="357188" lvl="1" indent="-357188">
              <a:buClr>
                <a:schemeClr val="tx1"/>
              </a:buClr>
              <a:buSzPct val="100000"/>
            </a:pPr>
            <a:endParaRPr lang="en-AU" sz="2000" dirty="0"/>
          </a:p>
          <a:p>
            <a:pPr marL="357188" lvl="1" indent="-357188">
              <a:buClr>
                <a:schemeClr val="tx1"/>
              </a:buClr>
              <a:buSzPct val="100000"/>
            </a:pPr>
            <a:r>
              <a:rPr lang="en-AU" sz="2000" dirty="0"/>
              <a:t>NCAT can’t correct this kind of error, so won’t be able to lawfully terminate the tenancy.</a:t>
            </a:r>
          </a:p>
        </p:txBody>
      </p:sp>
    </p:spTree>
    <p:extLst>
      <p:ext uri="{BB962C8B-B14F-4D97-AF65-F5344CB8AC3E}">
        <p14:creationId xmlns:p14="http://schemas.microsoft.com/office/powerpoint/2010/main" val="894583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CC3A2-92DA-DB7B-5FA4-1D770FE58C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E37D2C-CBF1-F11D-7EA7-59B954D56CF1}"/>
              </a:ext>
            </a:extLst>
          </p:cNvPr>
          <p:cNvSpPr>
            <a:spLocks noGrp="1"/>
          </p:cNvSpPr>
          <p:nvPr>
            <p:ph type="title"/>
          </p:nvPr>
        </p:nvSpPr>
        <p:spPr>
          <a:xfrm>
            <a:off x="479424" y="368300"/>
            <a:ext cx="11233150" cy="664797"/>
          </a:xfrm>
        </p:spPr>
        <p:txBody>
          <a:bodyPr/>
          <a:lstStyle/>
          <a:p>
            <a:pPr algn="ctr"/>
            <a:r>
              <a:rPr lang="en-US" sz="4800" dirty="0"/>
              <a:t>Termination Date #2</a:t>
            </a:r>
            <a:endParaRPr lang="en-AU" sz="4800" dirty="0"/>
          </a:p>
        </p:txBody>
      </p:sp>
      <p:sp>
        <p:nvSpPr>
          <p:cNvPr id="4" name="Slide Number Placeholder 3">
            <a:extLst>
              <a:ext uri="{FF2B5EF4-FFF2-40B4-BE49-F238E27FC236}">
                <a16:creationId xmlns:a16="http://schemas.microsoft.com/office/drawing/2014/main" id="{CF42108C-0EC8-449A-A6B5-0B6B08F76FCD}"/>
              </a:ext>
            </a:extLst>
          </p:cNvPr>
          <p:cNvSpPr>
            <a:spLocks noGrp="1"/>
          </p:cNvSpPr>
          <p:nvPr>
            <p:ph type="sldNum" sz="quarter" idx="11"/>
          </p:nvPr>
        </p:nvSpPr>
        <p:spPr/>
        <p:txBody>
          <a:bodyPr/>
          <a:lstStyle/>
          <a:p>
            <a:fld id="{CD4C1D5F-4A97-7B42-9D87-24EE203E0E60}" type="slidenum">
              <a:rPr lang="en-AU" smtClean="0"/>
              <a:pPr/>
              <a:t>15</a:t>
            </a:fld>
            <a:endParaRPr lang="en-AU"/>
          </a:p>
        </p:txBody>
      </p:sp>
      <p:sp>
        <p:nvSpPr>
          <p:cNvPr id="5" name="Text Placeholder 4">
            <a:extLst>
              <a:ext uri="{FF2B5EF4-FFF2-40B4-BE49-F238E27FC236}">
                <a16:creationId xmlns:a16="http://schemas.microsoft.com/office/drawing/2014/main" id="{FDC64F7F-725A-EDFA-E75A-C970FBCA5614}"/>
              </a:ext>
            </a:extLst>
          </p:cNvPr>
          <p:cNvSpPr>
            <a:spLocks noGrp="1"/>
          </p:cNvSpPr>
          <p:nvPr>
            <p:ph type="body" sz="quarter" idx="12"/>
          </p:nvPr>
        </p:nvSpPr>
        <p:spPr>
          <a:xfrm>
            <a:off x="479424" y="1424067"/>
            <a:ext cx="10141684" cy="4568770"/>
          </a:xfrm>
        </p:spPr>
        <p:txBody>
          <a:bodyPr numCol="1"/>
          <a:lstStyle/>
          <a:p>
            <a:pPr lvl="0"/>
            <a:r>
              <a:rPr lang="en-AU" sz="2000" dirty="0"/>
              <a:t>RTA now distinguishes between 4 kinds of tenancy agreement:</a:t>
            </a:r>
          </a:p>
          <a:p>
            <a:pPr lvl="0"/>
            <a:endParaRPr lang="en-AU" sz="2000" dirty="0"/>
          </a:p>
          <a:p>
            <a:pPr marL="1354138" lvl="1" indent="-457200" fontAlgn="base">
              <a:buFont typeface="+mj-lt"/>
              <a:buAutoNum type="arabicPeriod"/>
            </a:pPr>
            <a:r>
              <a:rPr lang="en-AU" sz="2000" dirty="0"/>
              <a:t>short fixed term agreements (6 </a:t>
            </a:r>
            <a:r>
              <a:rPr lang="en-AU" sz="2000" dirty="0" err="1"/>
              <a:t>months</a:t>
            </a:r>
            <a:r>
              <a:rPr lang="en-AU" sz="2000" dirty="0"/>
              <a:t> or less)</a:t>
            </a:r>
          </a:p>
          <a:p>
            <a:pPr marL="1354138" lvl="1" indent="-457200" fontAlgn="base">
              <a:buFont typeface="+mj-lt"/>
              <a:buAutoNum type="arabicPeriod"/>
            </a:pPr>
            <a:r>
              <a:rPr lang="en-AU" sz="2000" dirty="0"/>
              <a:t>other fixed term agreements </a:t>
            </a:r>
          </a:p>
          <a:p>
            <a:pPr marL="1354138" lvl="1" indent="-457200" fontAlgn="base">
              <a:buFont typeface="+mj-lt"/>
              <a:buAutoNum type="arabicPeriod"/>
            </a:pPr>
            <a:r>
              <a:rPr lang="en-AU" sz="2000" dirty="0"/>
              <a:t>periodic agreements </a:t>
            </a:r>
          </a:p>
          <a:p>
            <a:pPr marL="1354138" lvl="1" indent="-457200" fontAlgn="base">
              <a:buFont typeface="+mj-lt"/>
              <a:buAutoNum type="arabicPeriod"/>
            </a:pPr>
            <a:r>
              <a:rPr lang="en-AU" sz="2000" dirty="0"/>
              <a:t>long term tenancies (20 years or more).</a:t>
            </a:r>
          </a:p>
          <a:p>
            <a:pPr lvl="1" indent="0">
              <a:buClr>
                <a:schemeClr val="tx1"/>
              </a:buClr>
              <a:buSzPct val="100000"/>
              <a:buNone/>
            </a:pPr>
            <a:endParaRPr lang="en-AU" sz="2000" dirty="0"/>
          </a:p>
          <a:p>
            <a:pPr lvl="1" indent="0">
              <a:buClr>
                <a:schemeClr val="tx1"/>
              </a:buClr>
              <a:buSzPct val="100000"/>
              <a:buNone/>
            </a:pPr>
            <a:r>
              <a:rPr lang="en-AU" sz="2000" dirty="0"/>
              <a:t>New rules don’t apply directly to long term tenancies.</a:t>
            </a:r>
          </a:p>
        </p:txBody>
      </p:sp>
    </p:spTree>
    <p:extLst>
      <p:ext uri="{BB962C8B-B14F-4D97-AF65-F5344CB8AC3E}">
        <p14:creationId xmlns:p14="http://schemas.microsoft.com/office/powerpoint/2010/main" val="4001588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43476-EC92-085E-DCF6-64D0D29A59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E701B3-04EA-E0C1-B43D-9DAA913CD27B}"/>
              </a:ext>
            </a:extLst>
          </p:cNvPr>
          <p:cNvSpPr>
            <a:spLocks noGrp="1"/>
          </p:cNvSpPr>
          <p:nvPr>
            <p:ph type="title"/>
          </p:nvPr>
        </p:nvSpPr>
        <p:spPr>
          <a:xfrm>
            <a:off x="479424" y="368300"/>
            <a:ext cx="11233150" cy="664797"/>
          </a:xfrm>
        </p:spPr>
        <p:txBody>
          <a:bodyPr/>
          <a:lstStyle/>
          <a:p>
            <a:pPr algn="ctr"/>
            <a:r>
              <a:rPr lang="en-US" sz="4800" dirty="0"/>
              <a:t>Termination Date #3</a:t>
            </a:r>
            <a:endParaRPr lang="en-AU" sz="4800" dirty="0"/>
          </a:p>
        </p:txBody>
      </p:sp>
      <p:sp>
        <p:nvSpPr>
          <p:cNvPr id="4" name="Slide Number Placeholder 3">
            <a:extLst>
              <a:ext uri="{FF2B5EF4-FFF2-40B4-BE49-F238E27FC236}">
                <a16:creationId xmlns:a16="http://schemas.microsoft.com/office/drawing/2014/main" id="{AFE13F72-FFA5-45AA-8E0C-1D767C560586}"/>
              </a:ext>
            </a:extLst>
          </p:cNvPr>
          <p:cNvSpPr>
            <a:spLocks noGrp="1"/>
          </p:cNvSpPr>
          <p:nvPr>
            <p:ph type="sldNum" sz="quarter" idx="11"/>
          </p:nvPr>
        </p:nvSpPr>
        <p:spPr/>
        <p:txBody>
          <a:bodyPr/>
          <a:lstStyle/>
          <a:p>
            <a:fld id="{CD4C1D5F-4A97-7B42-9D87-24EE203E0E60}" type="slidenum">
              <a:rPr lang="en-AU" smtClean="0"/>
              <a:pPr/>
              <a:t>16</a:t>
            </a:fld>
            <a:endParaRPr lang="en-AU"/>
          </a:p>
        </p:txBody>
      </p:sp>
      <p:sp>
        <p:nvSpPr>
          <p:cNvPr id="5" name="Text Placeholder 4">
            <a:extLst>
              <a:ext uri="{FF2B5EF4-FFF2-40B4-BE49-F238E27FC236}">
                <a16:creationId xmlns:a16="http://schemas.microsoft.com/office/drawing/2014/main" id="{D301ADC4-9E91-F1FC-FA92-BF6581E353E6}"/>
              </a:ext>
            </a:extLst>
          </p:cNvPr>
          <p:cNvSpPr>
            <a:spLocks noGrp="1"/>
          </p:cNvSpPr>
          <p:nvPr>
            <p:ph type="body" sz="quarter" idx="12"/>
          </p:nvPr>
        </p:nvSpPr>
        <p:spPr>
          <a:xfrm>
            <a:off x="479424" y="1424067"/>
            <a:ext cx="10141684" cy="4568770"/>
          </a:xfrm>
        </p:spPr>
        <p:txBody>
          <a:bodyPr numCol="1"/>
          <a:lstStyle/>
          <a:p>
            <a:pPr marL="0" lvl="1" indent="0">
              <a:buClr>
                <a:schemeClr val="tx1"/>
              </a:buClr>
              <a:buSzPct val="100000"/>
              <a:buNone/>
            </a:pPr>
            <a:r>
              <a:rPr lang="en-AU" sz="2000" dirty="0"/>
              <a:t>The amount of notice depends on the grounds for termination and the kind of tenancy.</a:t>
            </a:r>
          </a:p>
          <a:p>
            <a:pPr marL="0" lvl="1" indent="0">
              <a:buClr>
                <a:schemeClr val="tx1"/>
              </a:buClr>
              <a:buSzPct val="100000"/>
              <a:buNone/>
            </a:pPr>
            <a:endParaRPr lang="en-AU" sz="2000" dirty="0"/>
          </a:p>
          <a:p>
            <a:pPr marL="0" lvl="1" indent="0">
              <a:buClr>
                <a:schemeClr val="tx1"/>
              </a:buClr>
              <a:buSzPct val="100000"/>
              <a:buNone/>
            </a:pPr>
            <a:r>
              <a:rPr lang="en-AU" sz="2000" dirty="0"/>
              <a:t>For most grounds, the required notice periods are: </a:t>
            </a:r>
          </a:p>
          <a:p>
            <a:pPr lvl="2">
              <a:buFont typeface="Arial" panose="020B0604020202020204" pitchFamily="34" charset="0"/>
              <a:buChar char="•"/>
            </a:pPr>
            <a:r>
              <a:rPr lang="en-AU" sz="2000" dirty="0"/>
              <a:t> 60 days for a short fixed term agreement  </a:t>
            </a:r>
          </a:p>
          <a:p>
            <a:pPr lvl="2">
              <a:buFont typeface="Arial" panose="020B0604020202020204" pitchFamily="34" charset="0"/>
              <a:buChar char="•"/>
            </a:pPr>
            <a:r>
              <a:rPr lang="en-AU" sz="2000" dirty="0"/>
              <a:t> 90 days for any other fixed term agreement </a:t>
            </a:r>
          </a:p>
          <a:p>
            <a:pPr lvl="2">
              <a:buFont typeface="Arial" panose="020B0604020202020204" pitchFamily="34" charset="0"/>
              <a:buChar char="•"/>
            </a:pPr>
            <a:r>
              <a:rPr lang="en-AU" sz="2000" dirty="0"/>
              <a:t> 90 days for a periodic agreement.</a:t>
            </a:r>
          </a:p>
          <a:p>
            <a:pPr marL="0" lvl="2" indent="0">
              <a:buClr>
                <a:schemeClr val="tx1"/>
              </a:buClr>
              <a:buNone/>
            </a:pPr>
            <a:endParaRPr lang="en-AU" sz="2000" dirty="0"/>
          </a:p>
          <a:p>
            <a:pPr marL="0" lvl="2" indent="0">
              <a:buClr>
                <a:schemeClr val="tx1"/>
              </a:buClr>
              <a:buNone/>
            </a:pPr>
            <a:r>
              <a:rPr lang="en-AU" sz="2000" dirty="0"/>
              <a:t>Some grounds provide for shorter notice: </a:t>
            </a:r>
          </a:p>
          <a:p>
            <a:pPr lvl="2">
              <a:buFont typeface="Arial" panose="020B0604020202020204" pitchFamily="34" charset="0"/>
              <a:buChar char="•"/>
            </a:pPr>
            <a:r>
              <a:rPr lang="en-AU" sz="2000" dirty="0"/>
              <a:t>Breach (Section 87C): 14 days</a:t>
            </a:r>
          </a:p>
          <a:p>
            <a:pPr lvl="2">
              <a:buFont typeface="Arial" panose="020B0604020202020204" pitchFamily="34" charset="0"/>
              <a:buChar char="•"/>
            </a:pPr>
            <a:r>
              <a:rPr lang="en-AU" sz="2000" dirty="0"/>
              <a:t>Actual sale (Section 87D): 30 days</a:t>
            </a:r>
          </a:p>
          <a:p>
            <a:pPr lvl="2">
              <a:buFont typeface="Arial" panose="020B0604020202020204" pitchFamily="34" charset="0"/>
              <a:buChar char="•"/>
            </a:pPr>
            <a:r>
              <a:rPr lang="en-AU" sz="2000" dirty="0"/>
              <a:t>Frustration (Section 109) – can be immediate notice. </a:t>
            </a:r>
          </a:p>
        </p:txBody>
      </p:sp>
    </p:spTree>
    <p:extLst>
      <p:ext uri="{BB962C8B-B14F-4D97-AF65-F5344CB8AC3E}">
        <p14:creationId xmlns:p14="http://schemas.microsoft.com/office/powerpoint/2010/main" val="1061181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D6B4F-95FF-2344-1ED8-54722A146B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8EFA64-6224-87C9-B823-AF02763B7FEB}"/>
              </a:ext>
            </a:extLst>
          </p:cNvPr>
          <p:cNvSpPr>
            <a:spLocks noGrp="1"/>
          </p:cNvSpPr>
          <p:nvPr>
            <p:ph type="title"/>
          </p:nvPr>
        </p:nvSpPr>
        <p:spPr>
          <a:xfrm>
            <a:off x="479424" y="368300"/>
            <a:ext cx="11233150" cy="664797"/>
          </a:xfrm>
        </p:spPr>
        <p:txBody>
          <a:bodyPr/>
          <a:lstStyle/>
          <a:p>
            <a:pPr algn="ctr"/>
            <a:r>
              <a:rPr lang="en-US" sz="4800" dirty="0"/>
              <a:t>Termination Date #4</a:t>
            </a:r>
            <a:endParaRPr lang="en-AU" sz="4800" dirty="0"/>
          </a:p>
        </p:txBody>
      </p:sp>
      <p:sp>
        <p:nvSpPr>
          <p:cNvPr id="4" name="Slide Number Placeholder 3">
            <a:extLst>
              <a:ext uri="{FF2B5EF4-FFF2-40B4-BE49-F238E27FC236}">
                <a16:creationId xmlns:a16="http://schemas.microsoft.com/office/drawing/2014/main" id="{51697BFD-B049-13D9-96EF-453D7E543F2C}"/>
              </a:ext>
            </a:extLst>
          </p:cNvPr>
          <p:cNvSpPr>
            <a:spLocks noGrp="1"/>
          </p:cNvSpPr>
          <p:nvPr>
            <p:ph type="sldNum" sz="quarter" idx="11"/>
          </p:nvPr>
        </p:nvSpPr>
        <p:spPr/>
        <p:txBody>
          <a:bodyPr/>
          <a:lstStyle/>
          <a:p>
            <a:fld id="{CD4C1D5F-4A97-7B42-9D87-24EE203E0E60}" type="slidenum">
              <a:rPr lang="en-AU" smtClean="0"/>
              <a:pPr/>
              <a:t>17</a:t>
            </a:fld>
            <a:endParaRPr lang="en-AU"/>
          </a:p>
        </p:txBody>
      </p:sp>
      <p:sp>
        <p:nvSpPr>
          <p:cNvPr id="5" name="Text Placeholder 4">
            <a:extLst>
              <a:ext uri="{FF2B5EF4-FFF2-40B4-BE49-F238E27FC236}">
                <a16:creationId xmlns:a16="http://schemas.microsoft.com/office/drawing/2014/main" id="{BC60538B-D4BC-1B12-5688-932D49C0D407}"/>
              </a:ext>
            </a:extLst>
          </p:cNvPr>
          <p:cNvSpPr>
            <a:spLocks noGrp="1"/>
          </p:cNvSpPr>
          <p:nvPr>
            <p:ph type="body" sz="quarter" idx="12"/>
          </p:nvPr>
        </p:nvSpPr>
        <p:spPr>
          <a:xfrm>
            <a:off x="479424" y="1424067"/>
            <a:ext cx="10141684" cy="4568770"/>
          </a:xfrm>
        </p:spPr>
        <p:txBody>
          <a:bodyPr numCol="1"/>
          <a:lstStyle/>
          <a:p>
            <a:pPr marL="0" lvl="1" indent="0">
              <a:buClrTx/>
              <a:buSzPct val="100000"/>
              <a:buNone/>
            </a:pPr>
            <a:r>
              <a:rPr lang="en-AU" sz="2000" dirty="0"/>
              <a:t>Generally a landlord can’t use these grounds to end a fixed-term agreement early.</a:t>
            </a:r>
          </a:p>
          <a:p>
            <a:pPr marL="0" lvl="1" indent="0">
              <a:buClrTx/>
              <a:buSzPct val="100000"/>
              <a:buNone/>
            </a:pPr>
            <a:endParaRPr lang="en-AU" sz="2000" dirty="0"/>
          </a:p>
          <a:p>
            <a:pPr marL="0" lvl="1" indent="0">
              <a:buClrTx/>
              <a:buSzPct val="100000"/>
              <a:buNone/>
            </a:pPr>
            <a:r>
              <a:rPr lang="en-AU" sz="2000" dirty="0"/>
              <a:t>The termination date needs to be </a:t>
            </a:r>
            <a:r>
              <a:rPr lang="en-AU" sz="2000" b="1" dirty="0">
                <a:solidFill>
                  <a:schemeClr val="accent2"/>
                </a:solidFill>
              </a:rPr>
              <a:t>on or after </a:t>
            </a:r>
            <a:r>
              <a:rPr lang="en-AU" sz="2000" dirty="0"/>
              <a:t>the end of the fixed term of the agreement, if there is one.</a:t>
            </a:r>
          </a:p>
          <a:p>
            <a:pPr marL="357188" lvl="1" indent="-357188">
              <a:buClrTx/>
              <a:buSzPct val="100000"/>
              <a:buFontTx/>
              <a:buChar char="•"/>
            </a:pPr>
            <a:endParaRPr lang="en-AU" sz="2000" dirty="0"/>
          </a:p>
          <a:p>
            <a:pPr marL="0" lvl="1" indent="0">
              <a:buClrTx/>
              <a:buSzPct val="100000"/>
              <a:buNone/>
            </a:pPr>
            <a:r>
              <a:rPr lang="en-AU" sz="2000" dirty="0"/>
              <a:t>Exceptions: </a:t>
            </a:r>
          </a:p>
          <a:p>
            <a:pPr marL="162900" indent="-342900">
              <a:buFont typeface="Arial" panose="020B0604020202020204" pitchFamily="34" charset="0"/>
              <a:buChar char="•"/>
            </a:pPr>
            <a:r>
              <a:rPr lang="en-AU" sz="2000" dirty="0"/>
              <a:t>Breach (Section 87C) </a:t>
            </a:r>
          </a:p>
          <a:p>
            <a:pPr marL="162900" indent="-342900">
              <a:buFont typeface="Arial" panose="020B0604020202020204" pitchFamily="34" charset="0"/>
              <a:buChar char="•"/>
            </a:pPr>
            <a:r>
              <a:rPr lang="en-AU" sz="2000" dirty="0"/>
              <a:t>Frustration (Section 109).</a:t>
            </a:r>
          </a:p>
        </p:txBody>
      </p:sp>
    </p:spTree>
    <p:extLst>
      <p:ext uri="{BB962C8B-B14F-4D97-AF65-F5344CB8AC3E}">
        <p14:creationId xmlns:p14="http://schemas.microsoft.com/office/powerpoint/2010/main" val="2128417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386CC-C9EE-6E79-CE8F-3B857921D6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C9D2CA-42D1-879B-5878-DBCF873F6AB8}"/>
              </a:ext>
            </a:extLst>
          </p:cNvPr>
          <p:cNvSpPr>
            <a:spLocks noGrp="1"/>
          </p:cNvSpPr>
          <p:nvPr>
            <p:ph type="title"/>
          </p:nvPr>
        </p:nvSpPr>
        <p:spPr>
          <a:xfrm>
            <a:off x="479424" y="1842868"/>
            <a:ext cx="3241238" cy="4238083"/>
          </a:xfrm>
        </p:spPr>
        <p:txBody>
          <a:bodyPr/>
          <a:lstStyle/>
          <a:p>
            <a:r>
              <a:rPr lang="en-US" sz="4800" b="1" dirty="0"/>
              <a:t>5 </a:t>
            </a:r>
            <a:br>
              <a:rPr lang="en-US" sz="4800" b="1" dirty="0"/>
            </a:br>
            <a:r>
              <a:rPr lang="en-US" sz="4800" dirty="0"/>
              <a:t>Grounds for termination</a:t>
            </a:r>
            <a:br>
              <a:rPr lang="en-US" sz="48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r>
              <a:rPr lang="en-AU" sz="1200"/>
              <a:t>Photo by </a:t>
            </a:r>
            <a:r>
              <a:rPr lang="en-AU" sz="1200">
                <a:hlinkClick r:id="rId3"/>
              </a:rPr>
              <a:t>Arisa Chattasa</a:t>
            </a:r>
            <a:r>
              <a:rPr lang="en-AU" sz="1200"/>
              <a:t> on </a:t>
            </a:r>
            <a:r>
              <a:rPr lang="en-AU" sz="1200">
                <a:hlinkClick r:id="rId4"/>
              </a:rPr>
              <a:t>Unsplash</a:t>
            </a:r>
            <a:br>
              <a:rPr lang="en-US" sz="4800" dirty="0"/>
            </a:br>
            <a:endParaRPr lang="en-AU" sz="1800" dirty="0"/>
          </a:p>
        </p:txBody>
      </p:sp>
      <p:sp>
        <p:nvSpPr>
          <p:cNvPr id="4" name="Slide Number Placeholder 3">
            <a:extLst>
              <a:ext uri="{FF2B5EF4-FFF2-40B4-BE49-F238E27FC236}">
                <a16:creationId xmlns:a16="http://schemas.microsoft.com/office/drawing/2014/main" id="{EF6F662E-68FA-A3F3-E6A6-89523BE37649}"/>
              </a:ext>
            </a:extLst>
          </p:cNvPr>
          <p:cNvSpPr>
            <a:spLocks noGrp="1"/>
          </p:cNvSpPr>
          <p:nvPr>
            <p:ph type="sldNum" sz="quarter" idx="11"/>
          </p:nvPr>
        </p:nvSpPr>
        <p:spPr/>
        <p:txBody>
          <a:bodyPr/>
          <a:lstStyle/>
          <a:p>
            <a:fld id="{CD4C1D5F-4A97-7B42-9D87-24EE203E0E60}" type="slidenum">
              <a:rPr lang="en-AU" smtClean="0"/>
              <a:pPr/>
              <a:t>18</a:t>
            </a:fld>
            <a:endParaRPr lang="en-AU"/>
          </a:p>
        </p:txBody>
      </p:sp>
      <p:pic>
        <p:nvPicPr>
          <p:cNvPr id="6" name="Picture 5" descr="A close-up of a file folder&#10;&#10;AI-generated content may be incorrect.">
            <a:extLst>
              <a:ext uri="{FF2B5EF4-FFF2-40B4-BE49-F238E27FC236}">
                <a16:creationId xmlns:a16="http://schemas.microsoft.com/office/drawing/2014/main" id="{1261D391-5390-21FF-8625-83525BAF74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47556" y="0"/>
            <a:ext cx="8471338" cy="6858000"/>
          </a:xfrm>
          <a:prstGeom prst="rect">
            <a:avLst/>
          </a:prstGeom>
        </p:spPr>
      </p:pic>
    </p:spTree>
    <p:extLst>
      <p:ext uri="{BB962C8B-B14F-4D97-AF65-F5344CB8AC3E}">
        <p14:creationId xmlns:p14="http://schemas.microsoft.com/office/powerpoint/2010/main" val="178017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E1F7C-E6D8-87D0-CF8A-EAA10D6216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87604C-8589-B9C9-BA2C-1B5D2C988988}"/>
              </a:ext>
            </a:extLst>
          </p:cNvPr>
          <p:cNvSpPr>
            <a:spLocks noGrp="1"/>
          </p:cNvSpPr>
          <p:nvPr>
            <p:ph type="title"/>
          </p:nvPr>
        </p:nvSpPr>
        <p:spPr>
          <a:xfrm>
            <a:off x="479424" y="368300"/>
            <a:ext cx="11233150" cy="664797"/>
          </a:xfrm>
        </p:spPr>
        <p:txBody>
          <a:bodyPr/>
          <a:lstStyle/>
          <a:p>
            <a:pPr algn="ctr"/>
            <a:r>
              <a:rPr lang="en-US" sz="4800" dirty="0"/>
              <a:t>Grounds for Termination – new grounds</a:t>
            </a:r>
            <a:endParaRPr lang="en-AU" sz="4800" dirty="0"/>
          </a:p>
        </p:txBody>
      </p:sp>
      <p:sp>
        <p:nvSpPr>
          <p:cNvPr id="4" name="Slide Number Placeholder 3">
            <a:extLst>
              <a:ext uri="{FF2B5EF4-FFF2-40B4-BE49-F238E27FC236}">
                <a16:creationId xmlns:a16="http://schemas.microsoft.com/office/drawing/2014/main" id="{EC60920F-3E98-EF57-F1C5-A0B5AA0AFF8F}"/>
              </a:ext>
            </a:extLst>
          </p:cNvPr>
          <p:cNvSpPr>
            <a:spLocks noGrp="1"/>
          </p:cNvSpPr>
          <p:nvPr>
            <p:ph type="sldNum" sz="quarter" idx="11"/>
          </p:nvPr>
        </p:nvSpPr>
        <p:spPr/>
        <p:txBody>
          <a:bodyPr/>
          <a:lstStyle/>
          <a:p>
            <a:fld id="{CD4C1D5F-4A97-7B42-9D87-24EE203E0E60}" type="slidenum">
              <a:rPr lang="en-AU" smtClean="0"/>
              <a:pPr/>
              <a:t>19</a:t>
            </a:fld>
            <a:endParaRPr lang="en-AU"/>
          </a:p>
        </p:txBody>
      </p:sp>
      <p:sp>
        <p:nvSpPr>
          <p:cNvPr id="5" name="Text Placeholder 4">
            <a:extLst>
              <a:ext uri="{FF2B5EF4-FFF2-40B4-BE49-F238E27FC236}">
                <a16:creationId xmlns:a16="http://schemas.microsoft.com/office/drawing/2014/main" id="{09CD4770-2F4D-2450-441D-A7C1B407F366}"/>
              </a:ext>
            </a:extLst>
          </p:cNvPr>
          <p:cNvSpPr>
            <a:spLocks noGrp="1"/>
          </p:cNvSpPr>
          <p:nvPr>
            <p:ph type="body" sz="quarter" idx="12"/>
          </p:nvPr>
        </p:nvSpPr>
        <p:spPr>
          <a:xfrm>
            <a:off x="479424" y="1424067"/>
            <a:ext cx="10141684" cy="4568770"/>
          </a:xfrm>
        </p:spPr>
        <p:txBody>
          <a:bodyPr numCol="1"/>
          <a:lstStyle/>
          <a:p>
            <a:pPr marL="357188" lvl="1" indent="-357188">
              <a:buClr>
                <a:schemeClr val="tx1"/>
              </a:buClr>
              <a:buSzPct val="100000"/>
            </a:pPr>
            <a:r>
              <a:rPr lang="en-AU" sz="2000" dirty="0"/>
              <a:t>The tenant has breached the tenancy agreement (section 87C) </a:t>
            </a:r>
          </a:p>
          <a:p>
            <a:pPr marL="357188" lvl="1" indent="-357188">
              <a:buClr>
                <a:schemeClr val="tx1"/>
              </a:buClr>
              <a:buSzPct val="100000"/>
            </a:pPr>
            <a:r>
              <a:rPr lang="en-AU" sz="2000" dirty="0"/>
              <a:t>The property has been sold (87D) or is going to be sold (87E) </a:t>
            </a:r>
          </a:p>
          <a:p>
            <a:pPr marL="357188" lvl="1" indent="-357188">
              <a:buClr>
                <a:schemeClr val="tx1"/>
              </a:buClr>
              <a:buSzPct val="100000"/>
            </a:pPr>
            <a:r>
              <a:rPr lang="en-AU" sz="2000" dirty="0"/>
              <a:t>Significant repairs or renovations are needed (87F) </a:t>
            </a:r>
          </a:p>
          <a:p>
            <a:pPr marL="357188" lvl="1" indent="-357188">
              <a:buClr>
                <a:schemeClr val="tx1"/>
              </a:buClr>
              <a:buSzPct val="100000"/>
            </a:pPr>
            <a:r>
              <a:rPr lang="en-AU" sz="2000" dirty="0"/>
              <a:t>The property will be demolished (87G) </a:t>
            </a:r>
          </a:p>
          <a:p>
            <a:pPr marL="357188" lvl="1" indent="-357188">
              <a:buClr>
                <a:schemeClr val="tx1"/>
              </a:buClr>
              <a:buSzPct val="100000"/>
            </a:pPr>
            <a:r>
              <a:rPr lang="en-AU" sz="2000" dirty="0"/>
              <a:t>Tenant is no longer eligible for affordable housing scheme (87H) or transitional housing (87I) </a:t>
            </a:r>
          </a:p>
          <a:p>
            <a:pPr marL="357188" lvl="1" indent="-357188">
              <a:buClr>
                <a:schemeClr val="tx1"/>
              </a:buClr>
              <a:buSzPct val="100000"/>
            </a:pPr>
            <a:r>
              <a:rPr lang="en-AU" sz="2000" dirty="0"/>
              <a:t>Premises is required for key worker accommodation (87J) </a:t>
            </a:r>
          </a:p>
          <a:p>
            <a:pPr marL="357188" lvl="1" indent="-357188">
              <a:buClr>
                <a:schemeClr val="tx1"/>
              </a:buClr>
              <a:buSzPct val="100000"/>
            </a:pPr>
            <a:r>
              <a:rPr lang="en-AU" sz="2000" dirty="0"/>
              <a:t>Tenant is no longer eligible for student housing (87K) </a:t>
            </a:r>
          </a:p>
          <a:p>
            <a:pPr marL="357188" lvl="1" indent="-357188">
              <a:buClr>
                <a:schemeClr val="tx1"/>
              </a:buClr>
              <a:buSzPct val="100000"/>
            </a:pPr>
            <a:r>
              <a:rPr lang="en-AU" sz="2000" dirty="0"/>
              <a:t>The property will no longer be rented out (87L) </a:t>
            </a:r>
          </a:p>
          <a:p>
            <a:pPr marL="357188" lvl="1" indent="-357188">
              <a:buClr>
                <a:schemeClr val="tx1"/>
              </a:buClr>
              <a:buSzPct val="100000"/>
            </a:pPr>
            <a:r>
              <a:rPr lang="en-AU" sz="2000" dirty="0"/>
              <a:t>The landlord or their family will move in (87M) </a:t>
            </a:r>
          </a:p>
          <a:p>
            <a:pPr marL="357188" lvl="1" indent="-357188">
              <a:buClr>
                <a:schemeClr val="tx1"/>
              </a:buClr>
              <a:buSzPct val="100000"/>
            </a:pPr>
            <a:r>
              <a:rPr lang="en-AU" sz="2000" dirty="0"/>
              <a:t>An employee or caretaker arrangement has come to an end (87N).</a:t>
            </a:r>
          </a:p>
        </p:txBody>
      </p:sp>
    </p:spTree>
    <p:extLst>
      <p:ext uri="{BB962C8B-B14F-4D97-AF65-F5344CB8AC3E}">
        <p14:creationId xmlns:p14="http://schemas.microsoft.com/office/powerpoint/2010/main" val="567349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EF87C-DB14-A86F-F9CD-DF6A88BA14B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4C2B48-3718-5A7F-6017-F3825F0C5A11}"/>
              </a:ext>
            </a:extLst>
          </p:cNvPr>
          <p:cNvSpPr>
            <a:spLocks noGrp="1"/>
          </p:cNvSpPr>
          <p:nvPr>
            <p:ph type="sldNum" sz="quarter" idx="11"/>
          </p:nvPr>
        </p:nvSpPr>
        <p:spPr/>
        <p:txBody>
          <a:bodyPr/>
          <a:lstStyle/>
          <a:p>
            <a:fld id="{CD4C1D5F-4A97-7B42-9D87-24EE203E0E60}" type="slidenum">
              <a:rPr lang="en-AU" smtClean="0"/>
              <a:pPr/>
              <a:t>2</a:t>
            </a:fld>
            <a:endParaRPr lang="en-AU"/>
          </a:p>
        </p:txBody>
      </p:sp>
      <p:sp>
        <p:nvSpPr>
          <p:cNvPr id="8" name="Google Shape;271;p42">
            <a:extLst>
              <a:ext uri="{FF2B5EF4-FFF2-40B4-BE49-F238E27FC236}">
                <a16:creationId xmlns:a16="http://schemas.microsoft.com/office/drawing/2014/main" id="{B1139052-EB76-5E6D-F660-6880E5E89C93}"/>
              </a:ext>
            </a:extLst>
          </p:cNvPr>
          <p:cNvSpPr txBox="1">
            <a:spLocks/>
          </p:cNvSpPr>
          <p:nvPr/>
        </p:nvSpPr>
        <p:spPr>
          <a:xfrm>
            <a:off x="4144709" y="2632991"/>
            <a:ext cx="3902579" cy="1141849"/>
          </a:xfrm>
          <a:prstGeom prst="rect">
            <a:avLst/>
          </a:prstGeom>
        </p:spPr>
        <p:txBody>
          <a:bodyPr spcFirstLastPara="1" wrap="square" lIns="91425" tIns="91425" rIns="91425" bIns="91425" anchor="t" anchorCtr="0">
            <a:noAutofit/>
          </a:bodyPr>
          <a:lstStyle>
            <a:lvl1pPr marL="0" indent="0" algn="l" defTabSz="914400" rtl="0" eaLnBrk="1" latinLnBrk="0" hangingPunct="1">
              <a:lnSpc>
                <a:spcPct val="110000"/>
              </a:lnSpc>
              <a:spcBef>
                <a:spcPts val="8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lnSpc>
                <a:spcPct val="110000"/>
              </a:lnSpc>
              <a:spcBef>
                <a:spcPts val="800"/>
              </a:spcBef>
              <a:buClr>
                <a:schemeClr val="accent1"/>
              </a:buClr>
              <a:buSzPct val="120000"/>
              <a:buFont typeface="Arial" panose="020B0604020202020204" pitchFamily="34" charset="0"/>
              <a:buChar char="•"/>
              <a:defRPr sz="1400" kern="1200">
                <a:solidFill>
                  <a:schemeClr val="tx1"/>
                </a:solidFill>
                <a:latin typeface="+mn-lt"/>
                <a:ea typeface="+mn-ea"/>
                <a:cs typeface="+mn-cs"/>
              </a:defRPr>
            </a:lvl2pPr>
            <a:lvl3pPr marL="360000" indent="-180000" algn="l" defTabSz="914400" rtl="0" eaLnBrk="1" latinLnBrk="0" hangingPunct="1">
              <a:lnSpc>
                <a:spcPct val="110000"/>
              </a:lnSpc>
              <a:spcBef>
                <a:spcPts val="800"/>
              </a:spcBef>
              <a:buClr>
                <a:schemeClr val="accent1"/>
              </a:buClr>
              <a:buFont typeface="System Font Regular"/>
              <a:buChar char="–"/>
              <a:defRPr sz="1400" kern="1200">
                <a:solidFill>
                  <a:schemeClr val="tx1"/>
                </a:solidFill>
                <a:latin typeface="+mn-lt"/>
                <a:ea typeface="+mn-ea"/>
                <a:cs typeface="+mn-cs"/>
              </a:defRPr>
            </a:lvl3pPr>
            <a:lvl4pPr marL="540000" indent="-180000" algn="l" defTabSz="914400" rtl="0" eaLnBrk="1" latinLnBrk="0" hangingPunct="1">
              <a:lnSpc>
                <a:spcPct val="110000"/>
              </a:lnSpc>
              <a:spcBef>
                <a:spcPts val="800"/>
              </a:spcBef>
              <a:buClr>
                <a:schemeClr val="accent1"/>
              </a:buClr>
              <a:buSzPct val="120000"/>
              <a:buFont typeface="System Font Regular"/>
              <a:buChar char="›"/>
              <a:defRPr sz="1400" kern="1200">
                <a:solidFill>
                  <a:schemeClr val="tx1"/>
                </a:solidFill>
                <a:latin typeface="+mn-lt"/>
                <a:ea typeface="+mn-ea"/>
                <a:cs typeface="+mn-cs"/>
              </a:defRPr>
            </a:lvl4pPr>
            <a:lvl5pPr marL="0" indent="0" algn="l" defTabSz="914400" rtl="0" eaLnBrk="1" latinLnBrk="0" hangingPunct="1">
              <a:lnSpc>
                <a:spcPct val="110000"/>
              </a:lnSpc>
              <a:spcBef>
                <a:spcPts val="1600"/>
              </a:spcBef>
              <a:buFont typeface="Arial" panose="020B0604020202020204" pitchFamily="34" charset="0"/>
              <a:buNone/>
              <a:defRPr sz="16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endParaRPr lang="en-AU" sz="1800" dirty="0">
              <a:ea typeface="+mj-ea"/>
              <a:cs typeface="+mj-cs"/>
            </a:endParaRPr>
          </a:p>
        </p:txBody>
      </p:sp>
      <p:sp>
        <p:nvSpPr>
          <p:cNvPr id="9" name="Google Shape;273;p42">
            <a:extLst>
              <a:ext uri="{FF2B5EF4-FFF2-40B4-BE49-F238E27FC236}">
                <a16:creationId xmlns:a16="http://schemas.microsoft.com/office/drawing/2014/main" id="{328BF3A4-6A86-CA15-020B-6E2C460E2661}"/>
              </a:ext>
            </a:extLst>
          </p:cNvPr>
          <p:cNvSpPr txBox="1">
            <a:spLocks/>
          </p:cNvSpPr>
          <p:nvPr/>
        </p:nvSpPr>
        <p:spPr>
          <a:xfrm>
            <a:off x="3797300" y="1398494"/>
            <a:ext cx="4249989" cy="3972973"/>
          </a:xfrm>
          <a:prstGeom prst="rect">
            <a:avLst/>
          </a:prstGeom>
        </p:spPr>
        <p:txBody>
          <a:bodyPr spcFirstLastPara="1" wrap="square" lIns="91425" tIns="91425" rIns="91425" bIns="91425" anchor="t" anchorCtr="0">
            <a:noAutofit/>
          </a:bodyPr>
          <a:lstStyle>
            <a:lvl1pPr marL="0" indent="0" algn="l" defTabSz="914400" rtl="0" eaLnBrk="1" latinLnBrk="0" hangingPunct="1">
              <a:lnSpc>
                <a:spcPct val="110000"/>
              </a:lnSpc>
              <a:spcBef>
                <a:spcPts val="8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lnSpc>
                <a:spcPct val="110000"/>
              </a:lnSpc>
              <a:spcBef>
                <a:spcPts val="800"/>
              </a:spcBef>
              <a:buClr>
                <a:schemeClr val="accent1"/>
              </a:buClr>
              <a:buSzPct val="120000"/>
              <a:buFont typeface="Arial" panose="020B0604020202020204" pitchFamily="34" charset="0"/>
              <a:buChar char="•"/>
              <a:defRPr sz="1400" kern="1200">
                <a:solidFill>
                  <a:schemeClr val="tx1"/>
                </a:solidFill>
                <a:latin typeface="+mn-lt"/>
                <a:ea typeface="+mn-ea"/>
                <a:cs typeface="+mn-cs"/>
              </a:defRPr>
            </a:lvl2pPr>
            <a:lvl3pPr marL="360000" indent="-180000" algn="l" defTabSz="914400" rtl="0" eaLnBrk="1" latinLnBrk="0" hangingPunct="1">
              <a:lnSpc>
                <a:spcPct val="110000"/>
              </a:lnSpc>
              <a:spcBef>
                <a:spcPts val="800"/>
              </a:spcBef>
              <a:buClr>
                <a:schemeClr val="accent1"/>
              </a:buClr>
              <a:buFont typeface="System Font Regular"/>
              <a:buChar char="–"/>
              <a:defRPr sz="1400" kern="1200">
                <a:solidFill>
                  <a:schemeClr val="tx1"/>
                </a:solidFill>
                <a:latin typeface="+mn-lt"/>
                <a:ea typeface="+mn-ea"/>
                <a:cs typeface="+mn-cs"/>
              </a:defRPr>
            </a:lvl3pPr>
            <a:lvl4pPr marL="540000" indent="-180000" algn="l" defTabSz="914400" rtl="0" eaLnBrk="1" latinLnBrk="0" hangingPunct="1">
              <a:lnSpc>
                <a:spcPct val="110000"/>
              </a:lnSpc>
              <a:spcBef>
                <a:spcPts val="800"/>
              </a:spcBef>
              <a:buClr>
                <a:schemeClr val="accent1"/>
              </a:buClr>
              <a:buSzPct val="120000"/>
              <a:buFont typeface="System Font Regular"/>
              <a:buChar char="›"/>
              <a:defRPr sz="1400" kern="1200">
                <a:solidFill>
                  <a:schemeClr val="tx1"/>
                </a:solidFill>
                <a:latin typeface="+mn-lt"/>
                <a:ea typeface="+mn-ea"/>
                <a:cs typeface="+mn-cs"/>
              </a:defRPr>
            </a:lvl4pPr>
            <a:lvl5pPr marL="0" indent="0" algn="l" defTabSz="914400" rtl="0" eaLnBrk="1" latinLnBrk="0" hangingPunct="1">
              <a:lnSpc>
                <a:spcPct val="110000"/>
              </a:lnSpc>
              <a:spcBef>
                <a:spcPts val="1600"/>
              </a:spcBef>
              <a:buFont typeface="Arial" panose="020B0604020202020204" pitchFamily="34" charset="0"/>
              <a:buNone/>
              <a:defRPr sz="16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AU" sz="4800" b="1" dirty="0">
                <a:latin typeface="+mj-lt"/>
                <a:ea typeface="+mj-ea"/>
                <a:cs typeface="+mj-cs"/>
                <a:sym typeface="Bebas Neue"/>
              </a:rPr>
              <a:t>Ned Cooke</a:t>
            </a:r>
          </a:p>
          <a:p>
            <a:pPr algn="ctr">
              <a:spcBef>
                <a:spcPts val="0"/>
              </a:spcBef>
            </a:pPr>
            <a:endParaRPr lang="en-AU" sz="2400" dirty="0">
              <a:ea typeface="+mj-ea"/>
              <a:cs typeface="+mj-cs"/>
            </a:endParaRPr>
          </a:p>
          <a:p>
            <a:pPr algn="ctr">
              <a:spcBef>
                <a:spcPts val="0"/>
              </a:spcBef>
            </a:pPr>
            <a:r>
              <a:rPr lang="en-AU" sz="2400" dirty="0">
                <a:ea typeface="+mj-ea"/>
                <a:cs typeface="+mj-cs"/>
              </a:rPr>
              <a:t>Solicitor &amp; Team Leader</a:t>
            </a:r>
          </a:p>
          <a:p>
            <a:pPr algn="ctr">
              <a:spcBef>
                <a:spcPts val="0"/>
              </a:spcBef>
            </a:pPr>
            <a:r>
              <a:rPr lang="en-AU" sz="2400" dirty="0">
                <a:ea typeface="+mj-ea"/>
                <a:cs typeface="+mj-cs"/>
              </a:rPr>
              <a:t>Inner Sydney Tenants Advice </a:t>
            </a:r>
            <a:br>
              <a:rPr lang="en-AU" sz="2400" dirty="0">
                <a:ea typeface="+mj-ea"/>
                <a:cs typeface="+mj-cs"/>
              </a:rPr>
            </a:br>
            <a:r>
              <a:rPr lang="en-AU" sz="2400" dirty="0">
                <a:ea typeface="+mj-ea"/>
                <a:cs typeface="+mj-cs"/>
              </a:rPr>
              <a:t>&amp; Advocacy Service</a:t>
            </a:r>
          </a:p>
          <a:p>
            <a:pPr algn="ctr">
              <a:spcBef>
                <a:spcPts val="0"/>
              </a:spcBef>
            </a:pPr>
            <a:endParaRPr lang="en-AU" sz="2400" dirty="0">
              <a:ea typeface="+mj-ea"/>
              <a:cs typeface="+mj-cs"/>
            </a:endParaRPr>
          </a:p>
          <a:p>
            <a:pPr algn="ctr">
              <a:spcBef>
                <a:spcPts val="0"/>
              </a:spcBef>
            </a:pPr>
            <a:r>
              <a:rPr lang="en-AU" sz="2400" dirty="0">
                <a:ea typeface="+mj-ea"/>
                <a:cs typeface="+mj-cs"/>
              </a:rPr>
              <a:t>Redfern Legal Centre</a:t>
            </a:r>
          </a:p>
        </p:txBody>
      </p:sp>
      <p:sp>
        <p:nvSpPr>
          <p:cNvPr id="17" name="AutoShape 2" descr="Jasmine Opdam">
            <a:extLst>
              <a:ext uri="{FF2B5EF4-FFF2-40B4-BE49-F238E27FC236}">
                <a16:creationId xmlns:a16="http://schemas.microsoft.com/office/drawing/2014/main" id="{6525E748-6D00-63F7-8895-DA572E0C9A74}"/>
              </a:ext>
            </a:extLst>
          </p:cNvPr>
          <p:cNvSpPr>
            <a:spLocks noChangeAspect="1" noChangeArrowheads="1"/>
          </p:cNvSpPr>
          <p:nvPr/>
        </p:nvSpPr>
        <p:spPr bwMode="auto">
          <a:xfrm>
            <a:off x="6188727" y="305151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055327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F234C-A912-59BF-0E89-5080FFDD13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23D023-8CEB-36EA-B9B4-C157FADEBE7B}"/>
              </a:ext>
            </a:extLst>
          </p:cNvPr>
          <p:cNvSpPr>
            <a:spLocks noGrp="1"/>
          </p:cNvSpPr>
          <p:nvPr>
            <p:ph type="title"/>
          </p:nvPr>
        </p:nvSpPr>
        <p:spPr>
          <a:xfrm>
            <a:off x="479424" y="368300"/>
            <a:ext cx="11233150" cy="664797"/>
          </a:xfrm>
        </p:spPr>
        <p:txBody>
          <a:bodyPr/>
          <a:lstStyle/>
          <a:p>
            <a:pPr algn="ctr"/>
            <a:r>
              <a:rPr lang="en-US" sz="4800" dirty="0"/>
              <a:t>Grounds for Termination - unchanged</a:t>
            </a:r>
            <a:endParaRPr lang="en-AU" sz="4800" dirty="0"/>
          </a:p>
        </p:txBody>
      </p:sp>
      <p:sp>
        <p:nvSpPr>
          <p:cNvPr id="4" name="Slide Number Placeholder 3">
            <a:extLst>
              <a:ext uri="{FF2B5EF4-FFF2-40B4-BE49-F238E27FC236}">
                <a16:creationId xmlns:a16="http://schemas.microsoft.com/office/drawing/2014/main" id="{7D6D0127-CDA5-B535-8E18-C31676952835}"/>
              </a:ext>
            </a:extLst>
          </p:cNvPr>
          <p:cNvSpPr>
            <a:spLocks noGrp="1"/>
          </p:cNvSpPr>
          <p:nvPr>
            <p:ph type="sldNum" sz="quarter" idx="11"/>
          </p:nvPr>
        </p:nvSpPr>
        <p:spPr/>
        <p:txBody>
          <a:bodyPr/>
          <a:lstStyle/>
          <a:p>
            <a:fld id="{CD4C1D5F-4A97-7B42-9D87-24EE203E0E60}" type="slidenum">
              <a:rPr lang="en-AU" smtClean="0"/>
              <a:pPr/>
              <a:t>20</a:t>
            </a:fld>
            <a:endParaRPr lang="en-AU"/>
          </a:p>
        </p:txBody>
      </p:sp>
      <p:sp>
        <p:nvSpPr>
          <p:cNvPr id="5" name="Text Placeholder 4">
            <a:extLst>
              <a:ext uri="{FF2B5EF4-FFF2-40B4-BE49-F238E27FC236}">
                <a16:creationId xmlns:a16="http://schemas.microsoft.com/office/drawing/2014/main" id="{EF6F0AD0-C5FE-18E5-4394-A7E640978A08}"/>
              </a:ext>
            </a:extLst>
          </p:cNvPr>
          <p:cNvSpPr>
            <a:spLocks noGrp="1"/>
          </p:cNvSpPr>
          <p:nvPr>
            <p:ph type="body" sz="quarter" idx="12"/>
          </p:nvPr>
        </p:nvSpPr>
        <p:spPr>
          <a:xfrm>
            <a:off x="479424" y="1424067"/>
            <a:ext cx="10141684" cy="4568770"/>
          </a:xfrm>
        </p:spPr>
        <p:txBody>
          <a:bodyPr numCol="1"/>
          <a:lstStyle/>
          <a:p>
            <a:pPr marL="357188" lvl="1" indent="-357188">
              <a:buClr>
                <a:schemeClr val="tx1"/>
              </a:buClr>
              <a:buSzPct val="100000"/>
            </a:pPr>
            <a:r>
              <a:rPr lang="en-AU" sz="2000" dirty="0"/>
              <a:t>The agreement is frustrated (section 109) </a:t>
            </a:r>
          </a:p>
          <a:p>
            <a:pPr marL="357188" lvl="1" indent="-357188">
              <a:buClr>
                <a:schemeClr val="tx1"/>
              </a:buClr>
              <a:buSzPct val="100000"/>
            </a:pPr>
            <a:endParaRPr lang="en-AU" sz="2000" dirty="0"/>
          </a:p>
          <a:p>
            <a:pPr marL="357188" lvl="1" indent="-357188">
              <a:buClr>
                <a:schemeClr val="tx1"/>
              </a:buClr>
              <a:buSzPct val="100000"/>
            </a:pPr>
            <a:r>
              <a:rPr lang="en-AU" sz="2000" dirty="0"/>
              <a:t>Tenant is no longer eligible for social housing (section 143)</a:t>
            </a:r>
            <a:br>
              <a:rPr lang="en-AU" sz="2000" dirty="0"/>
            </a:br>
            <a:endParaRPr lang="en-AU" sz="2000" dirty="0"/>
          </a:p>
          <a:p>
            <a:pPr marL="357188" lvl="1" indent="-357188">
              <a:buClr>
                <a:schemeClr val="tx1"/>
              </a:buClr>
              <a:buSzPct val="100000"/>
            </a:pPr>
            <a:r>
              <a:rPr lang="en-AU" sz="2000" dirty="0"/>
              <a:t>Social housing tenant is being relocated and has received a final offer of alternative premises (section 148).</a:t>
            </a:r>
          </a:p>
        </p:txBody>
      </p:sp>
    </p:spTree>
    <p:extLst>
      <p:ext uri="{BB962C8B-B14F-4D97-AF65-F5344CB8AC3E}">
        <p14:creationId xmlns:p14="http://schemas.microsoft.com/office/powerpoint/2010/main" val="339153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1FEF3-5513-EAB5-BFCF-36FB83E54081}"/>
              </a:ext>
            </a:extLst>
          </p:cNvPr>
          <p:cNvSpPr>
            <a:spLocks noGrp="1"/>
          </p:cNvSpPr>
          <p:nvPr>
            <p:ph type="title"/>
          </p:nvPr>
        </p:nvSpPr>
        <p:spPr>
          <a:xfrm>
            <a:off x="479424" y="1814733"/>
            <a:ext cx="3110213" cy="2659190"/>
          </a:xfrm>
        </p:spPr>
        <p:txBody>
          <a:bodyPr/>
          <a:lstStyle/>
          <a:p>
            <a:r>
              <a:rPr lang="en-US" sz="4800" b="1" dirty="0"/>
              <a:t>6</a:t>
            </a:r>
            <a:br>
              <a:rPr lang="en-US" sz="4800" dirty="0"/>
            </a:br>
            <a:r>
              <a:rPr lang="en-US" sz="4800" dirty="0"/>
              <a:t>Termination Information Statement</a:t>
            </a:r>
            <a:endParaRPr lang="en-AU" sz="4800" dirty="0"/>
          </a:p>
        </p:txBody>
      </p:sp>
      <p:sp>
        <p:nvSpPr>
          <p:cNvPr id="4" name="Slide Number Placeholder 3">
            <a:extLst>
              <a:ext uri="{FF2B5EF4-FFF2-40B4-BE49-F238E27FC236}">
                <a16:creationId xmlns:a16="http://schemas.microsoft.com/office/drawing/2014/main" id="{C7A6A901-26A4-8569-D7CE-4CFC050057E3}"/>
              </a:ext>
            </a:extLst>
          </p:cNvPr>
          <p:cNvSpPr>
            <a:spLocks noGrp="1"/>
          </p:cNvSpPr>
          <p:nvPr>
            <p:ph type="sldNum" sz="quarter" idx="11"/>
          </p:nvPr>
        </p:nvSpPr>
        <p:spPr/>
        <p:txBody>
          <a:bodyPr/>
          <a:lstStyle/>
          <a:p>
            <a:fld id="{CD4C1D5F-4A97-7B42-9D87-24EE203E0E60}" type="slidenum">
              <a:rPr lang="en-AU" smtClean="0"/>
              <a:pPr/>
              <a:t>21</a:t>
            </a:fld>
            <a:endParaRPr lang="en-AU"/>
          </a:p>
        </p:txBody>
      </p:sp>
      <p:pic>
        <p:nvPicPr>
          <p:cNvPr id="6" name="Picture 5" descr="A document with text on it&#10;&#10;AI-generated content may be incorrect.">
            <a:extLst>
              <a:ext uri="{FF2B5EF4-FFF2-40B4-BE49-F238E27FC236}">
                <a16:creationId xmlns:a16="http://schemas.microsoft.com/office/drawing/2014/main" id="{533D777F-7397-9F40-1F01-B6C960D732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884008">
            <a:off x="4010765" y="251451"/>
            <a:ext cx="7777432" cy="6698696"/>
          </a:xfrm>
          <a:prstGeom prst="rect">
            <a:avLst/>
          </a:prstGeom>
        </p:spPr>
      </p:pic>
    </p:spTree>
    <p:extLst>
      <p:ext uri="{BB962C8B-B14F-4D97-AF65-F5344CB8AC3E}">
        <p14:creationId xmlns:p14="http://schemas.microsoft.com/office/powerpoint/2010/main" val="1787265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9A317-9DF5-5D6D-9056-DFE15DCCE5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9E1C2B-D17E-13BF-071F-2C8C29166EA1}"/>
              </a:ext>
            </a:extLst>
          </p:cNvPr>
          <p:cNvSpPr>
            <a:spLocks noGrp="1"/>
          </p:cNvSpPr>
          <p:nvPr>
            <p:ph type="title"/>
          </p:nvPr>
        </p:nvSpPr>
        <p:spPr>
          <a:xfrm>
            <a:off x="479424" y="368300"/>
            <a:ext cx="11233150" cy="664797"/>
          </a:xfrm>
        </p:spPr>
        <p:txBody>
          <a:bodyPr/>
          <a:lstStyle/>
          <a:p>
            <a:pPr algn="ctr"/>
            <a:r>
              <a:rPr lang="en-AU" sz="4800" dirty="0"/>
              <a:t>Termination Information Statement</a:t>
            </a:r>
          </a:p>
        </p:txBody>
      </p:sp>
      <p:sp>
        <p:nvSpPr>
          <p:cNvPr id="4" name="Slide Number Placeholder 3">
            <a:extLst>
              <a:ext uri="{FF2B5EF4-FFF2-40B4-BE49-F238E27FC236}">
                <a16:creationId xmlns:a16="http://schemas.microsoft.com/office/drawing/2014/main" id="{C4DE4E9E-EC32-8853-6748-7F498F789701}"/>
              </a:ext>
            </a:extLst>
          </p:cNvPr>
          <p:cNvSpPr>
            <a:spLocks noGrp="1"/>
          </p:cNvSpPr>
          <p:nvPr>
            <p:ph type="sldNum" sz="quarter" idx="11"/>
          </p:nvPr>
        </p:nvSpPr>
        <p:spPr/>
        <p:txBody>
          <a:bodyPr/>
          <a:lstStyle/>
          <a:p>
            <a:fld id="{CD4C1D5F-4A97-7B42-9D87-24EE203E0E60}" type="slidenum">
              <a:rPr lang="en-AU" smtClean="0"/>
              <a:pPr/>
              <a:t>22</a:t>
            </a:fld>
            <a:endParaRPr lang="en-AU"/>
          </a:p>
        </p:txBody>
      </p:sp>
      <p:sp>
        <p:nvSpPr>
          <p:cNvPr id="5" name="Text Placeholder 4">
            <a:extLst>
              <a:ext uri="{FF2B5EF4-FFF2-40B4-BE49-F238E27FC236}">
                <a16:creationId xmlns:a16="http://schemas.microsoft.com/office/drawing/2014/main" id="{6FFFA412-D749-82E3-2AE2-C68EA52BD952}"/>
              </a:ext>
            </a:extLst>
          </p:cNvPr>
          <p:cNvSpPr>
            <a:spLocks noGrp="1"/>
          </p:cNvSpPr>
          <p:nvPr>
            <p:ph type="body" sz="quarter" idx="12"/>
          </p:nvPr>
        </p:nvSpPr>
        <p:spPr>
          <a:xfrm>
            <a:off x="479424" y="1424067"/>
            <a:ext cx="6176870" cy="4568770"/>
          </a:xfrm>
        </p:spPr>
        <p:txBody>
          <a:bodyPr numCol="1"/>
          <a:lstStyle/>
          <a:p>
            <a:pPr marL="357188" lvl="1" indent="-357188">
              <a:buClr>
                <a:schemeClr val="tx1"/>
              </a:buClr>
              <a:buSzPct val="100000"/>
            </a:pPr>
            <a:endParaRPr lang="en-AU" sz="2000" b="1" dirty="0">
              <a:solidFill>
                <a:schemeClr val="accent2"/>
              </a:solidFill>
            </a:endParaRPr>
          </a:p>
          <a:p>
            <a:pPr marL="357188" lvl="1" indent="-357188">
              <a:buClr>
                <a:schemeClr val="tx1"/>
              </a:buClr>
              <a:buSzPct val="100000"/>
            </a:pPr>
            <a:r>
              <a:rPr lang="en-AU" sz="2000" b="1" dirty="0">
                <a:solidFill>
                  <a:schemeClr val="accent2"/>
                </a:solidFill>
              </a:rPr>
              <a:t>Must</a:t>
            </a:r>
            <a:r>
              <a:rPr lang="en-AU" sz="2000" b="1" dirty="0"/>
              <a:t> </a:t>
            </a:r>
            <a:r>
              <a:rPr lang="en-AU" sz="2000" dirty="0"/>
              <a:t>be served with Notice of Termination. </a:t>
            </a:r>
          </a:p>
          <a:p>
            <a:pPr marL="357188" lvl="1" indent="-357188">
              <a:buClr>
                <a:schemeClr val="tx1"/>
              </a:buClr>
              <a:buSzPct val="100000"/>
            </a:pPr>
            <a:endParaRPr lang="en-AU" sz="2000" dirty="0"/>
          </a:p>
          <a:p>
            <a:pPr marL="357188" lvl="1" indent="-357188">
              <a:buClr>
                <a:schemeClr val="tx1"/>
              </a:buClr>
              <a:buSzPct val="100000"/>
            </a:pPr>
            <a:r>
              <a:rPr lang="en-AU" sz="2000" dirty="0"/>
              <a:t>Provides information to a tenant about landlord’s responsibilities and tenant’s rights when a notice of termination has been issued.</a:t>
            </a:r>
          </a:p>
          <a:p>
            <a:pPr marL="357188" lvl="1" indent="-357188">
              <a:buClr>
                <a:schemeClr val="tx1"/>
              </a:buClr>
              <a:buSzPct val="100000"/>
            </a:pPr>
            <a:endParaRPr lang="en-AU" sz="2000" dirty="0"/>
          </a:p>
          <a:p>
            <a:pPr marL="357188" lvl="1" indent="-357188">
              <a:buClr>
                <a:schemeClr val="tx1"/>
              </a:buClr>
              <a:buSzPct val="100000"/>
            </a:pPr>
            <a:r>
              <a:rPr lang="en-AU" sz="2000" dirty="0"/>
              <a:t>Standard form document published by Fair Trading.</a:t>
            </a:r>
          </a:p>
          <a:p>
            <a:pPr marL="357188" lvl="1" indent="-357188">
              <a:buClr>
                <a:schemeClr val="tx1"/>
              </a:buClr>
              <a:buSzPct val="100000"/>
            </a:pPr>
            <a:endParaRPr lang="en-AU" sz="2000" dirty="0"/>
          </a:p>
          <a:p>
            <a:pPr marL="357188" lvl="1" indent="-357188">
              <a:buClr>
                <a:schemeClr val="tx1"/>
              </a:buClr>
              <a:buSzPct val="100000"/>
            </a:pPr>
            <a:r>
              <a:rPr lang="en-AU" sz="2000" dirty="0"/>
              <a:t>Notice of Termination is invalid if this is not served.</a:t>
            </a:r>
          </a:p>
        </p:txBody>
      </p:sp>
      <p:pic>
        <p:nvPicPr>
          <p:cNvPr id="3" name="Picture 2" descr="A document with text on it&#10;&#10;AI-generated content may be incorrect.">
            <a:extLst>
              <a:ext uri="{FF2B5EF4-FFF2-40B4-BE49-F238E27FC236}">
                <a16:creationId xmlns:a16="http://schemas.microsoft.com/office/drawing/2014/main" id="{B1DC6BA9-E53E-427A-39AC-E3744C71A6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5235" y="1323811"/>
            <a:ext cx="5227530" cy="4502467"/>
          </a:xfrm>
          <a:prstGeom prst="rect">
            <a:avLst/>
          </a:prstGeom>
        </p:spPr>
      </p:pic>
    </p:spTree>
    <p:extLst>
      <p:ext uri="{BB962C8B-B14F-4D97-AF65-F5344CB8AC3E}">
        <p14:creationId xmlns:p14="http://schemas.microsoft.com/office/powerpoint/2010/main" val="3096903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1FEF3-5513-EAB5-BFCF-36FB83E54081}"/>
              </a:ext>
            </a:extLst>
          </p:cNvPr>
          <p:cNvSpPr>
            <a:spLocks noGrp="1"/>
          </p:cNvSpPr>
          <p:nvPr>
            <p:ph type="title"/>
          </p:nvPr>
        </p:nvSpPr>
        <p:spPr>
          <a:xfrm>
            <a:off x="479423" y="1786597"/>
            <a:ext cx="3965968" cy="6814173"/>
          </a:xfrm>
        </p:spPr>
        <p:txBody>
          <a:bodyPr/>
          <a:lstStyle/>
          <a:p>
            <a:r>
              <a:rPr lang="en-US" sz="4800" b="1" dirty="0"/>
              <a:t>7</a:t>
            </a:r>
            <a:br>
              <a:rPr lang="en-US" sz="4800" dirty="0"/>
            </a:br>
            <a:r>
              <a:rPr lang="en-US" sz="4800" dirty="0"/>
              <a:t>Supporting evidence</a:t>
            </a:r>
            <a:br>
              <a:rPr lang="en-US" sz="4800" dirty="0"/>
            </a:br>
            <a:br>
              <a:rPr lang="en-US" sz="4800" dirty="0"/>
            </a:br>
            <a:br>
              <a:rPr lang="en-US" sz="4800" dirty="0"/>
            </a:br>
            <a:br>
              <a:rPr lang="en-US" sz="4800" dirty="0"/>
            </a:br>
            <a:r>
              <a:rPr lang="en-AU" sz="1200"/>
              <a:t>Photo by </a:t>
            </a:r>
            <a:r>
              <a:rPr lang="en-AU" sz="1200">
                <a:hlinkClick r:id="rId3"/>
              </a:rPr>
              <a:t>2H Media</a:t>
            </a:r>
            <a:r>
              <a:rPr lang="en-AU" sz="1200"/>
              <a:t> on </a:t>
            </a:r>
            <a:r>
              <a:rPr lang="en-AU" sz="1200">
                <a:hlinkClick r:id="rId4"/>
              </a:rPr>
              <a:t>Unsplash</a:t>
            </a:r>
            <a:br>
              <a:rPr lang="en-US" sz="4800" dirty="0"/>
            </a:br>
            <a:br>
              <a:rPr lang="en-US" sz="4800" dirty="0"/>
            </a:br>
            <a:br>
              <a:rPr lang="en-US" sz="4800" dirty="0"/>
            </a:br>
            <a:br>
              <a:rPr lang="en-US" sz="4800" dirty="0"/>
            </a:br>
            <a:endParaRPr lang="en-AU" sz="4800" dirty="0"/>
          </a:p>
        </p:txBody>
      </p:sp>
      <p:sp>
        <p:nvSpPr>
          <p:cNvPr id="4" name="Slide Number Placeholder 3">
            <a:extLst>
              <a:ext uri="{FF2B5EF4-FFF2-40B4-BE49-F238E27FC236}">
                <a16:creationId xmlns:a16="http://schemas.microsoft.com/office/drawing/2014/main" id="{C7A6A901-26A4-8569-D7CE-4CFC050057E3}"/>
              </a:ext>
            </a:extLst>
          </p:cNvPr>
          <p:cNvSpPr>
            <a:spLocks noGrp="1"/>
          </p:cNvSpPr>
          <p:nvPr>
            <p:ph type="sldNum" sz="quarter" idx="11"/>
          </p:nvPr>
        </p:nvSpPr>
        <p:spPr/>
        <p:txBody>
          <a:bodyPr/>
          <a:lstStyle/>
          <a:p>
            <a:fld id="{CD4C1D5F-4A97-7B42-9D87-24EE203E0E60}" type="slidenum">
              <a:rPr lang="en-AU" smtClean="0"/>
              <a:pPr/>
              <a:t>23</a:t>
            </a:fld>
            <a:endParaRPr lang="en-AU"/>
          </a:p>
        </p:txBody>
      </p:sp>
      <p:pic>
        <p:nvPicPr>
          <p:cNvPr id="6" name="Picture 5" descr="A pen on a stack of papers&#10;&#10;AI-generated content may be incorrect.">
            <a:extLst>
              <a:ext uri="{FF2B5EF4-FFF2-40B4-BE49-F238E27FC236}">
                <a16:creationId xmlns:a16="http://schemas.microsoft.com/office/drawing/2014/main" id="{6EDB2C3B-20C8-7CCF-8746-75376A988C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82788" y="0"/>
            <a:ext cx="8735003" cy="6858000"/>
          </a:xfrm>
          <a:prstGeom prst="rect">
            <a:avLst/>
          </a:prstGeom>
        </p:spPr>
      </p:pic>
    </p:spTree>
    <p:extLst>
      <p:ext uri="{BB962C8B-B14F-4D97-AF65-F5344CB8AC3E}">
        <p14:creationId xmlns:p14="http://schemas.microsoft.com/office/powerpoint/2010/main" val="2039988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D92BA-255F-E9C0-3283-CE09E4BDC2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57F9DE-C313-82B4-6039-E5E8E8856E09}"/>
              </a:ext>
            </a:extLst>
          </p:cNvPr>
          <p:cNvSpPr>
            <a:spLocks noGrp="1"/>
          </p:cNvSpPr>
          <p:nvPr>
            <p:ph type="title"/>
          </p:nvPr>
        </p:nvSpPr>
        <p:spPr>
          <a:xfrm>
            <a:off x="479424" y="368300"/>
            <a:ext cx="11233150" cy="664797"/>
          </a:xfrm>
        </p:spPr>
        <p:txBody>
          <a:bodyPr/>
          <a:lstStyle/>
          <a:p>
            <a:pPr algn="ctr"/>
            <a:r>
              <a:rPr lang="en-AU" sz="4800" dirty="0"/>
              <a:t>Supporting Evidence</a:t>
            </a:r>
          </a:p>
        </p:txBody>
      </p:sp>
      <p:sp>
        <p:nvSpPr>
          <p:cNvPr id="4" name="Slide Number Placeholder 3">
            <a:extLst>
              <a:ext uri="{FF2B5EF4-FFF2-40B4-BE49-F238E27FC236}">
                <a16:creationId xmlns:a16="http://schemas.microsoft.com/office/drawing/2014/main" id="{018F0B4D-B896-3504-3CEF-078AB68E58D5}"/>
              </a:ext>
            </a:extLst>
          </p:cNvPr>
          <p:cNvSpPr>
            <a:spLocks noGrp="1"/>
          </p:cNvSpPr>
          <p:nvPr>
            <p:ph type="sldNum" sz="quarter" idx="11"/>
          </p:nvPr>
        </p:nvSpPr>
        <p:spPr/>
        <p:txBody>
          <a:bodyPr/>
          <a:lstStyle/>
          <a:p>
            <a:fld id="{CD4C1D5F-4A97-7B42-9D87-24EE203E0E60}" type="slidenum">
              <a:rPr lang="en-AU" smtClean="0"/>
              <a:pPr/>
              <a:t>24</a:t>
            </a:fld>
            <a:endParaRPr lang="en-AU"/>
          </a:p>
        </p:txBody>
      </p:sp>
      <p:sp>
        <p:nvSpPr>
          <p:cNvPr id="5" name="Text Placeholder 4">
            <a:extLst>
              <a:ext uri="{FF2B5EF4-FFF2-40B4-BE49-F238E27FC236}">
                <a16:creationId xmlns:a16="http://schemas.microsoft.com/office/drawing/2014/main" id="{B0CF767F-0112-A4C8-562D-99FE35E9AB3D}"/>
              </a:ext>
            </a:extLst>
          </p:cNvPr>
          <p:cNvSpPr>
            <a:spLocks noGrp="1"/>
          </p:cNvSpPr>
          <p:nvPr>
            <p:ph type="body" sz="quarter" idx="12"/>
          </p:nvPr>
        </p:nvSpPr>
        <p:spPr>
          <a:xfrm>
            <a:off x="479424" y="1424067"/>
            <a:ext cx="10141684" cy="4568770"/>
          </a:xfrm>
        </p:spPr>
        <p:txBody>
          <a:bodyPr numCol="1"/>
          <a:lstStyle/>
          <a:p>
            <a:pPr marL="357188" lvl="1" indent="-357188">
              <a:buClr>
                <a:schemeClr val="tx1"/>
              </a:buClr>
              <a:buSzPct val="100000"/>
            </a:pPr>
            <a:endParaRPr lang="en-AU" sz="2000" b="1" dirty="0">
              <a:solidFill>
                <a:schemeClr val="accent2"/>
              </a:solidFill>
            </a:endParaRPr>
          </a:p>
          <a:p>
            <a:pPr marL="357188" lvl="1" indent="-357188">
              <a:buClr>
                <a:schemeClr val="tx1"/>
              </a:buClr>
              <a:buSzPct val="100000"/>
            </a:pPr>
            <a:r>
              <a:rPr lang="en-AU" sz="2000" b="1" dirty="0">
                <a:solidFill>
                  <a:schemeClr val="accent2"/>
                </a:solidFill>
              </a:rPr>
              <a:t>Must</a:t>
            </a:r>
            <a:r>
              <a:rPr lang="en-AU" sz="2000" dirty="0"/>
              <a:t> be served with the notice of termination.</a:t>
            </a:r>
          </a:p>
          <a:p>
            <a:pPr marL="357188" lvl="1" indent="-357188">
              <a:buClr>
                <a:schemeClr val="tx1"/>
              </a:buClr>
              <a:buSzPct val="100000"/>
            </a:pPr>
            <a:endParaRPr lang="en-AU" sz="2000" dirty="0"/>
          </a:p>
          <a:p>
            <a:pPr marL="357188" lvl="1" indent="-357188">
              <a:buClr>
                <a:schemeClr val="tx1"/>
              </a:buClr>
              <a:buSzPct val="100000"/>
            </a:pPr>
            <a:r>
              <a:rPr lang="en-AU" sz="2000" dirty="0"/>
              <a:t>The evidence required is not specified in the RTA - it is in the Residential Tenancies Regulations, starting from reg. 23B.</a:t>
            </a:r>
          </a:p>
          <a:p>
            <a:pPr marL="357188" lvl="1" indent="-357188">
              <a:buClr>
                <a:schemeClr val="tx1"/>
              </a:buClr>
              <a:buSzPct val="100000"/>
            </a:pPr>
            <a:endParaRPr lang="en-AU" sz="2000" dirty="0"/>
          </a:p>
          <a:p>
            <a:pPr marL="357188" lvl="1" indent="-357188">
              <a:buClr>
                <a:schemeClr val="tx1"/>
              </a:buClr>
              <a:buSzPct val="100000"/>
            </a:pPr>
            <a:r>
              <a:rPr lang="en-AU" sz="2000" dirty="0"/>
              <a:t>Can be amended easily by government – eg. recently where evidence required for renovation was downgraded from quotes/contracts to just a statement from the landlord.</a:t>
            </a:r>
          </a:p>
          <a:p>
            <a:pPr marL="357188" lvl="1" indent="-357188">
              <a:buClr>
                <a:schemeClr val="tx1"/>
              </a:buClr>
              <a:buSzPct val="100000"/>
            </a:pPr>
            <a:endParaRPr lang="en-AU" sz="2000" dirty="0"/>
          </a:p>
        </p:txBody>
      </p:sp>
    </p:spTree>
    <p:extLst>
      <p:ext uri="{BB962C8B-B14F-4D97-AF65-F5344CB8AC3E}">
        <p14:creationId xmlns:p14="http://schemas.microsoft.com/office/powerpoint/2010/main" val="1993083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1FEF3-5513-EAB5-BFCF-36FB83E54081}"/>
              </a:ext>
            </a:extLst>
          </p:cNvPr>
          <p:cNvSpPr>
            <a:spLocks noGrp="1"/>
          </p:cNvSpPr>
          <p:nvPr>
            <p:ph type="title"/>
          </p:nvPr>
        </p:nvSpPr>
        <p:spPr>
          <a:xfrm>
            <a:off x="479424" y="1842868"/>
            <a:ext cx="3241238" cy="4154984"/>
          </a:xfrm>
        </p:spPr>
        <p:txBody>
          <a:bodyPr/>
          <a:lstStyle/>
          <a:p>
            <a:r>
              <a:rPr lang="en-US" sz="4800" b="1" dirty="0"/>
              <a:t>8</a:t>
            </a:r>
            <a:br>
              <a:rPr lang="en-US" sz="4800" dirty="0"/>
            </a:br>
            <a:r>
              <a:rPr lang="en-US" sz="4800" dirty="0"/>
              <a:t>Re-renting restrictions</a:t>
            </a:r>
            <a:br>
              <a:rPr lang="en-US" sz="4800" dirty="0"/>
            </a:br>
            <a:br>
              <a:rPr lang="en-US" sz="4800" dirty="0"/>
            </a:br>
            <a:br>
              <a:rPr lang="en-US" sz="1800" dirty="0"/>
            </a:br>
            <a:br>
              <a:rPr lang="en-US" sz="1800" dirty="0"/>
            </a:br>
            <a:br>
              <a:rPr lang="en-US" sz="1800" dirty="0"/>
            </a:br>
            <a:br>
              <a:rPr lang="en-US" sz="1800" dirty="0"/>
            </a:br>
            <a:br>
              <a:rPr lang="en-US" sz="1800" dirty="0"/>
            </a:br>
            <a:endParaRPr lang="en-AU" sz="1800" dirty="0"/>
          </a:p>
        </p:txBody>
      </p:sp>
      <p:sp>
        <p:nvSpPr>
          <p:cNvPr id="4" name="Slide Number Placeholder 3">
            <a:extLst>
              <a:ext uri="{FF2B5EF4-FFF2-40B4-BE49-F238E27FC236}">
                <a16:creationId xmlns:a16="http://schemas.microsoft.com/office/drawing/2014/main" id="{C7A6A901-26A4-8569-D7CE-4CFC050057E3}"/>
              </a:ext>
            </a:extLst>
          </p:cNvPr>
          <p:cNvSpPr>
            <a:spLocks noGrp="1"/>
          </p:cNvSpPr>
          <p:nvPr>
            <p:ph type="sldNum" sz="quarter" idx="11"/>
          </p:nvPr>
        </p:nvSpPr>
        <p:spPr/>
        <p:txBody>
          <a:bodyPr/>
          <a:lstStyle/>
          <a:p>
            <a:fld id="{CD4C1D5F-4A97-7B42-9D87-24EE203E0E60}" type="slidenum">
              <a:rPr lang="en-AU" smtClean="0"/>
              <a:pPr/>
              <a:t>25</a:t>
            </a:fld>
            <a:endParaRPr lang="en-AU"/>
          </a:p>
        </p:txBody>
      </p:sp>
      <p:pic>
        <p:nvPicPr>
          <p:cNvPr id="5" name="Picture 4" descr="A document with text and a blue text&#10;&#10;AI-generated content may be incorrect.">
            <a:extLst>
              <a:ext uri="{FF2B5EF4-FFF2-40B4-BE49-F238E27FC236}">
                <a16:creationId xmlns:a16="http://schemas.microsoft.com/office/drawing/2014/main" id="{B2A4ECDE-260F-D5D6-F80A-A28CE0EB65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047600">
            <a:off x="3891709" y="337907"/>
            <a:ext cx="8278548" cy="7252980"/>
          </a:xfrm>
          <a:prstGeom prst="rect">
            <a:avLst/>
          </a:prstGeom>
        </p:spPr>
      </p:pic>
    </p:spTree>
    <p:extLst>
      <p:ext uri="{BB962C8B-B14F-4D97-AF65-F5344CB8AC3E}">
        <p14:creationId xmlns:p14="http://schemas.microsoft.com/office/powerpoint/2010/main" val="3870445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3F33B-4327-E445-CF38-B0DF5BE1F2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328995-7213-6061-2B71-E4106F3AE824}"/>
              </a:ext>
            </a:extLst>
          </p:cNvPr>
          <p:cNvSpPr>
            <a:spLocks noGrp="1"/>
          </p:cNvSpPr>
          <p:nvPr>
            <p:ph type="title"/>
          </p:nvPr>
        </p:nvSpPr>
        <p:spPr>
          <a:xfrm>
            <a:off x="479424" y="368300"/>
            <a:ext cx="11233150" cy="664797"/>
          </a:xfrm>
        </p:spPr>
        <p:txBody>
          <a:bodyPr/>
          <a:lstStyle/>
          <a:p>
            <a:pPr algn="ctr"/>
            <a:r>
              <a:rPr lang="en-AU" sz="4800" dirty="0"/>
              <a:t>Re-renting restrictions</a:t>
            </a:r>
          </a:p>
        </p:txBody>
      </p:sp>
      <p:sp>
        <p:nvSpPr>
          <p:cNvPr id="4" name="Slide Number Placeholder 3">
            <a:extLst>
              <a:ext uri="{FF2B5EF4-FFF2-40B4-BE49-F238E27FC236}">
                <a16:creationId xmlns:a16="http://schemas.microsoft.com/office/drawing/2014/main" id="{26C124FD-F35A-3F94-A685-1BBA268D632E}"/>
              </a:ext>
            </a:extLst>
          </p:cNvPr>
          <p:cNvSpPr>
            <a:spLocks noGrp="1"/>
          </p:cNvSpPr>
          <p:nvPr>
            <p:ph type="sldNum" sz="quarter" idx="11"/>
          </p:nvPr>
        </p:nvSpPr>
        <p:spPr/>
        <p:txBody>
          <a:bodyPr/>
          <a:lstStyle/>
          <a:p>
            <a:fld id="{CD4C1D5F-4A97-7B42-9D87-24EE203E0E60}" type="slidenum">
              <a:rPr lang="en-AU" smtClean="0"/>
              <a:pPr/>
              <a:t>26</a:t>
            </a:fld>
            <a:endParaRPr lang="en-AU"/>
          </a:p>
        </p:txBody>
      </p:sp>
      <p:sp>
        <p:nvSpPr>
          <p:cNvPr id="5" name="Text Placeholder 4">
            <a:extLst>
              <a:ext uri="{FF2B5EF4-FFF2-40B4-BE49-F238E27FC236}">
                <a16:creationId xmlns:a16="http://schemas.microsoft.com/office/drawing/2014/main" id="{D538D037-AF08-2A9C-5418-AD5DB390DDFC}"/>
              </a:ext>
            </a:extLst>
          </p:cNvPr>
          <p:cNvSpPr>
            <a:spLocks noGrp="1"/>
          </p:cNvSpPr>
          <p:nvPr>
            <p:ph type="body" sz="quarter" idx="12"/>
          </p:nvPr>
        </p:nvSpPr>
        <p:spPr>
          <a:xfrm>
            <a:off x="479424" y="1424067"/>
            <a:ext cx="10141684" cy="4568770"/>
          </a:xfrm>
        </p:spPr>
        <p:txBody>
          <a:bodyPr numCol="1"/>
          <a:lstStyle/>
          <a:p>
            <a:pPr marL="342900" indent="-342900">
              <a:lnSpc>
                <a:spcPct val="107000"/>
              </a:lnSpc>
              <a:spcAft>
                <a:spcPts val="800"/>
              </a:spcAft>
              <a:buFont typeface="Arial" panose="020B0604020202020204" pitchFamily="34" charset="0"/>
              <a:buChar char="•"/>
            </a:pPr>
            <a:endParaRPr lang="en-US" sz="2000" kern="100" dirty="0">
              <a:ea typeface="Aptos" panose="020B000402020202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000" kern="100" dirty="0">
                <a:ea typeface="Aptos" panose="020B0004020202020204" pitchFamily="34" charset="0"/>
                <a:cs typeface="Times New Roman" panose="02020603050405020304" pitchFamily="18" charset="0"/>
              </a:rPr>
              <a:t>The landlord is not allowed to re-rent a property for a certain </a:t>
            </a:r>
            <a:r>
              <a:rPr lang="en-US" sz="2000" b="1" i="1" kern="100" dirty="0">
                <a:solidFill>
                  <a:schemeClr val="accent2"/>
                </a:solidFill>
                <a:ea typeface="Aptos" panose="020B0004020202020204" pitchFamily="34" charset="0"/>
                <a:cs typeface="Times New Roman" panose="02020603050405020304" pitchFamily="18" charset="0"/>
              </a:rPr>
              <a:t>exclusion period</a:t>
            </a:r>
            <a:r>
              <a:rPr lang="en-US" sz="2000" i="1" kern="100" dirty="0">
                <a:solidFill>
                  <a:schemeClr val="accent2"/>
                </a:solidFill>
                <a:ea typeface="Aptos" panose="020B0004020202020204" pitchFamily="34" charset="0"/>
                <a:cs typeface="Times New Roman" panose="02020603050405020304" pitchFamily="18" charset="0"/>
              </a:rPr>
              <a:t> </a:t>
            </a:r>
            <a:r>
              <a:rPr lang="en-US" sz="2000" kern="100" dirty="0">
                <a:ea typeface="Aptos" panose="020B0004020202020204" pitchFamily="34" charset="0"/>
                <a:cs typeface="Times New Roman" panose="02020603050405020304" pitchFamily="18" charset="0"/>
              </a:rPr>
              <a:t>after the end of the tenancy.</a:t>
            </a:r>
          </a:p>
          <a:p>
            <a:pPr marL="342900" indent="-342900">
              <a:lnSpc>
                <a:spcPct val="107000"/>
              </a:lnSpc>
              <a:spcAft>
                <a:spcPts val="800"/>
              </a:spcAft>
              <a:buFont typeface="Arial" panose="020B0604020202020204" pitchFamily="34" charset="0"/>
              <a:buChar char="•"/>
            </a:pPr>
            <a:endParaRPr lang="en-US" sz="2000" kern="100" dirty="0">
              <a:ea typeface="Aptos" panose="020B000402020202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000" kern="100" dirty="0">
                <a:ea typeface="Aptos" panose="020B0004020202020204" pitchFamily="34" charset="0"/>
                <a:cs typeface="Times New Roman" panose="02020603050405020304" pitchFamily="18" charset="0"/>
              </a:rPr>
              <a:t>The length of the exclusion period depends on the reason for termination.</a:t>
            </a:r>
          </a:p>
        </p:txBody>
      </p:sp>
    </p:spTree>
    <p:extLst>
      <p:ext uri="{BB962C8B-B14F-4D97-AF65-F5344CB8AC3E}">
        <p14:creationId xmlns:p14="http://schemas.microsoft.com/office/powerpoint/2010/main" val="3000901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1FEF3-5513-EAB5-BFCF-36FB83E54081}"/>
              </a:ext>
            </a:extLst>
          </p:cNvPr>
          <p:cNvSpPr>
            <a:spLocks noGrp="1"/>
          </p:cNvSpPr>
          <p:nvPr>
            <p:ph type="title"/>
          </p:nvPr>
        </p:nvSpPr>
        <p:spPr>
          <a:xfrm>
            <a:off x="479424" y="1814731"/>
            <a:ext cx="3110213" cy="1994392"/>
          </a:xfrm>
        </p:spPr>
        <p:txBody>
          <a:bodyPr/>
          <a:lstStyle/>
          <a:p>
            <a:r>
              <a:rPr lang="en-US" sz="4800" b="1" dirty="0"/>
              <a:t>9</a:t>
            </a:r>
            <a:br>
              <a:rPr lang="en-US" sz="4800" b="1" dirty="0"/>
            </a:br>
            <a:r>
              <a:rPr lang="en-US" sz="4800" dirty="0"/>
              <a:t>Early exit by tenant</a:t>
            </a:r>
            <a:endParaRPr lang="en-AU" sz="4800" dirty="0"/>
          </a:p>
        </p:txBody>
      </p:sp>
      <p:sp>
        <p:nvSpPr>
          <p:cNvPr id="4" name="Slide Number Placeholder 3">
            <a:extLst>
              <a:ext uri="{FF2B5EF4-FFF2-40B4-BE49-F238E27FC236}">
                <a16:creationId xmlns:a16="http://schemas.microsoft.com/office/drawing/2014/main" id="{C7A6A901-26A4-8569-D7CE-4CFC050057E3}"/>
              </a:ext>
            </a:extLst>
          </p:cNvPr>
          <p:cNvSpPr>
            <a:spLocks noGrp="1"/>
          </p:cNvSpPr>
          <p:nvPr>
            <p:ph type="sldNum" sz="quarter" idx="11"/>
          </p:nvPr>
        </p:nvSpPr>
        <p:spPr/>
        <p:txBody>
          <a:bodyPr/>
          <a:lstStyle/>
          <a:p>
            <a:fld id="{CD4C1D5F-4A97-7B42-9D87-24EE203E0E60}" type="slidenum">
              <a:rPr lang="en-AU" smtClean="0"/>
              <a:pPr/>
              <a:t>27</a:t>
            </a:fld>
            <a:endParaRPr lang="en-AU"/>
          </a:p>
        </p:txBody>
      </p:sp>
      <p:pic>
        <p:nvPicPr>
          <p:cNvPr id="3" name="Picture 2" descr="A hand opening a door">
            <a:extLst>
              <a:ext uri="{FF2B5EF4-FFF2-40B4-BE49-F238E27FC236}">
                <a16:creationId xmlns:a16="http://schemas.microsoft.com/office/drawing/2014/main" id="{213FD34A-1AB6-03C7-FCF4-C385C6FE55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39988" y="-18696"/>
            <a:ext cx="8278906" cy="6882294"/>
          </a:xfrm>
          <a:prstGeom prst="rect">
            <a:avLst/>
          </a:prstGeom>
        </p:spPr>
      </p:pic>
    </p:spTree>
    <p:extLst>
      <p:ext uri="{BB962C8B-B14F-4D97-AF65-F5344CB8AC3E}">
        <p14:creationId xmlns:p14="http://schemas.microsoft.com/office/powerpoint/2010/main" val="1967286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95CDD-D699-8977-03E0-378618D7ED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6058B-EC9A-7E32-4807-685E9D4BE976}"/>
              </a:ext>
            </a:extLst>
          </p:cNvPr>
          <p:cNvSpPr>
            <a:spLocks noGrp="1"/>
          </p:cNvSpPr>
          <p:nvPr>
            <p:ph type="title"/>
          </p:nvPr>
        </p:nvSpPr>
        <p:spPr>
          <a:xfrm>
            <a:off x="479424" y="368300"/>
            <a:ext cx="11233150" cy="664797"/>
          </a:xfrm>
        </p:spPr>
        <p:txBody>
          <a:bodyPr/>
          <a:lstStyle/>
          <a:p>
            <a:pPr algn="ctr"/>
            <a:r>
              <a:rPr lang="en-US" sz="4800" dirty="0"/>
              <a:t>Early Exit by Tenant</a:t>
            </a:r>
            <a:endParaRPr lang="en-AU" sz="4800" dirty="0"/>
          </a:p>
        </p:txBody>
      </p:sp>
      <p:sp>
        <p:nvSpPr>
          <p:cNvPr id="4" name="Slide Number Placeholder 3">
            <a:extLst>
              <a:ext uri="{FF2B5EF4-FFF2-40B4-BE49-F238E27FC236}">
                <a16:creationId xmlns:a16="http://schemas.microsoft.com/office/drawing/2014/main" id="{804F0EAE-4F1B-36F8-1CBC-3A8DCDF693B7}"/>
              </a:ext>
            </a:extLst>
          </p:cNvPr>
          <p:cNvSpPr>
            <a:spLocks noGrp="1"/>
          </p:cNvSpPr>
          <p:nvPr>
            <p:ph type="sldNum" sz="quarter" idx="11"/>
          </p:nvPr>
        </p:nvSpPr>
        <p:spPr/>
        <p:txBody>
          <a:bodyPr/>
          <a:lstStyle/>
          <a:p>
            <a:fld id="{CD4C1D5F-4A97-7B42-9D87-24EE203E0E60}" type="slidenum">
              <a:rPr lang="en-AU" smtClean="0"/>
              <a:pPr/>
              <a:t>28</a:t>
            </a:fld>
            <a:endParaRPr lang="en-AU"/>
          </a:p>
        </p:txBody>
      </p:sp>
      <p:sp>
        <p:nvSpPr>
          <p:cNvPr id="5" name="Text Placeholder 4">
            <a:extLst>
              <a:ext uri="{FF2B5EF4-FFF2-40B4-BE49-F238E27FC236}">
                <a16:creationId xmlns:a16="http://schemas.microsoft.com/office/drawing/2014/main" id="{6B5594BE-37EC-A9AF-B639-4E05CF366D91}"/>
              </a:ext>
            </a:extLst>
          </p:cNvPr>
          <p:cNvSpPr>
            <a:spLocks noGrp="1"/>
          </p:cNvSpPr>
          <p:nvPr>
            <p:ph type="body" sz="quarter" idx="12"/>
          </p:nvPr>
        </p:nvSpPr>
        <p:spPr>
          <a:xfrm>
            <a:off x="479424" y="1424067"/>
            <a:ext cx="10141684" cy="4568770"/>
          </a:xfrm>
        </p:spPr>
        <p:txBody>
          <a:bodyPr numCol="1"/>
          <a:lstStyle/>
          <a:p>
            <a:pPr marL="342900" lvl="1" indent="-342900">
              <a:spcAft>
                <a:spcPts val="800"/>
              </a:spcAft>
              <a:buClr>
                <a:schemeClr val="tx1"/>
              </a:buClr>
              <a:buSzPct val="100000"/>
            </a:pPr>
            <a:endParaRPr lang="en-AU" sz="2000" dirty="0"/>
          </a:p>
          <a:p>
            <a:pPr marL="342900" lvl="1" indent="-342900">
              <a:spcAft>
                <a:spcPts val="800"/>
              </a:spcAft>
              <a:buClr>
                <a:schemeClr val="tx1"/>
              </a:buClr>
              <a:buSzPct val="100000"/>
            </a:pPr>
            <a:r>
              <a:rPr lang="en-AU" sz="2000" dirty="0"/>
              <a:t>A tenant does not have to wait until the termination date on the notice to move out.</a:t>
            </a:r>
          </a:p>
          <a:p>
            <a:pPr marL="342900" lvl="1" indent="-342900">
              <a:spcAft>
                <a:spcPts val="800"/>
              </a:spcAft>
              <a:buClr>
                <a:schemeClr val="tx1"/>
              </a:buClr>
              <a:buSzPct val="100000"/>
            </a:pPr>
            <a:endParaRPr lang="en-AU" sz="2000" dirty="0"/>
          </a:p>
          <a:p>
            <a:pPr marL="342900" lvl="1" indent="-342900">
              <a:spcAft>
                <a:spcPts val="800"/>
              </a:spcAft>
              <a:buClr>
                <a:schemeClr val="tx1"/>
              </a:buClr>
              <a:buSzPct val="100000"/>
            </a:pPr>
            <a:r>
              <a:rPr lang="en-AU" sz="2000" dirty="0"/>
              <a:t>A tenant on a periodic lease can leave any time after getting a termination notice.</a:t>
            </a:r>
          </a:p>
          <a:p>
            <a:pPr marL="342900" lvl="1" indent="-342900">
              <a:spcAft>
                <a:spcPts val="800"/>
              </a:spcAft>
              <a:buClr>
                <a:schemeClr val="tx1"/>
              </a:buClr>
              <a:buSzPct val="100000"/>
            </a:pPr>
            <a:endParaRPr lang="en-AU" sz="2000" dirty="0"/>
          </a:p>
          <a:p>
            <a:pPr marL="342900" lvl="1" indent="-342900">
              <a:spcAft>
                <a:spcPts val="800"/>
              </a:spcAft>
              <a:buClr>
                <a:schemeClr val="tx1"/>
              </a:buClr>
              <a:buSzPct val="100000"/>
            </a:pPr>
            <a:r>
              <a:rPr lang="en-AU" sz="2000" dirty="0"/>
              <a:t>A tenant on a fixed-term lease can give a 14-day </a:t>
            </a:r>
            <a:r>
              <a:rPr lang="en-AU" sz="2000" i="1" dirty="0">
                <a:solidFill>
                  <a:schemeClr val="accent2"/>
                </a:solidFill>
              </a:rPr>
              <a:t>early exit </a:t>
            </a:r>
            <a:r>
              <a:rPr lang="en-AU" sz="2000" dirty="0"/>
              <a:t>notice - the move-out date must be within 90 days of the lease end (or 60 days for short leases).</a:t>
            </a:r>
          </a:p>
        </p:txBody>
      </p:sp>
    </p:spTree>
    <p:extLst>
      <p:ext uri="{BB962C8B-B14F-4D97-AF65-F5344CB8AC3E}">
        <p14:creationId xmlns:p14="http://schemas.microsoft.com/office/powerpoint/2010/main" val="4085077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1FEF3-5513-EAB5-BFCF-36FB83E54081}"/>
              </a:ext>
            </a:extLst>
          </p:cNvPr>
          <p:cNvSpPr>
            <a:spLocks noGrp="1"/>
          </p:cNvSpPr>
          <p:nvPr>
            <p:ph type="title"/>
          </p:nvPr>
        </p:nvSpPr>
        <p:spPr>
          <a:xfrm>
            <a:off x="479424" y="1842868"/>
            <a:ext cx="3241238" cy="4071884"/>
          </a:xfrm>
        </p:spPr>
        <p:txBody>
          <a:bodyPr/>
          <a:lstStyle/>
          <a:p>
            <a:r>
              <a:rPr lang="en-US" sz="4800" b="1" dirty="0"/>
              <a:t>10</a:t>
            </a:r>
            <a:br>
              <a:rPr lang="en-US" sz="4800" dirty="0"/>
            </a:br>
            <a:r>
              <a:rPr lang="en-US" sz="4800" dirty="0"/>
              <a:t>Example: Family moving in</a:t>
            </a:r>
            <a:br>
              <a:rPr lang="en-US" sz="1800" dirty="0"/>
            </a:br>
            <a:br>
              <a:rPr lang="en-US" sz="1800" dirty="0"/>
            </a:br>
            <a:br>
              <a:rPr lang="en-US" sz="1800" dirty="0"/>
            </a:br>
            <a:br>
              <a:rPr lang="en-US" sz="1800" dirty="0"/>
            </a:br>
            <a:br>
              <a:rPr lang="en-US" sz="1800" dirty="0"/>
            </a:br>
            <a:br>
              <a:rPr lang="en-US" sz="1800" dirty="0"/>
            </a:br>
            <a:r>
              <a:rPr lang="en-AU" sz="1200"/>
              <a:t>Photo by </a:t>
            </a:r>
            <a:r>
              <a:rPr lang="en-AU" sz="1200">
                <a:hlinkClick r:id="rId3"/>
              </a:rPr>
              <a:t>Jiawei Zhao</a:t>
            </a:r>
            <a:r>
              <a:rPr lang="en-AU" sz="1200"/>
              <a:t> on </a:t>
            </a:r>
            <a:r>
              <a:rPr lang="en-AU" sz="1200">
                <a:hlinkClick r:id="rId4"/>
              </a:rPr>
              <a:t>Unsplash</a:t>
            </a:r>
            <a:endParaRPr lang="en-AU" sz="1200" dirty="0"/>
          </a:p>
        </p:txBody>
      </p:sp>
      <p:sp>
        <p:nvSpPr>
          <p:cNvPr id="4" name="Slide Number Placeholder 3">
            <a:extLst>
              <a:ext uri="{FF2B5EF4-FFF2-40B4-BE49-F238E27FC236}">
                <a16:creationId xmlns:a16="http://schemas.microsoft.com/office/drawing/2014/main" id="{C7A6A901-26A4-8569-D7CE-4CFC050057E3}"/>
              </a:ext>
            </a:extLst>
          </p:cNvPr>
          <p:cNvSpPr>
            <a:spLocks noGrp="1"/>
          </p:cNvSpPr>
          <p:nvPr>
            <p:ph type="sldNum" sz="quarter" idx="11"/>
          </p:nvPr>
        </p:nvSpPr>
        <p:spPr/>
        <p:txBody>
          <a:bodyPr/>
          <a:lstStyle/>
          <a:p>
            <a:fld id="{CD4C1D5F-4A97-7B42-9D87-24EE203E0E60}" type="slidenum">
              <a:rPr lang="en-AU" smtClean="0"/>
              <a:pPr/>
              <a:t>29</a:t>
            </a:fld>
            <a:endParaRPr lang="en-AU"/>
          </a:p>
        </p:txBody>
      </p:sp>
      <p:pic>
        <p:nvPicPr>
          <p:cNvPr id="5" name="Picture 4" descr="A cat in a box&#10;&#10;AI-generated content may be incorrect.">
            <a:extLst>
              <a:ext uri="{FF2B5EF4-FFF2-40B4-BE49-F238E27FC236}">
                <a16:creationId xmlns:a16="http://schemas.microsoft.com/office/drawing/2014/main" id="{DB132016-D27B-8E5B-A164-BF4B5244E6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31094" y="0"/>
            <a:ext cx="9074353" cy="6871448"/>
          </a:xfrm>
          <a:prstGeom prst="rect">
            <a:avLst/>
          </a:prstGeom>
        </p:spPr>
      </p:pic>
    </p:spTree>
    <p:extLst>
      <p:ext uri="{BB962C8B-B14F-4D97-AF65-F5344CB8AC3E}">
        <p14:creationId xmlns:p14="http://schemas.microsoft.com/office/powerpoint/2010/main" val="3168209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EFE0F-74EF-F718-4B9C-B0FC1DE11339}"/>
              </a:ext>
            </a:extLst>
          </p:cNvPr>
          <p:cNvSpPr>
            <a:spLocks noGrp="1"/>
          </p:cNvSpPr>
          <p:nvPr>
            <p:ph type="title"/>
          </p:nvPr>
        </p:nvSpPr>
        <p:spPr>
          <a:xfrm>
            <a:off x="4809952" y="3429000"/>
            <a:ext cx="6543847" cy="564001"/>
          </a:xfrm>
        </p:spPr>
        <p:txBody>
          <a:bodyPr/>
          <a:lstStyle/>
          <a:p>
            <a:pPr marL="90000" indent="-90000" algn="ctr">
              <a:lnSpc>
                <a:spcPct val="110000"/>
              </a:lnSpc>
              <a:spcBef>
                <a:spcPts val="0"/>
              </a:spcBef>
            </a:pPr>
            <a:r>
              <a:rPr lang="en-US" sz="3600" dirty="0">
                <a:latin typeface="+mn-lt"/>
                <a:ea typeface="+mn-ea"/>
                <a:cs typeface="+mn-cs"/>
              </a:rPr>
              <a:t>Acknowledgement of Country</a:t>
            </a:r>
            <a:endParaRPr lang="en-AU" sz="3600" dirty="0">
              <a:latin typeface="+mn-lt"/>
              <a:ea typeface="+mn-ea"/>
              <a:cs typeface="+mn-cs"/>
            </a:endParaRPr>
          </a:p>
        </p:txBody>
      </p:sp>
      <p:sp>
        <p:nvSpPr>
          <p:cNvPr id="4" name="Slide Number Placeholder 3">
            <a:extLst>
              <a:ext uri="{FF2B5EF4-FFF2-40B4-BE49-F238E27FC236}">
                <a16:creationId xmlns:a16="http://schemas.microsoft.com/office/drawing/2014/main" id="{12EB6618-A6B7-6A18-7EE1-840892D39B28}"/>
              </a:ext>
            </a:extLst>
          </p:cNvPr>
          <p:cNvSpPr>
            <a:spLocks noGrp="1"/>
          </p:cNvSpPr>
          <p:nvPr>
            <p:ph type="sldNum" sz="quarter" idx="11"/>
          </p:nvPr>
        </p:nvSpPr>
        <p:spPr/>
        <p:txBody>
          <a:bodyPr/>
          <a:lstStyle/>
          <a:p>
            <a:fld id="{CD4C1D5F-4A97-7B42-9D87-24EE203E0E60}" type="slidenum">
              <a:rPr lang="en-AU" smtClean="0"/>
              <a:pPr/>
              <a:t>3</a:t>
            </a:fld>
            <a:endParaRPr lang="en-AU"/>
          </a:p>
        </p:txBody>
      </p:sp>
    </p:spTree>
    <p:extLst>
      <p:ext uri="{BB962C8B-B14F-4D97-AF65-F5344CB8AC3E}">
        <p14:creationId xmlns:p14="http://schemas.microsoft.com/office/powerpoint/2010/main" val="3610334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90000"/>
          </a:schemeClr>
        </a:solidFill>
        <a:effectLst/>
      </p:bgPr>
    </p:bg>
    <p:spTree>
      <p:nvGrpSpPr>
        <p:cNvPr id="1" name="">
          <a:extLst>
            <a:ext uri="{FF2B5EF4-FFF2-40B4-BE49-F238E27FC236}">
              <a16:creationId xmlns:a16="http://schemas.microsoft.com/office/drawing/2014/main" id="{80CF2DCB-763C-5D6F-1328-EB045AD377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A397BB-15D5-9823-564F-71D9C87618B2}"/>
              </a:ext>
            </a:extLst>
          </p:cNvPr>
          <p:cNvSpPr>
            <a:spLocks noGrp="1"/>
          </p:cNvSpPr>
          <p:nvPr>
            <p:ph type="title"/>
          </p:nvPr>
        </p:nvSpPr>
        <p:spPr>
          <a:xfrm>
            <a:off x="479424" y="368300"/>
            <a:ext cx="11233150" cy="664797"/>
          </a:xfrm>
        </p:spPr>
        <p:txBody>
          <a:bodyPr/>
          <a:lstStyle/>
          <a:p>
            <a:pPr algn="ctr"/>
            <a:r>
              <a:rPr lang="en-US" sz="4800" dirty="0"/>
              <a:t>Example: Family moving in</a:t>
            </a:r>
            <a:endParaRPr lang="en-AU" sz="4800" dirty="0"/>
          </a:p>
        </p:txBody>
      </p:sp>
      <p:sp>
        <p:nvSpPr>
          <p:cNvPr id="4" name="Slide Number Placeholder 3">
            <a:extLst>
              <a:ext uri="{FF2B5EF4-FFF2-40B4-BE49-F238E27FC236}">
                <a16:creationId xmlns:a16="http://schemas.microsoft.com/office/drawing/2014/main" id="{D830A4F8-1E81-D3F9-9B7D-CC06752357E0}"/>
              </a:ext>
            </a:extLst>
          </p:cNvPr>
          <p:cNvSpPr>
            <a:spLocks noGrp="1"/>
          </p:cNvSpPr>
          <p:nvPr>
            <p:ph type="sldNum" sz="quarter" idx="11"/>
          </p:nvPr>
        </p:nvSpPr>
        <p:spPr/>
        <p:txBody>
          <a:bodyPr/>
          <a:lstStyle/>
          <a:p>
            <a:fld id="{CD4C1D5F-4A97-7B42-9D87-24EE203E0E60}" type="slidenum">
              <a:rPr lang="en-AU" smtClean="0"/>
              <a:pPr/>
              <a:t>30</a:t>
            </a:fld>
            <a:endParaRPr lang="en-AU"/>
          </a:p>
        </p:txBody>
      </p:sp>
      <p:sp>
        <p:nvSpPr>
          <p:cNvPr id="5" name="Text Placeholder 4">
            <a:extLst>
              <a:ext uri="{FF2B5EF4-FFF2-40B4-BE49-F238E27FC236}">
                <a16:creationId xmlns:a16="http://schemas.microsoft.com/office/drawing/2014/main" id="{F8EBCF6E-6D46-6B62-9DFF-315DE730F861}"/>
              </a:ext>
            </a:extLst>
          </p:cNvPr>
          <p:cNvSpPr>
            <a:spLocks noGrp="1"/>
          </p:cNvSpPr>
          <p:nvPr>
            <p:ph type="body" sz="quarter" idx="12"/>
          </p:nvPr>
        </p:nvSpPr>
        <p:spPr>
          <a:xfrm>
            <a:off x="479424" y="1424067"/>
            <a:ext cx="10141684" cy="4568770"/>
          </a:xfrm>
        </p:spPr>
        <p:txBody>
          <a:bodyPr numCol="1"/>
          <a:lstStyle/>
          <a:p>
            <a:r>
              <a:rPr lang="en-AU" sz="2000" b="1" dirty="0"/>
              <a:t>Reason for ending the lease - </a:t>
            </a:r>
            <a:r>
              <a:rPr lang="en-AU" sz="2000" dirty="0"/>
              <a:t>the landlord or a close family member wants to move into the property (section 87M).</a:t>
            </a:r>
          </a:p>
          <a:p>
            <a:endParaRPr lang="en-AU" sz="2400" dirty="0"/>
          </a:p>
          <a:p>
            <a:r>
              <a:rPr lang="en-AU" sz="2000" b="1" dirty="0"/>
              <a:t>Notice period:</a:t>
            </a:r>
            <a:endParaRPr lang="en-AU" sz="2000" dirty="0"/>
          </a:p>
          <a:p>
            <a:pPr marL="1057275" lvl="1" indent="-342900">
              <a:spcBef>
                <a:spcPts val="600"/>
              </a:spcBef>
              <a:spcAft>
                <a:spcPts val="600"/>
              </a:spcAft>
            </a:pPr>
            <a:r>
              <a:rPr lang="en-AU" sz="2000" dirty="0"/>
              <a:t>Fixed-term lease (more than 6 months):</a:t>
            </a:r>
            <a:r>
              <a:rPr lang="en-AU" sz="2000" b="1" dirty="0">
                <a:solidFill>
                  <a:schemeClr val="accent2"/>
                </a:solidFill>
              </a:rPr>
              <a:t> 90 days’ notice</a:t>
            </a:r>
            <a:r>
              <a:rPr lang="en-AU" sz="2000" dirty="0">
                <a:solidFill>
                  <a:schemeClr val="accent2"/>
                </a:solidFill>
              </a:rPr>
              <a:t>. </a:t>
            </a:r>
            <a:r>
              <a:rPr lang="en-AU" sz="2000" dirty="0"/>
              <a:t>The move-out date must be after the lease ends.</a:t>
            </a:r>
          </a:p>
          <a:p>
            <a:pPr marL="1057275" lvl="1" indent="-342900">
              <a:spcBef>
                <a:spcPts val="600"/>
              </a:spcBef>
              <a:spcAft>
                <a:spcPts val="600"/>
              </a:spcAft>
            </a:pPr>
            <a:r>
              <a:rPr lang="en-AU" sz="2000" dirty="0"/>
              <a:t>Short fixed-term lease (6 months or less):</a:t>
            </a:r>
            <a:r>
              <a:rPr lang="en-AU" sz="2000" b="1" dirty="0">
                <a:solidFill>
                  <a:schemeClr val="accent2"/>
                </a:solidFill>
              </a:rPr>
              <a:t> 60 days’ notice</a:t>
            </a:r>
            <a:r>
              <a:rPr lang="en-AU" sz="2000" dirty="0">
                <a:solidFill>
                  <a:schemeClr val="accent2"/>
                </a:solidFill>
              </a:rPr>
              <a:t>. </a:t>
            </a:r>
            <a:r>
              <a:rPr lang="en-AU" sz="2000" dirty="0"/>
              <a:t>The move-out date must be after the lease ends</a:t>
            </a:r>
          </a:p>
          <a:p>
            <a:pPr marL="1057275" lvl="1" indent="-342900">
              <a:spcBef>
                <a:spcPts val="600"/>
              </a:spcBef>
              <a:spcAft>
                <a:spcPts val="600"/>
              </a:spcAft>
            </a:pPr>
            <a:r>
              <a:rPr lang="en-AU" sz="2000" dirty="0"/>
              <a:t>Periodic lease (no fixed end date):</a:t>
            </a:r>
            <a:r>
              <a:rPr lang="en-AU" sz="2000" b="1" dirty="0">
                <a:solidFill>
                  <a:schemeClr val="accent2"/>
                </a:solidFill>
              </a:rPr>
              <a:t> At least 90 days’ notice</a:t>
            </a:r>
            <a:r>
              <a:rPr lang="en-AU" sz="2000" dirty="0">
                <a:solidFill>
                  <a:schemeClr val="accent2"/>
                </a:solidFill>
              </a:rPr>
              <a:t>.</a:t>
            </a:r>
          </a:p>
        </p:txBody>
      </p:sp>
    </p:spTree>
    <p:extLst>
      <p:ext uri="{BB962C8B-B14F-4D97-AF65-F5344CB8AC3E}">
        <p14:creationId xmlns:p14="http://schemas.microsoft.com/office/powerpoint/2010/main" val="13275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90000"/>
          </a:schemeClr>
        </a:solidFill>
        <a:effectLst/>
      </p:bgPr>
    </p:bg>
    <p:spTree>
      <p:nvGrpSpPr>
        <p:cNvPr id="1" name="">
          <a:extLst>
            <a:ext uri="{FF2B5EF4-FFF2-40B4-BE49-F238E27FC236}">
              <a16:creationId xmlns:a16="http://schemas.microsoft.com/office/drawing/2014/main" id="{36B7763A-C3FA-2694-B22C-C6EA34EE10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B25FA6-B48F-F9F6-9258-6F1FC9166553}"/>
              </a:ext>
            </a:extLst>
          </p:cNvPr>
          <p:cNvSpPr>
            <a:spLocks noGrp="1"/>
          </p:cNvSpPr>
          <p:nvPr>
            <p:ph type="title"/>
          </p:nvPr>
        </p:nvSpPr>
        <p:spPr>
          <a:xfrm>
            <a:off x="479424" y="368300"/>
            <a:ext cx="11233150" cy="664797"/>
          </a:xfrm>
        </p:spPr>
        <p:txBody>
          <a:bodyPr/>
          <a:lstStyle/>
          <a:p>
            <a:pPr algn="ctr"/>
            <a:r>
              <a:rPr lang="en-US" sz="4800" dirty="0"/>
              <a:t>Example: Family moving in</a:t>
            </a:r>
            <a:endParaRPr lang="en-AU" sz="4800" dirty="0"/>
          </a:p>
        </p:txBody>
      </p:sp>
      <p:sp>
        <p:nvSpPr>
          <p:cNvPr id="4" name="Slide Number Placeholder 3">
            <a:extLst>
              <a:ext uri="{FF2B5EF4-FFF2-40B4-BE49-F238E27FC236}">
                <a16:creationId xmlns:a16="http://schemas.microsoft.com/office/drawing/2014/main" id="{8855FBA5-6368-6E4A-F766-2A7CAB934F7E}"/>
              </a:ext>
            </a:extLst>
          </p:cNvPr>
          <p:cNvSpPr>
            <a:spLocks noGrp="1"/>
          </p:cNvSpPr>
          <p:nvPr>
            <p:ph type="sldNum" sz="quarter" idx="11"/>
          </p:nvPr>
        </p:nvSpPr>
        <p:spPr/>
        <p:txBody>
          <a:bodyPr/>
          <a:lstStyle/>
          <a:p>
            <a:fld id="{CD4C1D5F-4A97-7B42-9D87-24EE203E0E60}" type="slidenum">
              <a:rPr lang="en-AU" smtClean="0"/>
              <a:pPr/>
              <a:t>31</a:t>
            </a:fld>
            <a:endParaRPr lang="en-AU"/>
          </a:p>
        </p:txBody>
      </p:sp>
      <p:sp>
        <p:nvSpPr>
          <p:cNvPr id="5" name="Text Placeholder 4">
            <a:extLst>
              <a:ext uri="{FF2B5EF4-FFF2-40B4-BE49-F238E27FC236}">
                <a16:creationId xmlns:a16="http://schemas.microsoft.com/office/drawing/2014/main" id="{E1128814-BAE0-AE73-DAC3-42BB751B0D4B}"/>
              </a:ext>
            </a:extLst>
          </p:cNvPr>
          <p:cNvSpPr>
            <a:spLocks noGrp="1"/>
          </p:cNvSpPr>
          <p:nvPr>
            <p:ph type="body" sz="quarter" idx="12"/>
          </p:nvPr>
        </p:nvSpPr>
        <p:spPr>
          <a:xfrm>
            <a:off x="479424" y="1424067"/>
            <a:ext cx="10141684" cy="4568770"/>
          </a:xfrm>
        </p:spPr>
        <p:txBody>
          <a:bodyPr numCol="1"/>
          <a:lstStyle/>
          <a:p>
            <a:r>
              <a:rPr lang="en-AU" sz="2000" b="1" dirty="0"/>
              <a:t>Landlord’s Evidence - </a:t>
            </a:r>
            <a:r>
              <a:rPr lang="en-AU" sz="2000" dirty="0"/>
              <a:t>with the termination notice, the landlord must provide a Termination Information Statement that includes:</a:t>
            </a:r>
            <a:br>
              <a:rPr lang="en-AU" sz="2000" dirty="0"/>
            </a:br>
            <a:endParaRPr lang="en-AU" sz="2000" dirty="0"/>
          </a:p>
          <a:p>
            <a:pPr marL="896938" lvl="1" indent="-539750">
              <a:spcBef>
                <a:spcPts val="600"/>
              </a:spcBef>
              <a:spcAft>
                <a:spcPts val="600"/>
              </a:spcAft>
            </a:pPr>
            <a:r>
              <a:rPr lang="en-AU" sz="2000" dirty="0"/>
              <a:t>A written statement from the landlord saying they (or their family member) will move in and live there for at least 6 months.</a:t>
            </a:r>
            <a:br>
              <a:rPr lang="en-AU" sz="2000" dirty="0"/>
            </a:br>
            <a:endParaRPr lang="en-AU" sz="2000" dirty="0"/>
          </a:p>
          <a:p>
            <a:pPr marL="896938" lvl="1" indent="-539750">
              <a:spcBef>
                <a:spcPts val="600"/>
              </a:spcBef>
              <a:spcAft>
                <a:spcPts val="600"/>
              </a:spcAft>
            </a:pPr>
            <a:r>
              <a:rPr lang="en-AU" sz="2000" dirty="0"/>
              <a:t>If a family member is moving in, the family member must also provide a signed statement saying that they will live in the property for at least 6 months, and how they are related to the landlord</a:t>
            </a:r>
          </a:p>
        </p:txBody>
      </p:sp>
    </p:spTree>
    <p:extLst>
      <p:ext uri="{BB962C8B-B14F-4D97-AF65-F5344CB8AC3E}">
        <p14:creationId xmlns:p14="http://schemas.microsoft.com/office/powerpoint/2010/main" val="2035522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90000"/>
          </a:schemeClr>
        </a:solidFill>
        <a:effectLst/>
      </p:bgPr>
    </p:bg>
    <p:spTree>
      <p:nvGrpSpPr>
        <p:cNvPr id="1" name="">
          <a:extLst>
            <a:ext uri="{FF2B5EF4-FFF2-40B4-BE49-F238E27FC236}">
              <a16:creationId xmlns:a16="http://schemas.microsoft.com/office/drawing/2014/main" id="{BD1B456B-E52F-A0DD-52FA-6AB00696C4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C7DB02-07B2-B10B-0B25-859B2437A2ED}"/>
              </a:ext>
            </a:extLst>
          </p:cNvPr>
          <p:cNvSpPr>
            <a:spLocks noGrp="1"/>
          </p:cNvSpPr>
          <p:nvPr>
            <p:ph type="title"/>
          </p:nvPr>
        </p:nvSpPr>
        <p:spPr>
          <a:xfrm>
            <a:off x="479424" y="368300"/>
            <a:ext cx="11233150" cy="664797"/>
          </a:xfrm>
        </p:spPr>
        <p:txBody>
          <a:bodyPr/>
          <a:lstStyle/>
          <a:p>
            <a:pPr algn="ctr"/>
            <a:r>
              <a:rPr lang="en-US" sz="4800" dirty="0"/>
              <a:t>Example: Family moving in</a:t>
            </a:r>
            <a:endParaRPr lang="en-AU" sz="4800" dirty="0"/>
          </a:p>
        </p:txBody>
      </p:sp>
      <p:sp>
        <p:nvSpPr>
          <p:cNvPr id="4" name="Slide Number Placeholder 3">
            <a:extLst>
              <a:ext uri="{FF2B5EF4-FFF2-40B4-BE49-F238E27FC236}">
                <a16:creationId xmlns:a16="http://schemas.microsoft.com/office/drawing/2014/main" id="{988EF4B5-869E-F096-F262-7ED207F1C16F}"/>
              </a:ext>
            </a:extLst>
          </p:cNvPr>
          <p:cNvSpPr>
            <a:spLocks noGrp="1"/>
          </p:cNvSpPr>
          <p:nvPr>
            <p:ph type="sldNum" sz="quarter" idx="11"/>
          </p:nvPr>
        </p:nvSpPr>
        <p:spPr/>
        <p:txBody>
          <a:bodyPr/>
          <a:lstStyle/>
          <a:p>
            <a:fld id="{CD4C1D5F-4A97-7B42-9D87-24EE203E0E60}" type="slidenum">
              <a:rPr lang="en-AU" smtClean="0"/>
              <a:pPr/>
              <a:t>32</a:t>
            </a:fld>
            <a:endParaRPr lang="en-AU"/>
          </a:p>
        </p:txBody>
      </p:sp>
      <p:sp>
        <p:nvSpPr>
          <p:cNvPr id="5" name="Text Placeholder 4">
            <a:extLst>
              <a:ext uri="{FF2B5EF4-FFF2-40B4-BE49-F238E27FC236}">
                <a16:creationId xmlns:a16="http://schemas.microsoft.com/office/drawing/2014/main" id="{25D52AE4-AE41-97FC-5D14-9E216683E5B1}"/>
              </a:ext>
            </a:extLst>
          </p:cNvPr>
          <p:cNvSpPr>
            <a:spLocks noGrp="1"/>
          </p:cNvSpPr>
          <p:nvPr>
            <p:ph type="body" sz="quarter" idx="12"/>
          </p:nvPr>
        </p:nvSpPr>
        <p:spPr>
          <a:xfrm>
            <a:off x="479424" y="1424067"/>
            <a:ext cx="10141684" cy="4568770"/>
          </a:xfrm>
        </p:spPr>
        <p:txBody>
          <a:bodyPr numCol="1"/>
          <a:lstStyle/>
          <a:p>
            <a:endParaRPr lang="en-AU" sz="2000" b="1" dirty="0"/>
          </a:p>
          <a:p>
            <a:r>
              <a:rPr lang="en-AU" sz="2000" b="1" dirty="0"/>
              <a:t>Exclusion Period - </a:t>
            </a:r>
            <a:r>
              <a:rPr lang="en-AU" sz="2000" dirty="0"/>
              <a:t>the landlord is not allowed to rent the property to someone else for 6 months after the termination date in the notice.</a:t>
            </a:r>
          </a:p>
        </p:txBody>
      </p:sp>
    </p:spTree>
    <p:extLst>
      <p:ext uri="{BB962C8B-B14F-4D97-AF65-F5344CB8AC3E}">
        <p14:creationId xmlns:p14="http://schemas.microsoft.com/office/powerpoint/2010/main" val="37187587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1FEF3-5513-EAB5-BFCF-36FB83E54081}"/>
              </a:ext>
            </a:extLst>
          </p:cNvPr>
          <p:cNvSpPr>
            <a:spLocks noGrp="1"/>
          </p:cNvSpPr>
          <p:nvPr>
            <p:ph type="title"/>
          </p:nvPr>
        </p:nvSpPr>
        <p:spPr>
          <a:xfrm>
            <a:off x="479424" y="1814731"/>
            <a:ext cx="3608482" cy="2659190"/>
          </a:xfrm>
        </p:spPr>
        <p:txBody>
          <a:bodyPr/>
          <a:lstStyle/>
          <a:p>
            <a:r>
              <a:rPr lang="en-US" sz="4800" b="1" dirty="0"/>
              <a:t>11</a:t>
            </a:r>
            <a:br>
              <a:rPr lang="en-US" sz="4800" b="1" dirty="0"/>
            </a:br>
            <a:r>
              <a:rPr lang="en-US" sz="4800" dirty="0"/>
              <a:t>Penalties </a:t>
            </a:r>
            <a:br>
              <a:rPr lang="en-US" sz="4800" dirty="0"/>
            </a:br>
            <a:r>
              <a:rPr lang="en-US" sz="4800" dirty="0"/>
              <a:t>and </a:t>
            </a:r>
            <a:br>
              <a:rPr lang="en-US" sz="4800" dirty="0"/>
            </a:br>
            <a:r>
              <a:rPr lang="en-US" sz="4800" dirty="0"/>
              <a:t>compensation</a:t>
            </a:r>
            <a:endParaRPr lang="en-AU" sz="4800" dirty="0"/>
          </a:p>
        </p:txBody>
      </p:sp>
      <p:sp>
        <p:nvSpPr>
          <p:cNvPr id="4" name="Slide Number Placeholder 3">
            <a:extLst>
              <a:ext uri="{FF2B5EF4-FFF2-40B4-BE49-F238E27FC236}">
                <a16:creationId xmlns:a16="http://schemas.microsoft.com/office/drawing/2014/main" id="{C7A6A901-26A4-8569-D7CE-4CFC050057E3}"/>
              </a:ext>
            </a:extLst>
          </p:cNvPr>
          <p:cNvSpPr>
            <a:spLocks noGrp="1"/>
          </p:cNvSpPr>
          <p:nvPr>
            <p:ph type="sldNum" sz="quarter" idx="11"/>
          </p:nvPr>
        </p:nvSpPr>
        <p:spPr/>
        <p:txBody>
          <a:bodyPr/>
          <a:lstStyle/>
          <a:p>
            <a:fld id="{CD4C1D5F-4A97-7B42-9D87-24EE203E0E60}" type="slidenum">
              <a:rPr lang="en-AU" smtClean="0"/>
              <a:pPr/>
              <a:t>33</a:t>
            </a:fld>
            <a:endParaRPr lang="en-AU"/>
          </a:p>
        </p:txBody>
      </p:sp>
      <p:pic>
        <p:nvPicPr>
          <p:cNvPr id="8" name="Picture 7" descr="A brick on a wall&#10;&#10;Description automatically generated">
            <a:extLst>
              <a:ext uri="{FF2B5EF4-FFF2-40B4-BE49-F238E27FC236}">
                <a16:creationId xmlns:a16="http://schemas.microsoft.com/office/drawing/2014/main" id="{402329F0-C473-9E64-7718-4E427BB014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69417" y="4277071"/>
            <a:ext cx="381000" cy="393700"/>
          </a:xfrm>
          <a:prstGeom prst="rect">
            <a:avLst/>
          </a:prstGeom>
        </p:spPr>
      </p:pic>
      <p:pic>
        <p:nvPicPr>
          <p:cNvPr id="3" name="Picture 2" descr="A person typing on a keyboard&#10;&#10;Description automatically generated">
            <a:extLst>
              <a:ext uri="{FF2B5EF4-FFF2-40B4-BE49-F238E27FC236}">
                <a16:creationId xmlns:a16="http://schemas.microsoft.com/office/drawing/2014/main" id="{447B8B90-767A-C9BF-56D9-75CB90E423FA}"/>
              </a:ext>
            </a:extLst>
          </p:cNvPr>
          <p:cNvPicPr>
            <a:picLocks noChangeAspect="1"/>
          </p:cNvPicPr>
          <p:nvPr/>
        </p:nvPicPr>
        <p:blipFill>
          <a:blip r:embed="rId4"/>
          <a:stretch>
            <a:fillRect/>
          </a:stretch>
        </p:blipFill>
        <p:spPr>
          <a:xfrm>
            <a:off x="3993775" y="-4789"/>
            <a:ext cx="8965495" cy="6900889"/>
          </a:xfrm>
          <a:prstGeom prst="rect">
            <a:avLst/>
          </a:prstGeom>
        </p:spPr>
      </p:pic>
    </p:spTree>
    <p:extLst>
      <p:ext uri="{BB962C8B-B14F-4D97-AF65-F5344CB8AC3E}">
        <p14:creationId xmlns:p14="http://schemas.microsoft.com/office/powerpoint/2010/main" val="253399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0BF5-08A1-F617-F7BF-7B36AD54B7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A29727-627C-2621-D2C4-341A2B9D11C4}"/>
              </a:ext>
            </a:extLst>
          </p:cNvPr>
          <p:cNvSpPr>
            <a:spLocks noGrp="1"/>
          </p:cNvSpPr>
          <p:nvPr>
            <p:ph type="title"/>
          </p:nvPr>
        </p:nvSpPr>
        <p:spPr>
          <a:xfrm>
            <a:off x="479424" y="368300"/>
            <a:ext cx="11233150" cy="664797"/>
          </a:xfrm>
        </p:spPr>
        <p:txBody>
          <a:bodyPr/>
          <a:lstStyle/>
          <a:p>
            <a:pPr algn="ctr"/>
            <a:r>
              <a:rPr lang="en-US" sz="4800" dirty="0"/>
              <a:t>Penalties and Compensation</a:t>
            </a:r>
            <a:endParaRPr lang="en-AU" sz="4800" dirty="0"/>
          </a:p>
        </p:txBody>
      </p:sp>
      <p:sp>
        <p:nvSpPr>
          <p:cNvPr id="4" name="Slide Number Placeholder 3">
            <a:extLst>
              <a:ext uri="{FF2B5EF4-FFF2-40B4-BE49-F238E27FC236}">
                <a16:creationId xmlns:a16="http://schemas.microsoft.com/office/drawing/2014/main" id="{28FC5AB7-866F-119E-097B-7F36348D393D}"/>
              </a:ext>
            </a:extLst>
          </p:cNvPr>
          <p:cNvSpPr>
            <a:spLocks noGrp="1"/>
          </p:cNvSpPr>
          <p:nvPr>
            <p:ph type="sldNum" sz="quarter" idx="11"/>
          </p:nvPr>
        </p:nvSpPr>
        <p:spPr/>
        <p:txBody>
          <a:bodyPr/>
          <a:lstStyle/>
          <a:p>
            <a:fld id="{CD4C1D5F-4A97-7B42-9D87-24EE203E0E60}" type="slidenum">
              <a:rPr lang="en-AU" smtClean="0"/>
              <a:pPr/>
              <a:t>34</a:t>
            </a:fld>
            <a:endParaRPr lang="en-AU"/>
          </a:p>
        </p:txBody>
      </p:sp>
      <p:sp>
        <p:nvSpPr>
          <p:cNvPr id="5" name="Text Placeholder 4">
            <a:extLst>
              <a:ext uri="{FF2B5EF4-FFF2-40B4-BE49-F238E27FC236}">
                <a16:creationId xmlns:a16="http://schemas.microsoft.com/office/drawing/2014/main" id="{8574F9AD-B4E8-AE89-3F8F-05BB91D6B263}"/>
              </a:ext>
            </a:extLst>
          </p:cNvPr>
          <p:cNvSpPr>
            <a:spLocks noGrp="1"/>
          </p:cNvSpPr>
          <p:nvPr>
            <p:ph type="body" sz="quarter" idx="12"/>
          </p:nvPr>
        </p:nvSpPr>
        <p:spPr>
          <a:xfrm>
            <a:off x="479424" y="1424067"/>
            <a:ext cx="10141684" cy="4568770"/>
          </a:xfrm>
        </p:spPr>
        <p:txBody>
          <a:bodyPr numCol="1"/>
          <a:lstStyle/>
          <a:p>
            <a:pPr>
              <a:spcAft>
                <a:spcPts val="800"/>
              </a:spcAft>
            </a:pPr>
            <a:r>
              <a:rPr lang="en-AU" sz="2000" b="1" dirty="0"/>
              <a:t>Penalties</a:t>
            </a:r>
            <a:br>
              <a:rPr lang="en-AU" sz="2000" dirty="0"/>
            </a:br>
            <a:r>
              <a:rPr lang="en-AU" sz="2000" dirty="0"/>
              <a:t>There are now significant penalties which can be imposed by Fair Trading, for landlords who breach new rules:</a:t>
            </a:r>
          </a:p>
          <a:p>
            <a:pPr marL="969962" lvl="1" indent="-342900"/>
            <a:r>
              <a:rPr lang="en-AU" sz="2000" dirty="0"/>
              <a:t>Termination notice on grounds that are not genuine </a:t>
            </a:r>
          </a:p>
          <a:p>
            <a:pPr marL="969962" lvl="1" indent="-342900"/>
            <a:r>
              <a:rPr lang="en-AU" sz="2000" dirty="0"/>
              <a:t>Rent out the property during the exclusion period</a:t>
            </a:r>
          </a:p>
          <a:p>
            <a:pPr marL="969962" lvl="1" indent="-342900"/>
            <a:r>
              <a:rPr lang="en-AU" sz="2000" dirty="0"/>
              <a:t>$11,000 (for an individual)</a:t>
            </a:r>
          </a:p>
          <a:p>
            <a:pPr marL="969962" lvl="1" indent="-342900">
              <a:spcAft>
                <a:spcPts val="600"/>
              </a:spcAft>
            </a:pPr>
            <a:r>
              <a:rPr lang="en-AU" sz="2000" dirty="0"/>
              <a:t> $71,500 (for others, eg. real estate agency or company).</a:t>
            </a:r>
          </a:p>
          <a:p>
            <a:pPr marL="0" lvl="1" indent="0">
              <a:spcAft>
                <a:spcPts val="800"/>
              </a:spcAft>
              <a:buClr>
                <a:schemeClr val="tx1"/>
              </a:buClr>
              <a:buSzPct val="100000"/>
              <a:buNone/>
            </a:pPr>
            <a:r>
              <a:rPr lang="en-AU" sz="2000" b="1" dirty="0"/>
              <a:t>Compensation</a:t>
            </a:r>
          </a:p>
          <a:p>
            <a:pPr marL="969962" lvl="1" indent="-342900">
              <a:spcAft>
                <a:spcPts val="600"/>
              </a:spcAft>
            </a:pPr>
            <a:r>
              <a:rPr lang="en-AU" sz="2000" dirty="0"/>
              <a:t>Tenants may be able to apply to NCAT for compensation if they are evicted on grounds that are not genuine.</a:t>
            </a:r>
          </a:p>
          <a:p>
            <a:pPr marL="969962" lvl="1" indent="-342900">
              <a:spcAft>
                <a:spcPts val="600"/>
              </a:spcAft>
            </a:pPr>
            <a:r>
              <a:rPr lang="en-AU" sz="2000" dirty="0"/>
              <a:t>There is a 3 month time limit for compensation claims.</a:t>
            </a:r>
          </a:p>
        </p:txBody>
      </p:sp>
    </p:spTree>
    <p:extLst>
      <p:ext uri="{BB962C8B-B14F-4D97-AF65-F5344CB8AC3E}">
        <p14:creationId xmlns:p14="http://schemas.microsoft.com/office/powerpoint/2010/main" val="2954640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FE1C7-ABA8-45E0-B5E6-12ADAFE4C4A7}"/>
              </a:ext>
            </a:extLst>
          </p:cNvPr>
          <p:cNvSpPr>
            <a:spLocks noGrp="1"/>
          </p:cNvSpPr>
          <p:nvPr>
            <p:ph type="title"/>
          </p:nvPr>
        </p:nvSpPr>
        <p:spPr>
          <a:xfrm>
            <a:off x="479424" y="1933206"/>
            <a:ext cx="5127745" cy="3490186"/>
          </a:xfrm>
        </p:spPr>
        <p:txBody>
          <a:bodyPr/>
          <a:lstStyle/>
          <a:p>
            <a:r>
              <a:rPr lang="en-US" sz="4800" b="1" dirty="0"/>
              <a:t>Questions... </a:t>
            </a:r>
            <a:br>
              <a:rPr lang="en-US" sz="4800" b="1" dirty="0"/>
            </a:br>
            <a:r>
              <a:rPr lang="en-US" sz="4800" b="1" dirty="0"/>
              <a:t>&amp; answers</a:t>
            </a:r>
            <a:br>
              <a:rPr lang="en-US" sz="4800" b="1" dirty="0"/>
            </a:br>
            <a:br>
              <a:rPr lang="en-US" sz="4800" b="1" dirty="0"/>
            </a:br>
            <a:br>
              <a:rPr lang="en-US" sz="4800" b="1" dirty="0"/>
            </a:br>
            <a:r>
              <a:rPr lang="en-AU" sz="3600" dirty="0"/>
              <a:t>Resources: </a:t>
            </a:r>
            <a:r>
              <a:rPr lang="en-AU" sz="2400" dirty="0">
                <a:hlinkClick r:id="rId3"/>
              </a:rPr>
              <a:t>rlc.org.au/training/evictions-new-rules</a:t>
            </a:r>
            <a:endParaRPr lang="en-AU" sz="3600" dirty="0"/>
          </a:p>
        </p:txBody>
      </p:sp>
      <p:pic>
        <p:nvPicPr>
          <p:cNvPr id="16" name="Picture Placeholder 15" descr="Questions outline">
            <a:extLst>
              <a:ext uri="{FF2B5EF4-FFF2-40B4-BE49-F238E27FC236}">
                <a16:creationId xmlns:a16="http://schemas.microsoft.com/office/drawing/2014/main" id="{72829FF7-3A44-F907-0442-0FDFE09678C4}"/>
              </a:ext>
            </a:extLst>
          </p:cNvPr>
          <p:cNvPicPr>
            <a:picLocks noGrp="1" noChangeAspect="1"/>
          </p:cNvPicPr>
          <p:nvPr>
            <p:ph type="pic" sz="quarter" idx="13"/>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l="7462" r="7462"/>
          <a:stretch>
            <a:fillRect/>
          </a:stretch>
        </p:blipFill>
        <p:spPr/>
      </p:pic>
    </p:spTree>
    <p:extLst>
      <p:ext uri="{BB962C8B-B14F-4D97-AF65-F5344CB8AC3E}">
        <p14:creationId xmlns:p14="http://schemas.microsoft.com/office/powerpoint/2010/main" val="2614181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4E9D-1489-AA28-F05D-3A8DA1EFC17A}"/>
              </a:ext>
            </a:extLst>
          </p:cNvPr>
          <p:cNvSpPr>
            <a:spLocks noGrp="1"/>
          </p:cNvSpPr>
          <p:nvPr>
            <p:ph type="title"/>
          </p:nvPr>
        </p:nvSpPr>
        <p:spPr>
          <a:xfrm>
            <a:off x="479424" y="368300"/>
            <a:ext cx="11233150" cy="1329595"/>
          </a:xfrm>
        </p:spPr>
        <p:txBody>
          <a:bodyPr/>
          <a:lstStyle/>
          <a:p>
            <a:r>
              <a:rPr lang="en-US" sz="4800" dirty="0"/>
              <a:t>Information &amp; advice</a:t>
            </a:r>
            <a:br>
              <a:rPr lang="en-US" sz="4800" dirty="0"/>
            </a:br>
            <a:r>
              <a:rPr lang="en-US" sz="4800" dirty="0">
                <a:solidFill>
                  <a:schemeClr val="accent2"/>
                </a:solidFill>
              </a:rPr>
              <a:t>www.tenants.org.au</a:t>
            </a:r>
          </a:p>
        </p:txBody>
      </p:sp>
      <p:sp>
        <p:nvSpPr>
          <p:cNvPr id="4" name="Slide Number Placeholder 3">
            <a:extLst>
              <a:ext uri="{FF2B5EF4-FFF2-40B4-BE49-F238E27FC236}">
                <a16:creationId xmlns:a16="http://schemas.microsoft.com/office/drawing/2014/main" id="{D2C90035-D29D-C8F1-41CE-27D27CE28D1A}"/>
              </a:ext>
            </a:extLst>
          </p:cNvPr>
          <p:cNvSpPr>
            <a:spLocks noGrp="1"/>
          </p:cNvSpPr>
          <p:nvPr>
            <p:ph type="sldNum" sz="quarter" idx="11"/>
          </p:nvPr>
        </p:nvSpPr>
        <p:spPr/>
        <p:txBody>
          <a:bodyPr/>
          <a:lstStyle/>
          <a:p>
            <a:fld id="{CD4C1D5F-4A97-7B42-9D87-24EE203E0E60}" type="slidenum">
              <a:rPr lang="en-AU" smtClean="0"/>
              <a:pPr/>
              <a:t>36</a:t>
            </a:fld>
            <a:endParaRPr lang="en-AU"/>
          </a:p>
        </p:txBody>
      </p:sp>
      <p:sp>
        <p:nvSpPr>
          <p:cNvPr id="10" name="Text Placeholder 9">
            <a:extLst>
              <a:ext uri="{FF2B5EF4-FFF2-40B4-BE49-F238E27FC236}">
                <a16:creationId xmlns:a16="http://schemas.microsoft.com/office/drawing/2014/main" id="{EC4BA593-20B9-7D58-A262-AD0023F6113F}"/>
              </a:ext>
            </a:extLst>
          </p:cNvPr>
          <p:cNvSpPr>
            <a:spLocks noGrp="1"/>
          </p:cNvSpPr>
          <p:nvPr>
            <p:ph type="body" sz="quarter" idx="12"/>
          </p:nvPr>
        </p:nvSpPr>
        <p:spPr>
          <a:xfrm>
            <a:off x="479424" y="1907627"/>
            <a:ext cx="11233149" cy="3861347"/>
          </a:xfrm>
        </p:spPr>
        <p:txBody>
          <a:bodyPr numCol="1"/>
          <a:lstStyle/>
          <a:p>
            <a:endParaRPr lang="en-US" sz="2000" dirty="0"/>
          </a:p>
          <a:p>
            <a:pPr marL="342900" indent="-342900">
              <a:buFont typeface="Arial" panose="020B0604020202020204" pitchFamily="34" charset="0"/>
              <a:buChar char="•"/>
            </a:pPr>
            <a:r>
              <a:rPr lang="en-US" sz="2000" dirty="0"/>
              <a:t>fact sheets and sample letters </a:t>
            </a:r>
            <a:r>
              <a:rPr lang="en-US" sz="2000" dirty="0">
                <a:solidFill>
                  <a:schemeClr val="accent2"/>
                </a:solidFill>
              </a:rPr>
              <a:t>&gt;&gt;&gt;&gt;&gt;</a:t>
            </a:r>
          </a:p>
          <a:p>
            <a:endParaRPr lang="en-US" sz="2000" dirty="0"/>
          </a:p>
          <a:p>
            <a:endParaRPr lang="en-US" sz="2000" dirty="0"/>
          </a:p>
          <a:p>
            <a:endParaRPr lang="en-US" sz="2000" dirty="0"/>
          </a:p>
          <a:p>
            <a:endParaRPr lang="en-US" sz="2000" dirty="0"/>
          </a:p>
          <a:p>
            <a:endParaRPr lang="en-US" sz="2000" dirty="0"/>
          </a:p>
          <a:p>
            <a:pPr marL="342900" indent="-342900">
              <a:buFont typeface="Arial" panose="020B0604020202020204" pitchFamily="34" charset="0"/>
              <a:buChar char="•"/>
            </a:pPr>
            <a:r>
              <a:rPr lang="en-US" sz="2000" dirty="0"/>
              <a:t>free confidential legal advice for tenants </a:t>
            </a:r>
            <a:br>
              <a:rPr lang="en-US" sz="2000" dirty="0"/>
            </a:br>
            <a:r>
              <a:rPr lang="en-US" sz="2000" dirty="0"/>
              <a:t>– to find you Tenants Advice &amp; Advocacy Service,</a:t>
            </a:r>
            <a:br>
              <a:rPr lang="en-US" sz="2000" dirty="0"/>
            </a:br>
            <a:r>
              <a:rPr lang="en-US" sz="2000" dirty="0"/>
              <a:t>enter your suburb or town </a:t>
            </a:r>
            <a:r>
              <a:rPr lang="en-US" sz="2000" dirty="0">
                <a:solidFill>
                  <a:schemeClr val="accent2"/>
                </a:solidFill>
              </a:rPr>
              <a:t>&gt;&gt;&gt;&gt;&gt;</a:t>
            </a:r>
            <a:endParaRPr lang="en-AU" sz="2000" dirty="0">
              <a:solidFill>
                <a:schemeClr val="accent2"/>
              </a:solidFill>
            </a:endParaRPr>
          </a:p>
          <a:p>
            <a:endParaRPr lang="en-AU" sz="2000" dirty="0"/>
          </a:p>
        </p:txBody>
      </p:sp>
      <p:pic>
        <p:nvPicPr>
          <p:cNvPr id="5" name="Picture 4" descr="Tenants Union home page">
            <a:extLst>
              <a:ext uri="{FF2B5EF4-FFF2-40B4-BE49-F238E27FC236}">
                <a16:creationId xmlns:a16="http://schemas.microsoft.com/office/drawing/2014/main" id="{41A9AD91-D70C-7F16-7B0F-35BEEB7136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04385" y="328156"/>
            <a:ext cx="4370727" cy="5470862"/>
          </a:xfrm>
          <a:prstGeom prst="rect">
            <a:avLst/>
          </a:prstGeom>
        </p:spPr>
      </p:pic>
    </p:spTree>
    <p:extLst>
      <p:ext uri="{BB962C8B-B14F-4D97-AF65-F5344CB8AC3E}">
        <p14:creationId xmlns:p14="http://schemas.microsoft.com/office/powerpoint/2010/main" val="1562382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FE1C7-ABA8-45E0-B5E6-12ADAFE4C4A7}"/>
              </a:ext>
            </a:extLst>
          </p:cNvPr>
          <p:cNvSpPr>
            <a:spLocks noGrp="1"/>
          </p:cNvSpPr>
          <p:nvPr>
            <p:ph type="title"/>
          </p:nvPr>
        </p:nvSpPr>
        <p:spPr>
          <a:xfrm>
            <a:off x="479424" y="1933206"/>
            <a:ext cx="11353988" cy="3323987"/>
          </a:xfrm>
        </p:spPr>
        <p:txBody>
          <a:bodyPr/>
          <a:lstStyle/>
          <a:p>
            <a:r>
              <a:rPr lang="en-US" sz="4800" b="1" dirty="0"/>
              <a:t>Community legal education - free webinars &amp; recordings</a:t>
            </a:r>
            <a:br>
              <a:rPr lang="en-US" sz="3600" b="1" dirty="0"/>
            </a:br>
            <a:br>
              <a:rPr lang="en-US" sz="2400" b="1" dirty="0"/>
            </a:br>
            <a:r>
              <a:rPr lang="en-US" sz="2400" dirty="0">
                <a:hlinkClick r:id="rId3"/>
              </a:rPr>
              <a:t>rlc.org.au/training</a:t>
            </a:r>
            <a:br>
              <a:rPr lang="en-US" sz="2400" dirty="0"/>
            </a:br>
            <a:br>
              <a:rPr lang="en-US" sz="2400" dirty="0"/>
            </a:br>
            <a:r>
              <a:rPr lang="en-US" sz="3600" dirty="0"/>
              <a:t>Nick Manning: </a:t>
            </a:r>
            <a:br>
              <a:rPr lang="en-US" sz="3600" dirty="0"/>
            </a:br>
            <a:r>
              <a:rPr lang="en-US" sz="3600" dirty="0"/>
              <a:t>education@rlc.org.au</a:t>
            </a:r>
            <a:endParaRPr lang="en-AU" sz="3600" dirty="0"/>
          </a:p>
        </p:txBody>
      </p:sp>
      <p:pic>
        <p:nvPicPr>
          <p:cNvPr id="6" name="Picture 5" descr="A close-up of several images&#10;&#10;Description automatically generated">
            <a:extLst>
              <a:ext uri="{FF2B5EF4-FFF2-40B4-BE49-F238E27FC236}">
                <a16:creationId xmlns:a16="http://schemas.microsoft.com/office/drawing/2014/main" id="{89E33B63-3EE5-5DF3-E25B-E49E9DA575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6717" y="3079376"/>
            <a:ext cx="7106354" cy="3414127"/>
          </a:xfrm>
          <a:prstGeom prst="rect">
            <a:avLst/>
          </a:prstGeom>
        </p:spPr>
      </p:pic>
    </p:spTree>
    <p:extLst>
      <p:ext uri="{BB962C8B-B14F-4D97-AF65-F5344CB8AC3E}">
        <p14:creationId xmlns:p14="http://schemas.microsoft.com/office/powerpoint/2010/main" val="31496327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FE1C7-ABA8-45E0-B5E6-12ADAFE4C4A7}"/>
              </a:ext>
            </a:extLst>
          </p:cNvPr>
          <p:cNvSpPr>
            <a:spLocks noGrp="1"/>
          </p:cNvSpPr>
          <p:nvPr>
            <p:ph type="title"/>
          </p:nvPr>
        </p:nvSpPr>
        <p:spPr>
          <a:xfrm>
            <a:off x="479424" y="1933206"/>
            <a:ext cx="5396941" cy="4321183"/>
          </a:xfrm>
        </p:spPr>
        <p:txBody>
          <a:bodyPr/>
          <a:lstStyle/>
          <a:p>
            <a:r>
              <a:rPr lang="en-US" sz="4800" b="1" dirty="0"/>
              <a:t>Your feedback is important to us!</a:t>
            </a:r>
            <a:br>
              <a:rPr lang="en-US" sz="4800" b="1" dirty="0"/>
            </a:br>
            <a:br>
              <a:rPr lang="en-US" sz="3600" b="1" dirty="0"/>
            </a:br>
            <a:r>
              <a:rPr lang="en-US" sz="3600" dirty="0">
                <a:hlinkClick r:id="rId3"/>
              </a:rPr>
              <a:t>rlc.org.au/feedback</a:t>
            </a:r>
            <a:br>
              <a:rPr lang="en-US" sz="3600" dirty="0"/>
            </a:br>
            <a:br>
              <a:rPr lang="en-US" sz="3600" dirty="0"/>
            </a:br>
            <a:r>
              <a:rPr lang="en-US" sz="3600" dirty="0"/>
              <a:t>or scan this QR code &gt;&gt;&gt;</a:t>
            </a:r>
            <a:br>
              <a:rPr lang="en-US" sz="3600" dirty="0"/>
            </a:br>
            <a:br>
              <a:rPr lang="en-US" sz="3600" dirty="0"/>
            </a:br>
            <a:endParaRPr lang="en-AU" sz="3600" dirty="0"/>
          </a:p>
        </p:txBody>
      </p:sp>
      <p:pic>
        <p:nvPicPr>
          <p:cNvPr id="5" name="Picture 4" descr="A qr code with black squares&#10;&#10;AI-generated content may be incorrect.">
            <a:extLst>
              <a:ext uri="{FF2B5EF4-FFF2-40B4-BE49-F238E27FC236}">
                <a16:creationId xmlns:a16="http://schemas.microsoft.com/office/drawing/2014/main" id="{D54BC2E7-4093-8A7B-02DB-BD010FB397A2}"/>
              </a:ext>
            </a:extLst>
          </p:cNvPr>
          <p:cNvPicPr>
            <a:picLocks noChangeAspect="1"/>
          </p:cNvPicPr>
          <p:nvPr/>
        </p:nvPicPr>
        <p:blipFill>
          <a:blip r:embed="rId4"/>
          <a:stretch>
            <a:fillRect/>
          </a:stretch>
        </p:blipFill>
        <p:spPr>
          <a:xfrm>
            <a:off x="5437094" y="663388"/>
            <a:ext cx="5428130" cy="5428130"/>
          </a:xfrm>
          <a:prstGeom prst="rect">
            <a:avLst/>
          </a:prstGeom>
        </p:spPr>
      </p:pic>
    </p:spTree>
    <p:extLst>
      <p:ext uri="{BB962C8B-B14F-4D97-AF65-F5344CB8AC3E}">
        <p14:creationId xmlns:p14="http://schemas.microsoft.com/office/powerpoint/2010/main" val="3051057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512E7F-DF88-C54E-831E-28445888CCB0}"/>
              </a:ext>
            </a:extLst>
          </p:cNvPr>
          <p:cNvSpPr>
            <a:spLocks noGrp="1"/>
          </p:cNvSpPr>
          <p:nvPr>
            <p:ph type="title"/>
          </p:nvPr>
        </p:nvSpPr>
        <p:spPr>
          <a:xfrm>
            <a:off x="479424" y="368300"/>
            <a:ext cx="5061840" cy="5262979"/>
          </a:xfrm>
        </p:spPr>
        <p:txBody>
          <a:bodyPr/>
          <a:lstStyle/>
          <a:p>
            <a:r>
              <a:rPr lang="en-AU" dirty="0"/>
              <a:t>Outline</a:t>
            </a:r>
            <a:br>
              <a:rPr lang="en-AU" dirty="0"/>
            </a:br>
            <a:br>
              <a:rPr lang="en-AU" sz="1600" dirty="0"/>
            </a:br>
            <a:br>
              <a:rPr lang="en-AU" sz="1600" dirty="0"/>
            </a:br>
            <a:br>
              <a:rPr lang="en-AU" sz="1600" dirty="0"/>
            </a:br>
            <a:r>
              <a:rPr lang="en-AU" sz="2000" b="1" dirty="0"/>
              <a:t>Resources</a:t>
            </a:r>
            <a:br>
              <a:rPr lang="en-AU" sz="2000" dirty="0"/>
            </a:br>
            <a:r>
              <a:rPr lang="en-AU" sz="2000" dirty="0">
                <a:solidFill>
                  <a:schemeClr val="accent2"/>
                </a:solidFill>
                <a:hlinkClick r:id="rId2">
                  <a:extLst>
                    <a:ext uri="{A12FA001-AC4F-418D-AE19-62706E023703}">
                      <ahyp:hlinkClr xmlns:ahyp="http://schemas.microsoft.com/office/drawing/2018/hyperlinkcolor" val="tx"/>
                    </a:ext>
                  </a:extLst>
                </a:hlinkClick>
              </a:rPr>
              <a:t>www.rlc.org.au/training/evictions-new-rules</a:t>
            </a:r>
            <a:br>
              <a:rPr lang="en-AU" sz="2000" dirty="0">
                <a:solidFill>
                  <a:schemeClr val="accent2"/>
                </a:solidFill>
              </a:rPr>
            </a:br>
            <a:br>
              <a:rPr lang="en-AU" sz="2000" dirty="0"/>
            </a:br>
            <a:br>
              <a:rPr lang="en-AU" sz="2000" dirty="0"/>
            </a:br>
            <a:br>
              <a:rPr lang="en-AU" sz="1600" dirty="0"/>
            </a:br>
            <a:br>
              <a:rPr lang="en-AU" sz="1600" dirty="0"/>
            </a:br>
            <a:br>
              <a:rPr lang="en-AU" sz="1600" dirty="0"/>
            </a:br>
            <a:br>
              <a:rPr lang="en-AU" sz="1600" dirty="0"/>
            </a:br>
            <a:br>
              <a:rPr lang="en-AU" sz="1600" dirty="0"/>
            </a:br>
            <a:br>
              <a:rPr lang="en-AU" sz="1600" dirty="0"/>
            </a:br>
            <a:br>
              <a:rPr lang="en-AU" sz="1600" dirty="0"/>
            </a:br>
            <a:r>
              <a:rPr lang="en-AU" sz="1600" b="1" dirty="0"/>
              <a:t>Disclaimer</a:t>
            </a:r>
            <a:br>
              <a:rPr lang="en-AU" sz="1600" dirty="0"/>
            </a:br>
            <a:r>
              <a:rPr lang="en-AU" sz="1600" dirty="0"/>
              <a:t>This webinar provides general legal information, correct at the date of the live webinar to the best of our knowledge. This information is not personal legal advice and you should not rely on it for your situation. Anyone needing legal advice should contact a community legal centre or Legal Aid.</a:t>
            </a:r>
            <a:endParaRPr lang="en-AU" sz="1800" dirty="0"/>
          </a:p>
        </p:txBody>
      </p:sp>
      <p:sp>
        <p:nvSpPr>
          <p:cNvPr id="7" name="Footer Placeholder 6">
            <a:extLst>
              <a:ext uri="{FF2B5EF4-FFF2-40B4-BE49-F238E27FC236}">
                <a16:creationId xmlns:a16="http://schemas.microsoft.com/office/drawing/2014/main" id="{B98546E5-50A5-8348-8CC6-65C9A077C750}"/>
              </a:ext>
            </a:extLst>
          </p:cNvPr>
          <p:cNvSpPr>
            <a:spLocks noGrp="1"/>
          </p:cNvSpPr>
          <p:nvPr>
            <p:ph type="ftr" sz="quarter" idx="10"/>
          </p:nvPr>
        </p:nvSpPr>
        <p:spPr/>
        <p:txBody>
          <a:bodyPr/>
          <a:lstStyle/>
          <a:p>
            <a:r>
              <a:rPr lang="en-AU" dirty="0"/>
              <a:t>Evictions: The New Rules | 23 July 2025 |</a:t>
            </a:r>
          </a:p>
        </p:txBody>
      </p:sp>
      <p:sp>
        <p:nvSpPr>
          <p:cNvPr id="8" name="Slide Number Placeholder 7">
            <a:extLst>
              <a:ext uri="{FF2B5EF4-FFF2-40B4-BE49-F238E27FC236}">
                <a16:creationId xmlns:a16="http://schemas.microsoft.com/office/drawing/2014/main" id="{6B6C668E-D3A8-6240-A803-AFA8D91DD855}"/>
              </a:ext>
            </a:extLst>
          </p:cNvPr>
          <p:cNvSpPr>
            <a:spLocks noGrp="1"/>
          </p:cNvSpPr>
          <p:nvPr>
            <p:ph type="sldNum" sz="quarter" idx="11"/>
          </p:nvPr>
        </p:nvSpPr>
        <p:spPr/>
        <p:txBody>
          <a:bodyPr/>
          <a:lstStyle/>
          <a:p>
            <a:fld id="{CD4C1D5F-4A97-7B42-9D87-24EE203E0E60}" type="slidenum">
              <a:rPr lang="en-AU"/>
              <a:pPr/>
              <a:t>4</a:t>
            </a:fld>
            <a:endParaRPr lang="en-AU"/>
          </a:p>
        </p:txBody>
      </p:sp>
      <p:sp>
        <p:nvSpPr>
          <p:cNvPr id="6" name="Text Placeholder 5">
            <a:extLst>
              <a:ext uri="{FF2B5EF4-FFF2-40B4-BE49-F238E27FC236}">
                <a16:creationId xmlns:a16="http://schemas.microsoft.com/office/drawing/2014/main" id="{87DF731F-78E1-4A44-AE53-21B183085F87}"/>
              </a:ext>
            </a:extLst>
          </p:cNvPr>
          <p:cNvSpPr>
            <a:spLocks noGrp="1"/>
          </p:cNvSpPr>
          <p:nvPr>
            <p:ph type="body" sz="quarter" idx="12"/>
          </p:nvPr>
        </p:nvSpPr>
        <p:spPr>
          <a:xfrm>
            <a:off x="7081393" y="1013418"/>
            <a:ext cx="4114800" cy="3543393"/>
          </a:xfrm>
        </p:spPr>
        <p:txBody>
          <a:bodyPr/>
          <a:lstStyle/>
          <a:p>
            <a:r>
              <a:rPr lang="en-AU" dirty="0"/>
              <a:t>Introduction	</a:t>
            </a:r>
          </a:p>
          <a:p>
            <a:r>
              <a:rPr lang="en-AU" dirty="0"/>
              <a:t>The Termination Process	</a:t>
            </a:r>
          </a:p>
          <a:p>
            <a:r>
              <a:rPr lang="en-AU" dirty="0"/>
              <a:t>Termination Notices	</a:t>
            </a:r>
          </a:p>
          <a:p>
            <a:r>
              <a:rPr lang="en-AU" dirty="0"/>
              <a:t>The Termination Date	</a:t>
            </a:r>
          </a:p>
          <a:p>
            <a:r>
              <a:rPr lang="en-AU" dirty="0"/>
              <a:t>Grounds for Termination	</a:t>
            </a:r>
          </a:p>
          <a:p>
            <a:r>
              <a:rPr lang="en-AU" dirty="0"/>
              <a:t>Termination Information Statement	</a:t>
            </a:r>
          </a:p>
          <a:p>
            <a:r>
              <a:rPr lang="en-AU" dirty="0"/>
              <a:t>Supporting Evidence	</a:t>
            </a:r>
          </a:p>
          <a:p>
            <a:r>
              <a:rPr lang="en-AU" dirty="0"/>
              <a:t>Re-renting Restrictions	</a:t>
            </a:r>
          </a:p>
          <a:p>
            <a:r>
              <a:rPr lang="en-AU" dirty="0"/>
              <a:t>Early Exit by Tenant	</a:t>
            </a:r>
          </a:p>
          <a:p>
            <a:r>
              <a:rPr lang="en-AU" dirty="0"/>
              <a:t>Example: Family Moving In	</a:t>
            </a:r>
          </a:p>
          <a:p>
            <a:r>
              <a:rPr lang="en-AU" dirty="0"/>
              <a:t>Penalties and Compensation	</a:t>
            </a:r>
          </a:p>
          <a:p>
            <a:r>
              <a:rPr lang="en-AU" dirty="0"/>
              <a:t>Questions 	</a:t>
            </a:r>
          </a:p>
          <a:p>
            <a:r>
              <a:rPr lang="en-AU" dirty="0"/>
              <a:t>	</a:t>
            </a:r>
          </a:p>
        </p:txBody>
      </p:sp>
    </p:spTree>
    <p:extLst>
      <p:ext uri="{BB962C8B-B14F-4D97-AF65-F5344CB8AC3E}">
        <p14:creationId xmlns:p14="http://schemas.microsoft.com/office/powerpoint/2010/main" val="3805241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1FEF3-5513-EAB5-BFCF-36FB83E54081}"/>
              </a:ext>
            </a:extLst>
          </p:cNvPr>
          <p:cNvSpPr>
            <a:spLocks noGrp="1"/>
          </p:cNvSpPr>
          <p:nvPr>
            <p:ph type="title"/>
          </p:nvPr>
        </p:nvSpPr>
        <p:spPr>
          <a:xfrm>
            <a:off x="479423" y="1786597"/>
            <a:ext cx="3965968" cy="3988784"/>
          </a:xfrm>
        </p:spPr>
        <p:txBody>
          <a:bodyPr/>
          <a:lstStyle/>
          <a:p>
            <a:r>
              <a:rPr lang="en-US" sz="4800" b="1" dirty="0"/>
              <a:t>1</a:t>
            </a:r>
            <a:br>
              <a:rPr lang="en-US" sz="4800" dirty="0"/>
            </a:br>
            <a:r>
              <a:rPr lang="en-US" sz="4800" dirty="0"/>
              <a:t>Introduction</a:t>
            </a:r>
            <a:br>
              <a:rPr lang="en-US" sz="4800" dirty="0"/>
            </a:br>
            <a:br>
              <a:rPr lang="en-US" sz="4800" dirty="0"/>
            </a:br>
            <a:br>
              <a:rPr lang="en-US" sz="4800" dirty="0"/>
            </a:br>
            <a:br>
              <a:rPr lang="en-US" sz="4800" dirty="0"/>
            </a:br>
            <a:endParaRPr lang="en-AU" sz="4800" dirty="0"/>
          </a:p>
        </p:txBody>
      </p:sp>
      <p:sp>
        <p:nvSpPr>
          <p:cNvPr id="4" name="Slide Number Placeholder 3">
            <a:extLst>
              <a:ext uri="{FF2B5EF4-FFF2-40B4-BE49-F238E27FC236}">
                <a16:creationId xmlns:a16="http://schemas.microsoft.com/office/drawing/2014/main" id="{C7A6A901-26A4-8569-D7CE-4CFC050057E3}"/>
              </a:ext>
            </a:extLst>
          </p:cNvPr>
          <p:cNvSpPr>
            <a:spLocks noGrp="1"/>
          </p:cNvSpPr>
          <p:nvPr>
            <p:ph type="sldNum" sz="quarter" idx="11"/>
          </p:nvPr>
        </p:nvSpPr>
        <p:spPr/>
        <p:txBody>
          <a:bodyPr/>
          <a:lstStyle/>
          <a:p>
            <a:fld id="{CD4C1D5F-4A97-7B42-9D87-24EE203E0E60}" type="slidenum">
              <a:rPr lang="en-AU" smtClean="0"/>
              <a:pPr/>
              <a:t>5</a:t>
            </a:fld>
            <a:endParaRPr lang="en-AU"/>
          </a:p>
        </p:txBody>
      </p:sp>
      <p:pic>
        <p:nvPicPr>
          <p:cNvPr id="3" name="Picture 2" descr="A block of units against a cloudy sky">
            <a:extLst>
              <a:ext uri="{FF2B5EF4-FFF2-40B4-BE49-F238E27FC236}">
                <a16:creationId xmlns:a16="http://schemas.microsoft.com/office/drawing/2014/main" id="{29611593-CD4D-8926-477C-D6F0054F7B5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972908" y="0"/>
            <a:ext cx="8219092" cy="6858000"/>
          </a:xfrm>
          <a:prstGeom prst="rect">
            <a:avLst/>
          </a:prstGeom>
        </p:spPr>
      </p:pic>
    </p:spTree>
    <p:extLst>
      <p:ext uri="{BB962C8B-B14F-4D97-AF65-F5344CB8AC3E}">
        <p14:creationId xmlns:p14="http://schemas.microsoft.com/office/powerpoint/2010/main" val="2597177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AAF1A-DD68-D144-92EA-D5664303A991}"/>
              </a:ext>
            </a:extLst>
          </p:cNvPr>
          <p:cNvSpPr>
            <a:spLocks noGrp="1"/>
          </p:cNvSpPr>
          <p:nvPr>
            <p:ph type="title"/>
          </p:nvPr>
        </p:nvSpPr>
        <p:spPr/>
        <p:txBody>
          <a:bodyPr/>
          <a:lstStyle/>
          <a:p>
            <a:pPr algn="ctr"/>
            <a:r>
              <a:rPr lang="en-US" dirty="0"/>
              <a:t>New grounds for termination</a:t>
            </a:r>
            <a:endParaRPr lang="en-AU" dirty="0"/>
          </a:p>
        </p:txBody>
      </p:sp>
      <p:sp>
        <p:nvSpPr>
          <p:cNvPr id="5" name="Footer Placeholder 4">
            <a:extLst>
              <a:ext uri="{FF2B5EF4-FFF2-40B4-BE49-F238E27FC236}">
                <a16:creationId xmlns:a16="http://schemas.microsoft.com/office/drawing/2014/main" id="{3531CEBC-9023-144E-A0F4-B23201B65693}"/>
              </a:ext>
            </a:extLst>
          </p:cNvPr>
          <p:cNvSpPr>
            <a:spLocks noGrp="1"/>
          </p:cNvSpPr>
          <p:nvPr>
            <p:ph type="ftr" sz="quarter" idx="10"/>
          </p:nvPr>
        </p:nvSpPr>
        <p:spPr/>
        <p:txBody>
          <a:bodyPr/>
          <a:lstStyle/>
          <a:p>
            <a:r>
              <a:rPr lang="en-AU"/>
              <a:t>Presentation title goes here | Date goes here as part of footer |</a:t>
            </a:r>
          </a:p>
        </p:txBody>
      </p:sp>
      <p:sp>
        <p:nvSpPr>
          <p:cNvPr id="6" name="Slide Number Placeholder 5">
            <a:extLst>
              <a:ext uri="{FF2B5EF4-FFF2-40B4-BE49-F238E27FC236}">
                <a16:creationId xmlns:a16="http://schemas.microsoft.com/office/drawing/2014/main" id="{FAC7336E-FC2D-524E-A31F-9846CC7C0102}"/>
              </a:ext>
            </a:extLst>
          </p:cNvPr>
          <p:cNvSpPr>
            <a:spLocks noGrp="1"/>
          </p:cNvSpPr>
          <p:nvPr>
            <p:ph type="sldNum" sz="quarter" idx="11"/>
          </p:nvPr>
        </p:nvSpPr>
        <p:spPr/>
        <p:txBody>
          <a:bodyPr/>
          <a:lstStyle/>
          <a:p>
            <a:fld id="{CD4C1D5F-4A97-7B42-9D87-24EE203E0E60}" type="slidenum">
              <a:rPr lang="en-AU"/>
              <a:pPr/>
              <a:t>6</a:t>
            </a:fld>
            <a:endParaRPr lang="en-AU"/>
          </a:p>
        </p:txBody>
      </p:sp>
      <p:sp>
        <p:nvSpPr>
          <p:cNvPr id="10" name="TextBox 9">
            <a:extLst>
              <a:ext uri="{FF2B5EF4-FFF2-40B4-BE49-F238E27FC236}">
                <a16:creationId xmlns:a16="http://schemas.microsoft.com/office/drawing/2014/main" id="{E87CAAAD-3408-DF4A-D300-E6E8CA828F51}"/>
              </a:ext>
            </a:extLst>
          </p:cNvPr>
          <p:cNvSpPr txBox="1"/>
          <p:nvPr/>
        </p:nvSpPr>
        <p:spPr>
          <a:xfrm>
            <a:off x="479424" y="1451899"/>
            <a:ext cx="10291670" cy="3416320"/>
          </a:xfrm>
          <a:prstGeom prst="rect">
            <a:avLst/>
          </a:prstGeom>
          <a:noFill/>
        </p:spPr>
        <p:txBody>
          <a:bodyPr wrap="square">
            <a:spAutoFit/>
          </a:bodyPr>
          <a:lstStyle/>
          <a:p>
            <a:pPr fontAlgn="base"/>
            <a:r>
              <a:rPr lang="en-AU" sz="1800" dirty="0"/>
              <a:t>In October 2024, the NSW Government amended the Residential Tenancies Act to change the rules for </a:t>
            </a:r>
            <a:br>
              <a:rPr lang="en-AU" sz="1800" dirty="0"/>
            </a:br>
            <a:r>
              <a:rPr lang="en-AU" sz="1800" dirty="0">
                <a:solidFill>
                  <a:schemeClr val="accent2"/>
                </a:solidFill>
              </a:rPr>
              <a:t>rent increases, pets and evictions</a:t>
            </a:r>
            <a:r>
              <a:rPr lang="en-AU" sz="1800" dirty="0"/>
              <a:t>. </a:t>
            </a:r>
            <a:br>
              <a:rPr lang="en-AU" sz="1800" dirty="0"/>
            </a:br>
            <a:br>
              <a:rPr lang="en-AU" sz="1800" dirty="0"/>
            </a:br>
            <a:endParaRPr lang="en-AU" sz="1800" dirty="0"/>
          </a:p>
          <a:p>
            <a:pPr fontAlgn="base"/>
            <a:r>
              <a:rPr lang="en-AU" sz="1800" dirty="0"/>
              <a:t>The new eviction rules came into effect on </a:t>
            </a:r>
            <a:r>
              <a:rPr lang="en-AU" sz="1800" dirty="0">
                <a:solidFill>
                  <a:schemeClr val="accent2"/>
                </a:solidFill>
              </a:rPr>
              <a:t>19 May 2025</a:t>
            </a:r>
            <a:r>
              <a:rPr lang="en-AU" sz="1800" dirty="0"/>
              <a:t> and apply to all new and existing residential </a:t>
            </a:r>
            <a:br>
              <a:rPr lang="en-AU" sz="1800" dirty="0"/>
            </a:br>
            <a:r>
              <a:rPr lang="en-AU" sz="1800" dirty="0"/>
              <a:t>tenancy agreements. </a:t>
            </a:r>
            <a:br>
              <a:rPr lang="en-AU" sz="1800" dirty="0"/>
            </a:br>
            <a:br>
              <a:rPr lang="en-AU" sz="1800" dirty="0"/>
            </a:br>
            <a:endParaRPr lang="en-AU" sz="1800" dirty="0"/>
          </a:p>
          <a:p>
            <a:pPr fontAlgn="base"/>
            <a:r>
              <a:rPr lang="en-AU" sz="1800" b="0" dirty="0"/>
              <a:t>Any notice of termination issued after 19 May 2025 must comply with these new rules. </a:t>
            </a:r>
            <a:br>
              <a:rPr lang="en-AU" sz="1800" b="0" dirty="0"/>
            </a:br>
            <a:br>
              <a:rPr lang="en-AU" sz="1800" b="0" dirty="0"/>
            </a:br>
            <a:endParaRPr lang="en-AU" sz="1800" b="0" dirty="0"/>
          </a:p>
          <a:p>
            <a:pPr fontAlgn="base"/>
            <a:r>
              <a:rPr lang="en-AU" sz="1800" b="0" dirty="0"/>
              <a:t>Any notice of termination issued before that date is covered by the previous rules.</a:t>
            </a:r>
          </a:p>
        </p:txBody>
      </p:sp>
    </p:spTree>
    <p:extLst>
      <p:ext uri="{BB962C8B-B14F-4D97-AF65-F5344CB8AC3E}">
        <p14:creationId xmlns:p14="http://schemas.microsoft.com/office/powerpoint/2010/main" val="3044539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1FEF3-5513-EAB5-BFCF-36FB83E54081}"/>
              </a:ext>
            </a:extLst>
          </p:cNvPr>
          <p:cNvSpPr>
            <a:spLocks noGrp="1"/>
          </p:cNvSpPr>
          <p:nvPr>
            <p:ph type="title"/>
          </p:nvPr>
        </p:nvSpPr>
        <p:spPr>
          <a:xfrm>
            <a:off x="479424" y="1814731"/>
            <a:ext cx="3110213" cy="2659190"/>
          </a:xfrm>
        </p:spPr>
        <p:txBody>
          <a:bodyPr/>
          <a:lstStyle/>
          <a:p>
            <a:r>
              <a:rPr lang="en-US" sz="4800" b="1" dirty="0"/>
              <a:t>2</a:t>
            </a:r>
            <a:br>
              <a:rPr lang="en-US" sz="4800" b="1" dirty="0"/>
            </a:br>
            <a:r>
              <a:rPr lang="en-US" sz="4800" dirty="0"/>
              <a:t>The termination process</a:t>
            </a:r>
            <a:endParaRPr lang="en-AU" sz="4800" dirty="0"/>
          </a:p>
        </p:txBody>
      </p:sp>
      <p:sp>
        <p:nvSpPr>
          <p:cNvPr id="4" name="Slide Number Placeholder 3">
            <a:extLst>
              <a:ext uri="{FF2B5EF4-FFF2-40B4-BE49-F238E27FC236}">
                <a16:creationId xmlns:a16="http://schemas.microsoft.com/office/drawing/2014/main" id="{C7A6A901-26A4-8569-D7CE-4CFC050057E3}"/>
              </a:ext>
            </a:extLst>
          </p:cNvPr>
          <p:cNvSpPr>
            <a:spLocks noGrp="1"/>
          </p:cNvSpPr>
          <p:nvPr>
            <p:ph type="sldNum" sz="quarter" idx="11"/>
          </p:nvPr>
        </p:nvSpPr>
        <p:spPr/>
        <p:txBody>
          <a:bodyPr/>
          <a:lstStyle/>
          <a:p>
            <a:fld id="{CD4C1D5F-4A97-7B42-9D87-24EE203E0E60}" type="slidenum">
              <a:rPr lang="en-AU" smtClean="0"/>
              <a:pPr/>
              <a:t>7</a:t>
            </a:fld>
            <a:endParaRPr lang="en-AU"/>
          </a:p>
        </p:txBody>
      </p:sp>
      <p:pic>
        <p:nvPicPr>
          <p:cNvPr id="6" name="Picture 5" descr="Townhouses made of brick, with a tree in front">
            <a:extLst>
              <a:ext uri="{FF2B5EF4-FFF2-40B4-BE49-F238E27FC236}">
                <a16:creationId xmlns:a16="http://schemas.microsoft.com/office/drawing/2014/main" id="{E0CBDC0E-8687-DCDA-8625-78AE1474201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585667" y="0"/>
            <a:ext cx="8767697" cy="6858000"/>
          </a:xfrm>
          <a:prstGeom prst="rect">
            <a:avLst/>
          </a:prstGeom>
        </p:spPr>
      </p:pic>
      <p:pic>
        <p:nvPicPr>
          <p:cNvPr id="8" name="Picture 7" descr="A brick on a wall&#10;&#10;Description automatically generated">
            <a:extLst>
              <a:ext uri="{FF2B5EF4-FFF2-40B4-BE49-F238E27FC236}">
                <a16:creationId xmlns:a16="http://schemas.microsoft.com/office/drawing/2014/main" id="{402329F0-C473-9E64-7718-4E427BB014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30781" y="4277071"/>
            <a:ext cx="381000" cy="393700"/>
          </a:xfrm>
          <a:prstGeom prst="rect">
            <a:avLst/>
          </a:prstGeom>
        </p:spPr>
      </p:pic>
    </p:spTree>
    <p:extLst>
      <p:ext uri="{BB962C8B-B14F-4D97-AF65-F5344CB8AC3E}">
        <p14:creationId xmlns:p14="http://schemas.microsoft.com/office/powerpoint/2010/main" val="2964813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64D3C-EEB9-73ED-65B4-A088C911ED05}"/>
              </a:ext>
            </a:extLst>
          </p:cNvPr>
          <p:cNvSpPr>
            <a:spLocks noGrp="1"/>
          </p:cNvSpPr>
          <p:nvPr>
            <p:ph type="title"/>
          </p:nvPr>
        </p:nvSpPr>
        <p:spPr>
          <a:xfrm>
            <a:off x="479424" y="368300"/>
            <a:ext cx="11233150" cy="664797"/>
          </a:xfrm>
        </p:spPr>
        <p:txBody>
          <a:bodyPr/>
          <a:lstStyle/>
          <a:p>
            <a:pPr algn="ctr"/>
            <a:r>
              <a:rPr lang="en-AU" sz="4800" dirty="0"/>
              <a:t>Termination process</a:t>
            </a:r>
          </a:p>
        </p:txBody>
      </p:sp>
      <p:sp>
        <p:nvSpPr>
          <p:cNvPr id="4" name="Slide Number Placeholder 3">
            <a:extLst>
              <a:ext uri="{FF2B5EF4-FFF2-40B4-BE49-F238E27FC236}">
                <a16:creationId xmlns:a16="http://schemas.microsoft.com/office/drawing/2014/main" id="{B5FDC404-4716-CFA5-589B-789C81019444}"/>
              </a:ext>
            </a:extLst>
          </p:cNvPr>
          <p:cNvSpPr>
            <a:spLocks noGrp="1"/>
          </p:cNvSpPr>
          <p:nvPr>
            <p:ph type="sldNum" sz="quarter" idx="11"/>
          </p:nvPr>
        </p:nvSpPr>
        <p:spPr/>
        <p:txBody>
          <a:bodyPr/>
          <a:lstStyle/>
          <a:p>
            <a:fld id="{CD4C1D5F-4A97-7B42-9D87-24EE203E0E60}" type="slidenum">
              <a:rPr lang="en-AU" smtClean="0"/>
              <a:pPr/>
              <a:t>8</a:t>
            </a:fld>
            <a:endParaRPr lang="en-AU"/>
          </a:p>
        </p:txBody>
      </p:sp>
      <p:sp>
        <p:nvSpPr>
          <p:cNvPr id="5" name="Text Placeholder 4">
            <a:extLst>
              <a:ext uri="{FF2B5EF4-FFF2-40B4-BE49-F238E27FC236}">
                <a16:creationId xmlns:a16="http://schemas.microsoft.com/office/drawing/2014/main" id="{4A443522-4589-EF80-2F21-7DA44124AB75}"/>
              </a:ext>
            </a:extLst>
          </p:cNvPr>
          <p:cNvSpPr>
            <a:spLocks noGrp="1"/>
          </p:cNvSpPr>
          <p:nvPr>
            <p:ph type="body" sz="quarter" idx="12"/>
          </p:nvPr>
        </p:nvSpPr>
        <p:spPr>
          <a:xfrm>
            <a:off x="479424" y="1424067"/>
            <a:ext cx="10141684" cy="4568770"/>
          </a:xfrm>
        </p:spPr>
        <p:txBody>
          <a:bodyPr numCol="1"/>
          <a:lstStyle/>
          <a:p>
            <a:pPr fontAlgn="base">
              <a:lnSpc>
                <a:spcPct val="100000"/>
              </a:lnSpc>
              <a:spcBef>
                <a:spcPts val="600"/>
              </a:spcBef>
              <a:spcAft>
                <a:spcPts val="600"/>
              </a:spcAft>
            </a:pPr>
            <a:r>
              <a:rPr lang="en-AU" sz="2000" dirty="0"/>
              <a:t>Termination notice is the first step a landlord must take to end a tenancy.</a:t>
            </a:r>
            <a:endParaRPr lang="en-US" dirty="0"/>
          </a:p>
          <a:p>
            <a:pPr>
              <a:lnSpc>
                <a:spcPct val="100000"/>
              </a:lnSpc>
              <a:spcBef>
                <a:spcPts val="600"/>
              </a:spcBef>
              <a:spcAft>
                <a:spcPts val="600"/>
              </a:spcAft>
            </a:pPr>
            <a:endParaRPr lang="en-AU" sz="2000" dirty="0"/>
          </a:p>
          <a:p>
            <a:pPr>
              <a:lnSpc>
                <a:spcPct val="100000"/>
              </a:lnSpc>
              <a:spcBef>
                <a:spcPts val="600"/>
              </a:spcBef>
              <a:spcAft>
                <a:spcPts val="600"/>
              </a:spcAft>
            </a:pPr>
            <a:r>
              <a:rPr lang="en-AU" sz="2000" dirty="0"/>
              <a:t>Tenant does not have to leave. Landlord has to apply to NCAT for a termination order.</a:t>
            </a:r>
          </a:p>
          <a:p>
            <a:pPr>
              <a:lnSpc>
                <a:spcPct val="100000"/>
              </a:lnSpc>
              <a:spcBef>
                <a:spcPts val="600"/>
              </a:spcBef>
              <a:spcAft>
                <a:spcPts val="600"/>
              </a:spcAft>
            </a:pPr>
            <a:endParaRPr lang="en-AU" sz="2000" dirty="0"/>
          </a:p>
          <a:p>
            <a:pPr>
              <a:lnSpc>
                <a:spcPct val="100000"/>
              </a:lnSpc>
              <a:spcBef>
                <a:spcPts val="600"/>
              </a:spcBef>
              <a:spcAft>
                <a:spcPts val="600"/>
              </a:spcAft>
            </a:pPr>
            <a:r>
              <a:rPr lang="en-AU" sz="2000" dirty="0"/>
              <a:t>NCAT can only make a termination order if it is satisfied:</a:t>
            </a:r>
          </a:p>
          <a:p>
            <a:pPr marL="714375" indent="-342900">
              <a:lnSpc>
                <a:spcPct val="100000"/>
              </a:lnSpc>
              <a:spcBef>
                <a:spcPts val="600"/>
              </a:spcBef>
              <a:spcAft>
                <a:spcPts val="600"/>
              </a:spcAft>
              <a:buFont typeface="Arial" panose="020B0604020202020204" pitchFamily="34" charset="0"/>
              <a:buChar char="•"/>
            </a:pPr>
            <a:r>
              <a:rPr lang="en-AU" sz="2000" dirty="0"/>
              <a:t>there has been a valid termination notice:</a:t>
            </a:r>
          </a:p>
          <a:p>
            <a:pPr marL="1152525" lvl="3" indent="-342900" fontAlgn="base">
              <a:lnSpc>
                <a:spcPct val="100000"/>
              </a:lnSpc>
              <a:spcBef>
                <a:spcPts val="0"/>
              </a:spcBef>
            </a:pPr>
            <a:r>
              <a:rPr lang="en-AU" sz="2000" dirty="0"/>
              <a:t>Enough days’ notice</a:t>
            </a:r>
          </a:p>
          <a:p>
            <a:pPr marL="1152525" lvl="3" indent="-342900" fontAlgn="base">
              <a:lnSpc>
                <a:spcPct val="100000"/>
              </a:lnSpc>
              <a:spcBef>
                <a:spcPts val="0"/>
              </a:spcBef>
            </a:pPr>
            <a:r>
              <a:rPr lang="en-AU" sz="2000" dirty="0"/>
              <a:t>Meets formal requirements (NCAT can make some exceptions)</a:t>
            </a:r>
          </a:p>
          <a:p>
            <a:pPr marL="700087" lvl="1" indent="-342900" fontAlgn="base">
              <a:lnSpc>
                <a:spcPct val="100000"/>
              </a:lnSpc>
              <a:spcBef>
                <a:spcPts val="600"/>
              </a:spcBef>
              <a:spcAft>
                <a:spcPts val="600"/>
              </a:spcAft>
              <a:buClr>
                <a:schemeClr val="tx1"/>
              </a:buClr>
              <a:buSzPct val="100000"/>
            </a:pPr>
            <a:r>
              <a:rPr lang="en-AU" sz="2000" b="1" dirty="0">
                <a:solidFill>
                  <a:schemeClr val="accent2"/>
                </a:solidFill>
              </a:rPr>
              <a:t>and</a:t>
            </a:r>
            <a:r>
              <a:rPr lang="en-AU" sz="2000" dirty="0"/>
              <a:t> the grounds are genuine.</a:t>
            </a:r>
          </a:p>
        </p:txBody>
      </p:sp>
    </p:spTree>
    <p:extLst>
      <p:ext uri="{BB962C8B-B14F-4D97-AF65-F5344CB8AC3E}">
        <p14:creationId xmlns:p14="http://schemas.microsoft.com/office/powerpoint/2010/main" val="233039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30099-5D0B-2558-A108-D0F7B19B8C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5F8045-C380-429B-9E0F-88DC45EC4D28}"/>
              </a:ext>
            </a:extLst>
          </p:cNvPr>
          <p:cNvSpPr>
            <a:spLocks noGrp="1"/>
          </p:cNvSpPr>
          <p:nvPr>
            <p:ph type="title"/>
          </p:nvPr>
        </p:nvSpPr>
        <p:spPr>
          <a:xfrm>
            <a:off x="479424" y="368300"/>
            <a:ext cx="11233150" cy="664797"/>
          </a:xfrm>
        </p:spPr>
        <p:txBody>
          <a:bodyPr/>
          <a:lstStyle/>
          <a:p>
            <a:pPr algn="ctr"/>
            <a:r>
              <a:rPr lang="en-AU" sz="4800" dirty="0"/>
              <a:t>Termination process (cont.)</a:t>
            </a:r>
          </a:p>
        </p:txBody>
      </p:sp>
      <p:sp>
        <p:nvSpPr>
          <p:cNvPr id="4" name="Slide Number Placeholder 3">
            <a:extLst>
              <a:ext uri="{FF2B5EF4-FFF2-40B4-BE49-F238E27FC236}">
                <a16:creationId xmlns:a16="http://schemas.microsoft.com/office/drawing/2014/main" id="{9AF08A2B-3685-8314-A83C-652638F2A0AE}"/>
              </a:ext>
            </a:extLst>
          </p:cNvPr>
          <p:cNvSpPr>
            <a:spLocks noGrp="1"/>
          </p:cNvSpPr>
          <p:nvPr>
            <p:ph type="sldNum" sz="quarter" idx="11"/>
          </p:nvPr>
        </p:nvSpPr>
        <p:spPr/>
        <p:txBody>
          <a:bodyPr/>
          <a:lstStyle/>
          <a:p>
            <a:fld id="{CD4C1D5F-4A97-7B42-9D87-24EE203E0E60}" type="slidenum">
              <a:rPr lang="en-AU" smtClean="0"/>
              <a:pPr/>
              <a:t>9</a:t>
            </a:fld>
            <a:endParaRPr lang="en-AU"/>
          </a:p>
        </p:txBody>
      </p:sp>
      <p:sp>
        <p:nvSpPr>
          <p:cNvPr id="5" name="Text Placeholder 4">
            <a:extLst>
              <a:ext uri="{FF2B5EF4-FFF2-40B4-BE49-F238E27FC236}">
                <a16:creationId xmlns:a16="http://schemas.microsoft.com/office/drawing/2014/main" id="{74F499EE-71B7-BEDD-B00D-F35604D952C4}"/>
              </a:ext>
            </a:extLst>
          </p:cNvPr>
          <p:cNvSpPr>
            <a:spLocks noGrp="1"/>
          </p:cNvSpPr>
          <p:nvPr>
            <p:ph type="body" sz="quarter" idx="12"/>
          </p:nvPr>
        </p:nvSpPr>
        <p:spPr>
          <a:xfrm>
            <a:off x="479424" y="1424067"/>
            <a:ext cx="10141684" cy="4568770"/>
          </a:xfrm>
        </p:spPr>
        <p:txBody>
          <a:bodyPr numCol="1"/>
          <a:lstStyle/>
          <a:p>
            <a:pPr lvl="1" fontAlgn="base">
              <a:buClr>
                <a:schemeClr val="tx1"/>
              </a:buClr>
              <a:buSzPct val="100000"/>
            </a:pPr>
            <a:r>
              <a:rPr lang="en-AU" sz="2000" dirty="0"/>
              <a:t>For most new grounds, NCAT </a:t>
            </a:r>
            <a:r>
              <a:rPr lang="en-AU" sz="2000" b="1" dirty="0">
                <a:solidFill>
                  <a:schemeClr val="accent2"/>
                </a:solidFill>
              </a:rPr>
              <a:t>must</a:t>
            </a:r>
            <a:r>
              <a:rPr lang="en-AU" sz="2000" dirty="0"/>
              <a:t> terminate the tenancy if it satisfied that the notice is valid and the grounds are genuine.</a:t>
            </a:r>
          </a:p>
          <a:p>
            <a:pPr lvl="1" fontAlgn="base">
              <a:buClr>
                <a:schemeClr val="tx1"/>
              </a:buClr>
              <a:buSzPct val="100000"/>
            </a:pPr>
            <a:endParaRPr lang="en-AU" sz="2000" dirty="0"/>
          </a:p>
          <a:p>
            <a:pPr lvl="1" fontAlgn="base">
              <a:buClr>
                <a:schemeClr val="tx1"/>
              </a:buClr>
              <a:buSzPct val="100000"/>
            </a:pPr>
            <a:r>
              <a:rPr lang="en-AU" sz="2000" dirty="0"/>
              <a:t>If NCAT terminates the tenancy, it will also set a </a:t>
            </a:r>
            <a:r>
              <a:rPr lang="en-AU" sz="2000" b="1" dirty="0">
                <a:solidFill>
                  <a:schemeClr val="accent2"/>
                </a:solidFill>
              </a:rPr>
              <a:t>possession date</a:t>
            </a:r>
            <a:r>
              <a:rPr lang="en-AU" sz="2000" dirty="0"/>
              <a:t>.</a:t>
            </a:r>
          </a:p>
          <a:p>
            <a:pPr lvl="1" fontAlgn="base">
              <a:buClr>
                <a:schemeClr val="tx1"/>
              </a:buClr>
              <a:buSzPct val="100000"/>
            </a:pPr>
            <a:endParaRPr lang="en-AU" sz="2000" dirty="0"/>
          </a:p>
          <a:p>
            <a:pPr lvl="1" fontAlgn="base">
              <a:buClr>
                <a:schemeClr val="tx1"/>
              </a:buClr>
              <a:buSzPct val="100000"/>
            </a:pPr>
            <a:r>
              <a:rPr lang="en-AU" sz="2000" b="1" dirty="0">
                <a:solidFill>
                  <a:schemeClr val="accent2"/>
                </a:solidFill>
              </a:rPr>
              <a:t>Sheriff can evict </a:t>
            </a:r>
            <a:r>
              <a:rPr lang="en-AU" sz="2000" dirty="0"/>
              <a:t>a tenant if they have not left by the possession date.</a:t>
            </a:r>
          </a:p>
        </p:txBody>
      </p:sp>
    </p:spTree>
    <p:extLst>
      <p:ext uri="{BB962C8B-B14F-4D97-AF65-F5344CB8AC3E}">
        <p14:creationId xmlns:p14="http://schemas.microsoft.com/office/powerpoint/2010/main" val="1264609301"/>
      </p:ext>
    </p:extLst>
  </p:cSld>
  <p:clrMapOvr>
    <a:masterClrMapping/>
  </p:clrMapOvr>
</p:sld>
</file>

<file path=ppt/theme/theme1.xml><?xml version="1.0" encoding="utf-8"?>
<a:theme xmlns:a="http://schemas.openxmlformats.org/drawingml/2006/main" name="RLC">
  <a:themeElements>
    <a:clrScheme name="RLC">
      <a:dk1>
        <a:srgbClr val="000000"/>
      </a:dk1>
      <a:lt1>
        <a:srgbClr val="FFFFFF"/>
      </a:lt1>
      <a:dk2>
        <a:srgbClr val="44546A"/>
      </a:dk2>
      <a:lt2>
        <a:srgbClr val="E7E6E6"/>
      </a:lt2>
      <a:accent1>
        <a:srgbClr val="FF6936"/>
      </a:accent1>
      <a:accent2>
        <a:srgbClr val="FF8A3B"/>
      </a:accent2>
      <a:accent3>
        <a:srgbClr val="FFD311"/>
      </a:accent3>
      <a:accent4>
        <a:srgbClr val="58EDFF"/>
      </a:accent4>
      <a:accent5>
        <a:srgbClr val="F3ECE3"/>
      </a:accent5>
      <a:accent6>
        <a:srgbClr val="898A89"/>
      </a:accent6>
      <a:hlink>
        <a:srgbClr val="0563C1"/>
      </a:hlink>
      <a:folHlink>
        <a:srgbClr val="954F72"/>
      </a:folHlink>
    </a:clrScheme>
    <a:fontScheme name="Office">
      <a:majorFont>
        <a:latin typeface="Archivo ExtraCondensed"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chivo"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LC" id="{B0915262-531C-5845-94A4-FD9DC241C526}" vid="{BEBFF8F9-1A98-604A-B56F-9CD60D02790C}"/>
    </a:ext>
  </a:extLst>
</a:theme>
</file>

<file path=ppt/theme/theme2.xml><?xml version="1.0" encoding="utf-8"?>
<a:theme xmlns:a="http://schemas.openxmlformats.org/drawingml/2006/main" name="1_Covers">
  <a:themeElements>
    <a:clrScheme name="RLC">
      <a:dk1>
        <a:srgbClr val="000000"/>
      </a:dk1>
      <a:lt1>
        <a:srgbClr val="FFFFFF"/>
      </a:lt1>
      <a:dk2>
        <a:srgbClr val="44546A"/>
      </a:dk2>
      <a:lt2>
        <a:srgbClr val="E7E6E6"/>
      </a:lt2>
      <a:accent1>
        <a:srgbClr val="FF6936"/>
      </a:accent1>
      <a:accent2>
        <a:srgbClr val="FF8A3B"/>
      </a:accent2>
      <a:accent3>
        <a:srgbClr val="FFD311"/>
      </a:accent3>
      <a:accent4>
        <a:srgbClr val="58EDFF"/>
      </a:accent4>
      <a:accent5>
        <a:srgbClr val="F3ECE3"/>
      </a:accent5>
      <a:accent6>
        <a:srgbClr val="898A89"/>
      </a:accent6>
      <a:hlink>
        <a:srgbClr val="0563C1"/>
      </a:hlink>
      <a:folHlink>
        <a:srgbClr val="954F72"/>
      </a:folHlink>
    </a:clrScheme>
    <a:fontScheme name="Office">
      <a:majorFont>
        <a:latin typeface="Archivo ExtraCondensed"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chivo"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LC" id="{D09C1DB6-9879-0140-A316-6F00C0CD5050}" vid="{47E20F5E-067E-AB4A-A403-192A1DBFF29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AAF42204D254B837A298C3A46D6B1" ma:contentTypeVersion="32" ma:contentTypeDescription="Create a new document." ma:contentTypeScope="" ma:versionID="268d7dfa03684537bd5376e6eba3f7d2">
  <xsd:schema xmlns:xsd="http://www.w3.org/2001/XMLSchema" xmlns:xs="http://www.w3.org/2001/XMLSchema" xmlns:p="http://schemas.microsoft.com/office/2006/metadata/properties" xmlns:ns2="984492b4-dcc0-406b-bdb6-6c9dc9d86328" xmlns:ns3="3d041eb7-80fd-4008-ac2e-210b386c0e11" targetNamespace="http://schemas.microsoft.com/office/2006/metadata/properties" ma:root="true" ma:fieldsID="fc201f703966e4d0a7b478ed54e45113" ns2:_="" ns3:_="">
    <xsd:import namespace="984492b4-dcc0-406b-bdb6-6c9dc9d86328"/>
    <xsd:import namespace="3d041eb7-80fd-4008-ac2e-210b386c0e11"/>
    <xsd:element name="properties">
      <xsd:complexType>
        <xsd:sequence>
          <xsd:element name="documentManagement">
            <xsd:complexType>
              <xsd:all>
                <xsd:element ref="ns2:f9e44963020c446c9b5eef262617a23b" minOccurs="0"/>
                <xsd:element ref="ns3:TaxCatchAll" minOccurs="0"/>
                <xsd:element ref="ns2:b6b7a3ed824d4b1cb34ab84cdca8962c" minOccurs="0"/>
                <xsd:element ref="ns2:SubFunction" minOccurs="0"/>
                <xsd:element ref="ns2:Level4" minOccurs="0"/>
                <xsd:element ref="ns2:Level5" minOccurs="0"/>
                <xsd:element ref="ns2:l310e80b780a42f79a2604d72b247c95" minOccurs="0"/>
                <xsd:element ref="ns3:TaxKeywordTaxHTField" minOccurs="0"/>
                <xsd:element ref="ns2:MediaServiceMetadata" minOccurs="0"/>
                <xsd:element ref="ns2:MediaServiceFastMetadata"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4492b4-dcc0-406b-bdb6-6c9dc9d86328" elementFormDefault="qualified">
    <xsd:import namespace="http://schemas.microsoft.com/office/2006/documentManagement/types"/>
    <xsd:import namespace="http://schemas.microsoft.com/office/infopath/2007/PartnerControls"/>
    <xsd:element name="f9e44963020c446c9b5eef262617a23b" ma:index="9" nillable="true" ma:taxonomy="true" ma:internalName="f9e44963020c446c9b5eef262617a23b" ma:taxonomyFieldName="Area" ma:displayName="Area" ma:readOnly="false" ma:default="" ma:fieldId="{f9e44963-020c-446c-9b5e-ef262617a23b}" ma:sspId="bbe92c9f-cbd9-40b6-b43f-917124bfc720" ma:termSetId="713abbd4-9600-49fd-a6a2-0e2e787b1600" ma:anchorId="00000000-0000-0000-0000-000000000000" ma:open="false" ma:isKeyword="false">
      <xsd:complexType>
        <xsd:sequence>
          <xsd:element ref="pc:Terms" minOccurs="0" maxOccurs="1"/>
        </xsd:sequence>
      </xsd:complexType>
    </xsd:element>
    <xsd:element name="b6b7a3ed824d4b1cb34ab84cdca8962c" ma:index="12" nillable="true" ma:taxonomy="true" ma:internalName="b6b7a3ed824d4b1cb34ab84cdca8962c" ma:taxonomyFieldName="Function" ma:displayName="Function" ma:indexed="true" ma:readOnly="false" ma:default="" ma:fieldId="{b6b7a3ed-824d-4b1c-b34a-b84cdca8962c}" ma:sspId="bbe92c9f-cbd9-40b6-b43f-917124bfc720" ma:termSetId="fdd98cf2-3193-4263-abab-00ead8e7a34a" ma:anchorId="00000000-0000-0000-0000-000000000000" ma:open="true" ma:isKeyword="false">
      <xsd:complexType>
        <xsd:sequence>
          <xsd:element ref="pc:Terms" minOccurs="0" maxOccurs="1"/>
        </xsd:sequence>
      </xsd:complexType>
    </xsd:element>
    <xsd:element name="SubFunction" ma:index="13" nillable="true" ma:displayName="SubFunction" ma:indexed="true" ma:internalName="SubFunction">
      <xsd:simpleType>
        <xsd:restriction base="dms:Text">
          <xsd:maxLength value="255"/>
        </xsd:restriction>
      </xsd:simpleType>
    </xsd:element>
    <xsd:element name="Level4" ma:index="14" nillable="true" ma:displayName="Level4" ma:format="Dropdown" ma:internalName="Level4" ma:readOnly="false">
      <xsd:simpleType>
        <xsd:union memberTypes="dms:Text">
          <xsd:simpleType>
            <xsd:restriction base="dms:Choice">
              <xsd:enumeration value="Enter Choice #1"/>
              <xsd:enumeration value="Enter Choice #2"/>
              <xsd:enumeration value="Enter Choice #3"/>
            </xsd:restriction>
          </xsd:simpleType>
        </xsd:union>
      </xsd:simpleType>
    </xsd:element>
    <xsd:element name="Level5" ma:index="15" nillable="true" ma:displayName="Level5" ma:indexed="true" ma:internalName="Level5">
      <xsd:simpleType>
        <xsd:restriction base="dms:Text">
          <xsd:maxLength value="255"/>
        </xsd:restriction>
      </xsd:simpleType>
    </xsd:element>
    <xsd:element name="l310e80b780a42f79a2604d72b247c95" ma:index="17" ma:taxonomy="true" ma:internalName="l310e80b780a42f79a2604d72b247c95" ma:taxonomyFieldName="Year" ma:displayName="Year" ma:default="1473;#2025|09a5d3f5-c3f1-45d2-8513-19f45ad62e94" ma:fieldId="{5310e80b-780a-42f7-9a26-04d72b247c95}" ma:sspId="bbe92c9f-cbd9-40b6-b43f-917124bfc720" ma:termSetId="def5e11d-68be-4609-91c3-261f69bba369" ma:anchorId="00000000-0000-0000-0000-000000000000" ma:open="false" ma:isKeyword="false">
      <xsd:complexType>
        <xsd:sequence>
          <xsd:element ref="pc:Terms" minOccurs="0" maxOccurs="1"/>
        </xsd:sequence>
      </xsd:complexType>
    </xsd:element>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bbe92c9f-cbd9-40b6-b43f-917124bfc720" ma:termSetId="09814cd3-568e-fe90-9814-8d621ff8fb84" ma:anchorId="fba54fb3-c3e1-fe81-a776-ca4b69148c4d" ma:open="true" ma:isKeyword="false">
      <xsd:complexType>
        <xsd:sequence>
          <xsd:element ref="pc:Terms" minOccurs="0" maxOccurs="1"/>
        </xsd:sequence>
      </xsd:complexType>
    </xsd:element>
    <xsd:element name="MediaServiceOCR" ma:index="26" nillable="true" ma:displayName="Extracted Text" ma:internalName="MediaServiceOCR" ma:readOnly="true">
      <xsd:simpleType>
        <xsd:restriction base="dms:Note">
          <xsd:maxLength value="255"/>
        </xsd:restriction>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LengthInSeconds" ma:index="30" nillable="true" ma:displayName="MediaLengthInSeconds" ma:hidden="true" ma:internalName="MediaLengthInSeconds" ma:readOnly="true">
      <xsd:simpleType>
        <xsd:restriction base="dms:Unknown"/>
      </xsd:simpleType>
    </xsd:element>
    <xsd:element name="MediaServiceDateTaken" ma:index="31" nillable="true" ma:displayName="MediaServiceDateTaken" ma:hidden="true" ma:indexed="true" ma:internalName="MediaServiceDateTaken" ma:readOnly="true">
      <xsd:simpleType>
        <xsd:restriction base="dms:Text"/>
      </xsd:simpleType>
    </xsd:element>
    <xsd:element name="MediaServiceLocation" ma:index="32" nillable="true" ma:displayName="Location" ma:indexed="true" ma:internalName="MediaServiceLocation"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041eb7-80fd-4008-ac2e-210b386c0e1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ec05da14-1a8a-4e63-a072-57f16b81ed05}" ma:internalName="TaxCatchAll" ma:showField="CatchAllData" ma:web="3d041eb7-80fd-4008-ac2e-210b386c0e11">
      <xsd:complexType>
        <xsd:complexContent>
          <xsd:extension base="dms:MultiChoiceLookup">
            <xsd:sequence>
              <xsd:element name="Value" type="dms:Lookup" maxOccurs="unbounded" minOccurs="0" nillable="true"/>
            </xsd:sequence>
          </xsd:extension>
        </xsd:complexContent>
      </xsd:complexType>
    </xsd:element>
    <xsd:element name="TaxKeywordTaxHTField" ma:index="19" nillable="true" ma:taxonomy="true" ma:internalName="TaxKeywordTaxHTField" ma:taxonomyFieldName="TaxKeyword" ma:displayName="Tags" ma:fieldId="{23f27201-bee3-471e-b2e7-b64fd8b7ca38}" ma:taxonomyMulti="true" ma:sspId="bbe92c9f-cbd9-40b6-b43f-917124bfc720" ma:termSetId="00000000-0000-0000-0000-000000000000" ma:anchorId="00000000-0000-0000-0000-000000000000" ma:open="true" ma:isKeyword="true">
      <xsd:complexType>
        <xsd:sequence>
          <xsd:element ref="pc:Terms" minOccurs="0" maxOccurs="1"/>
        </xsd:sequence>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d041eb7-80fd-4008-ac2e-210b386c0e11">
      <Value>296</Value>
      <Value>37</Value>
      <Value>380</Value>
    </TaxCatchAll>
    <TaxKeywordTaxHTField xmlns="3d041eb7-80fd-4008-ac2e-210b386c0e11">
      <Terms xmlns="http://schemas.microsoft.com/office/infopath/2007/PartnerControls"/>
    </TaxKeywordTaxHTField>
    <SharedWithUsers xmlns="3d041eb7-80fd-4008-ac2e-210b386c0e11">
      <UserInfo>
        <DisplayName/>
        <AccountId xsi:nil="true"/>
        <AccountType/>
      </UserInfo>
    </SharedWithUsers>
    <lcf76f155ced4ddcb4097134ff3c332f xmlns="984492b4-dcc0-406b-bdb6-6c9dc9d86328">
      <Terms xmlns="http://schemas.microsoft.com/office/infopath/2007/PartnerControls"/>
    </lcf76f155ced4ddcb4097134ff3c332f>
    <Level4 xmlns="984492b4-dcc0-406b-bdb6-6c9dc9d86328" xsi:nil="true"/>
    <SubFunction xmlns="984492b4-dcc0-406b-bdb6-6c9dc9d86328">Termination</SubFunction>
    <MediaLengthInSeconds xmlns="984492b4-dcc0-406b-bdb6-6c9dc9d86328" xsi:nil="true"/>
    <Level5 xmlns="984492b4-dcc0-406b-bdb6-6c9dc9d86328" xsi:nil="true"/>
    <f9e44963020c446c9b5eef262617a23b xmlns="984492b4-dcc0-406b-bdb6-6c9dc9d86328">
      <Terms xmlns="http://schemas.microsoft.com/office/infopath/2007/PartnerControls">
        <TermInfo xmlns="http://schemas.microsoft.com/office/infopath/2007/PartnerControls">
          <TermName xmlns="http://schemas.microsoft.com/office/infopath/2007/PartnerControls">Tenancy</TermName>
          <TermId xmlns="http://schemas.microsoft.com/office/infopath/2007/PartnerControls">d18f2f41-c636-4aa1-b8da-3529416868b0</TermId>
        </TermInfo>
      </Terms>
    </f9e44963020c446c9b5eef262617a23b>
    <l310e80b780a42f79a2604d72b247c95 xmlns="984492b4-dcc0-406b-bdb6-6c9dc9d86328">
      <Terms xmlns="http://schemas.microsoft.com/office/infopath/2007/PartnerControls">
        <TermInfo xmlns="http://schemas.microsoft.com/office/infopath/2007/PartnerControls">
          <TermName xmlns="http://schemas.microsoft.com/office/infopath/2007/PartnerControls">2022</TermName>
          <TermId xmlns="http://schemas.microsoft.com/office/infopath/2007/PartnerControls">e40ebb61-cd7d-4248-9b51-289ea585a5be</TermId>
        </TermInfo>
      </Terms>
    </l310e80b780a42f79a2604d72b247c95>
    <b6b7a3ed824d4b1cb34ab84cdca8962c xmlns="984492b4-dcc0-406b-bdb6-6c9dc9d86328">
      <Terms xmlns="http://schemas.microsoft.com/office/infopath/2007/PartnerControls">
        <TermInfo xmlns="http://schemas.microsoft.com/office/infopath/2007/PartnerControls">
          <TermName xmlns="http://schemas.microsoft.com/office/infopath/2007/PartnerControls">CLE, Capacity Building, Presentations</TermName>
          <TermId xmlns="http://schemas.microsoft.com/office/infopath/2007/PartnerControls">c6cdcbc8-840d-45e2-add7-0ca6fbd53dde</TermId>
        </TermInfo>
      </Terms>
    </b6b7a3ed824d4b1cb34ab84cdca8962c>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AE3053-BD0F-4A07-BAD3-916F019A13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4492b4-dcc0-406b-bdb6-6c9dc9d86328"/>
    <ds:schemaRef ds:uri="3d041eb7-80fd-4008-ac2e-210b386c0e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730066-3341-4D6C-84AA-584EE8295B85}">
  <ds:schemaRefs>
    <ds:schemaRef ds:uri="http://www.w3.org/XML/1998/namespace"/>
    <ds:schemaRef ds:uri="3d041eb7-80fd-4008-ac2e-210b386c0e11"/>
    <ds:schemaRef ds:uri="http://purl.org/dc/term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984492b4-dcc0-406b-bdb6-6c9dc9d86328"/>
    <ds:schemaRef ds:uri="http://schemas.microsoft.com/office/2006/metadata/properties"/>
  </ds:schemaRefs>
</ds:datastoreItem>
</file>

<file path=customXml/itemProps3.xml><?xml version="1.0" encoding="utf-8"?>
<ds:datastoreItem xmlns:ds="http://schemas.openxmlformats.org/officeDocument/2006/customXml" ds:itemID="{71CF6537-2B6C-4C11-A5C9-D538CC3FA2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RLC</Template>
  <TotalTime>5767</TotalTime>
  <Words>1778</Words>
  <Application>Microsoft Macintosh PowerPoint</Application>
  <PresentationFormat>Widescreen</PresentationFormat>
  <Paragraphs>259</Paragraphs>
  <Slides>38</Slides>
  <Notes>34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Aptos</vt:lpstr>
      <vt:lpstr>Archivo</vt:lpstr>
      <vt:lpstr>Archivo ExtraCondensed</vt:lpstr>
      <vt:lpstr>Archivo Light</vt:lpstr>
      <vt:lpstr>Arial</vt:lpstr>
      <vt:lpstr>Calibri</vt:lpstr>
      <vt:lpstr>System Font Regular</vt:lpstr>
      <vt:lpstr>RLC</vt:lpstr>
      <vt:lpstr>1_Covers</vt:lpstr>
      <vt:lpstr>Evictions in NSW  The New Rules</vt:lpstr>
      <vt:lpstr>PowerPoint Presentation</vt:lpstr>
      <vt:lpstr>Acknowledgement of Country</vt:lpstr>
      <vt:lpstr>Outline    Resources www.rlc.org.au/training/evictions-new-rules          Disclaimer This webinar provides general legal information, correct at the date of the live webinar to the best of our knowledge. This information is not personal legal advice and you should not rely on it for your situation. Anyone needing legal advice should contact a community legal centre or Legal Aid.</vt:lpstr>
      <vt:lpstr>1 Introduction    </vt:lpstr>
      <vt:lpstr>New grounds for termination</vt:lpstr>
      <vt:lpstr>2 The termination process</vt:lpstr>
      <vt:lpstr>Termination process</vt:lpstr>
      <vt:lpstr>Termination process (cont.)</vt:lpstr>
      <vt:lpstr>3 Termination notices      </vt:lpstr>
      <vt:lpstr>Termination Notices – what hasn’t changed?</vt:lpstr>
      <vt:lpstr>Termination Notices – new requirements</vt:lpstr>
      <vt:lpstr>4 The termination date   Photo by Raychel Sanner on Unsplash    </vt:lpstr>
      <vt:lpstr>Termination Date #1</vt:lpstr>
      <vt:lpstr>Termination Date #2</vt:lpstr>
      <vt:lpstr>Termination Date #3</vt:lpstr>
      <vt:lpstr>Termination Date #4</vt:lpstr>
      <vt:lpstr>5  Grounds for termination            Photo by Arisa Chattasa on Unsplash </vt:lpstr>
      <vt:lpstr>Grounds for Termination – new grounds</vt:lpstr>
      <vt:lpstr>Grounds for Termination - unchanged</vt:lpstr>
      <vt:lpstr>6 Termination Information Statement</vt:lpstr>
      <vt:lpstr>Termination Information Statement</vt:lpstr>
      <vt:lpstr>7 Supporting evidence    Photo by 2H Media on Unsplash    </vt:lpstr>
      <vt:lpstr>Supporting Evidence</vt:lpstr>
      <vt:lpstr>8 Re-renting restrictions       </vt:lpstr>
      <vt:lpstr>Re-renting restrictions</vt:lpstr>
      <vt:lpstr>9 Early exit by tenant</vt:lpstr>
      <vt:lpstr>Early Exit by Tenant</vt:lpstr>
      <vt:lpstr>10 Example: Family moving in      Photo by Jiawei Zhao on Unsplash</vt:lpstr>
      <vt:lpstr>Example: Family moving in</vt:lpstr>
      <vt:lpstr>Example: Family moving in</vt:lpstr>
      <vt:lpstr>Example: Family moving in</vt:lpstr>
      <vt:lpstr>11 Penalties  and  compensation</vt:lpstr>
      <vt:lpstr>Penalties and Compensation</vt:lpstr>
      <vt:lpstr>Questions...  &amp; answers   Resources: rlc.org.au/training/evictions-new-rules</vt:lpstr>
      <vt:lpstr>Information &amp; advice www.tenants.org.au</vt:lpstr>
      <vt:lpstr>Community legal education - free webinars &amp; recordings  rlc.org.au/training  Nick Manning:  education@rlc.org.au</vt:lpstr>
      <vt:lpstr>Your feedback is important to us!  rlc.org.au/feedback  or scan this QR code &gt;&gt;&gt;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Magus</dc:creator>
  <cp:lastModifiedBy>Nick Manning</cp:lastModifiedBy>
  <cp:revision>67</cp:revision>
  <dcterms:created xsi:type="dcterms:W3CDTF">2022-01-17T21:59:26Z</dcterms:created>
  <dcterms:modified xsi:type="dcterms:W3CDTF">2025-07-22T23:40:24Z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0x0101004AEAAF42204D254B837A298C3A46D6B1</vt:lpwstr>
  </property>
  <property fmtid="{D5CDD505-2E9C-101B-9397-08002B2CF9AE}" pid="3" name="TaxKeyword">
    <vt:lpwstr/>
  </property>
  <property fmtid="{D5CDD505-2E9C-101B-9397-08002B2CF9AE}" pid="4" name="FunctionOrProject">
    <vt:lpwstr>217</vt:lpwstr>
  </property>
  <property fmtid="{D5CDD505-2E9C-101B-9397-08002B2CF9AE}" pid="5" name="Level5">
    <vt:lpwstr/>
  </property>
  <property fmtid="{D5CDD505-2E9C-101B-9397-08002B2CF9AE}" pid="6" name="Year">
    <vt:lpwstr>296;#2022|e40ebb61-cd7d-4248-9b51-289ea585a5be</vt:lpwstr>
  </property>
  <property fmtid="{D5CDD505-2E9C-101B-9397-08002B2CF9AE}" pid="7" name="MediaServiceImageTags">
    <vt:lpwstr/>
  </property>
  <property fmtid="{D5CDD505-2E9C-101B-9397-08002B2CF9AE}" pid="8" name="Area">
    <vt:lpwstr>37</vt:lpwstr>
  </property>
  <property fmtid="{D5CDD505-2E9C-101B-9397-08002B2CF9AE}" pid="9" name="DocumentSetDescription">
    <vt:lpwstr/>
  </property>
  <property fmtid="{D5CDD505-2E9C-101B-9397-08002B2CF9AE}" pid="10" name="xd_ProgID">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y fmtid="{D5CDD505-2E9C-101B-9397-08002B2CF9AE}" pid="14" name="TriggerFlowInfo">
    <vt:lpwstr/>
  </property>
  <property fmtid="{D5CDD505-2E9C-101B-9397-08002B2CF9AE}" pid="15" name="URL">
    <vt:lpwstr/>
  </property>
  <property fmtid="{D5CDD505-2E9C-101B-9397-08002B2CF9AE}" pid="16" name="xd_Signature">
    <vt:lpwstr/>
  </property>
  <property fmtid="{D5CDD505-2E9C-101B-9397-08002B2CF9AE}" pid="17" name="Function">
    <vt:lpwstr>380</vt:lpwstr>
  </property>
</Properties>
</file>