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4" r:id="rId4"/>
    <p:sldMasterId id="2147483674" r:id="rId5"/>
  </p:sldMasterIdLst>
  <p:notesMasterIdLst>
    <p:notesMasterId r:id="rId38"/>
  </p:notesMasterIdLst>
  <p:sldIdLst>
    <p:sldId id="256" r:id="rId6"/>
    <p:sldId id="281" r:id="rId7"/>
    <p:sldId id="279" r:id="rId8"/>
    <p:sldId id="284" r:id="rId9"/>
    <p:sldId id="258" r:id="rId10"/>
    <p:sldId id="282" r:id="rId11"/>
    <p:sldId id="273" r:id="rId12"/>
    <p:sldId id="288" r:id="rId13"/>
    <p:sldId id="275" r:id="rId14"/>
    <p:sldId id="276" r:id="rId15"/>
    <p:sldId id="278" r:id="rId16"/>
    <p:sldId id="810" r:id="rId17"/>
    <p:sldId id="489" r:id="rId18"/>
    <p:sldId id="811" r:id="rId19"/>
    <p:sldId id="290" r:id="rId20"/>
    <p:sldId id="808" r:id="rId21"/>
    <p:sldId id="809" r:id="rId22"/>
    <p:sldId id="259" r:id="rId23"/>
    <p:sldId id="260" r:id="rId24"/>
    <p:sldId id="261" r:id="rId25"/>
    <p:sldId id="262" r:id="rId26"/>
    <p:sldId id="263" r:id="rId27"/>
    <p:sldId id="264" r:id="rId28"/>
    <p:sldId id="266" r:id="rId29"/>
    <p:sldId id="796" r:id="rId30"/>
    <p:sldId id="812" r:id="rId31"/>
    <p:sldId id="813" r:id="rId32"/>
    <p:sldId id="283" r:id="rId33"/>
    <p:sldId id="814" r:id="rId34"/>
    <p:sldId id="800" r:id="rId35"/>
    <p:sldId id="806" r:id="rId36"/>
    <p:sldId id="8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628E0-843E-41A9-88F2-59D9E660F350}" v="140" dt="2025-05-26T01:12:15.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88"/>
    <p:restoredTop sz="78099" autoAdjust="0"/>
  </p:normalViewPr>
  <p:slideViewPr>
    <p:cSldViewPr snapToGrid="0" snapToObjects="1">
      <p:cViewPr varScale="1">
        <p:scale>
          <a:sx n="83" d="100"/>
          <a:sy n="83" d="100"/>
        </p:scale>
        <p:origin x="10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elia Klein" userId="975cf88c-142d-403d-8f6c-60790938e21f" providerId="ADAL" clId="{4E4628E0-843E-41A9-88F2-59D9E660F350}"/>
    <pc:docChg chg="undo redo custSel addSld delSld modSld sldOrd">
      <pc:chgData name="Amelia Klein" userId="975cf88c-142d-403d-8f6c-60790938e21f" providerId="ADAL" clId="{4E4628E0-843E-41A9-88F2-59D9E660F350}" dt="2025-05-26T01:17:20.062" v="5160" actId="20577"/>
      <pc:docMkLst>
        <pc:docMk/>
      </pc:docMkLst>
      <pc:sldChg chg="modSp mod modNotesTx">
        <pc:chgData name="Amelia Klein" userId="975cf88c-142d-403d-8f6c-60790938e21f" providerId="ADAL" clId="{4E4628E0-843E-41A9-88F2-59D9E660F350}" dt="2025-05-22T04:53:25.447" v="950" actId="20577"/>
        <pc:sldMkLst>
          <pc:docMk/>
          <pc:sldMk cId="169712479" sldId="256"/>
        </pc:sldMkLst>
        <pc:spChg chg="mod">
          <ac:chgData name="Amelia Klein" userId="975cf88c-142d-403d-8f6c-60790938e21f" providerId="ADAL" clId="{4E4628E0-843E-41A9-88F2-59D9E660F350}" dt="2025-05-20T01:48:35.963" v="32" actId="20577"/>
          <ac:spMkLst>
            <pc:docMk/>
            <pc:sldMk cId="169712479" sldId="256"/>
            <ac:spMk id="11" creationId="{FEF039B2-2643-1D43-9B02-99C1E31E6B38}"/>
          </ac:spMkLst>
        </pc:spChg>
      </pc:sldChg>
      <pc:sldChg chg="modSp mod modNotesTx">
        <pc:chgData name="Amelia Klein" userId="975cf88c-142d-403d-8f6c-60790938e21f" providerId="ADAL" clId="{4E4628E0-843E-41A9-88F2-59D9E660F350}" dt="2025-05-23T02:35:08.493" v="4440" actId="20577"/>
        <pc:sldMkLst>
          <pc:docMk/>
          <pc:sldMk cId="3805241282" sldId="258"/>
        </pc:sldMkLst>
        <pc:spChg chg="mod">
          <ac:chgData name="Amelia Klein" userId="975cf88c-142d-403d-8f6c-60790938e21f" providerId="ADAL" clId="{4E4628E0-843E-41A9-88F2-59D9E660F350}" dt="2025-05-23T02:30:01.916" v="3771" actId="404"/>
          <ac:spMkLst>
            <pc:docMk/>
            <pc:sldMk cId="3805241282" sldId="258"/>
            <ac:spMk id="6" creationId="{87DF731F-78E1-4A44-AE53-21B183085F87}"/>
          </ac:spMkLst>
        </pc:spChg>
      </pc:sldChg>
      <pc:sldChg chg="addSp delSp modSp add mod">
        <pc:chgData name="Amelia Klein" userId="975cf88c-142d-403d-8f6c-60790938e21f" providerId="ADAL" clId="{4E4628E0-843E-41A9-88F2-59D9E660F350}" dt="2025-05-23T02:45:55.328" v="4648" actId="255"/>
        <pc:sldMkLst>
          <pc:docMk/>
          <pc:sldMk cId="4125806724" sldId="259"/>
        </pc:sldMkLst>
        <pc:spChg chg="mod">
          <ac:chgData name="Amelia Klein" userId="975cf88c-142d-403d-8f6c-60790938e21f" providerId="ADAL" clId="{4E4628E0-843E-41A9-88F2-59D9E660F350}" dt="2025-05-23T02:41:32.666" v="4579" actId="27636"/>
          <ac:spMkLst>
            <pc:docMk/>
            <pc:sldMk cId="4125806724" sldId="259"/>
            <ac:spMk id="2" creationId="{83A6AA95-EFE2-BF7C-637D-25B8A6BAF8F0}"/>
          </ac:spMkLst>
        </pc:spChg>
        <pc:spChg chg="mod">
          <ac:chgData name="Amelia Klein" userId="975cf88c-142d-403d-8f6c-60790938e21f" providerId="ADAL" clId="{4E4628E0-843E-41A9-88F2-59D9E660F350}" dt="2025-05-23T02:43:24.171" v="4610" actId="1035"/>
          <ac:spMkLst>
            <pc:docMk/>
            <pc:sldMk cId="4125806724" sldId="259"/>
            <ac:spMk id="3" creationId="{56C461BC-7CF5-6BC4-0C2B-71DB0B29388B}"/>
          </ac:spMkLst>
        </pc:spChg>
        <pc:spChg chg="add mod">
          <ac:chgData name="Amelia Klein" userId="975cf88c-142d-403d-8f6c-60790938e21f" providerId="ADAL" clId="{4E4628E0-843E-41A9-88F2-59D9E660F350}" dt="2025-05-23T02:45:55.328" v="4648" actId="255"/>
          <ac:spMkLst>
            <pc:docMk/>
            <pc:sldMk cId="4125806724" sldId="259"/>
            <ac:spMk id="13" creationId="{EF2BC5DE-A84E-7951-4544-B6060ACD9E53}"/>
          </ac:spMkLst>
        </pc:spChg>
        <pc:picChg chg="add mod">
          <ac:chgData name="Amelia Klein" userId="975cf88c-142d-403d-8f6c-60790938e21f" providerId="ADAL" clId="{4E4628E0-843E-41A9-88F2-59D9E660F350}" dt="2025-05-23T02:45:43.272" v="4647" actId="1035"/>
          <ac:picMkLst>
            <pc:docMk/>
            <pc:sldMk cId="4125806724" sldId="259"/>
            <ac:picMk id="12" creationId="{5E0EAC80-FCE5-04E6-F6B9-F27CF7204CEB}"/>
          </ac:picMkLst>
        </pc:picChg>
      </pc:sldChg>
      <pc:sldChg chg="addSp modSp add mod">
        <pc:chgData name="Amelia Klein" userId="975cf88c-142d-403d-8f6c-60790938e21f" providerId="ADAL" clId="{4E4628E0-843E-41A9-88F2-59D9E660F350}" dt="2025-05-23T02:48:13.283" v="4700" actId="403"/>
        <pc:sldMkLst>
          <pc:docMk/>
          <pc:sldMk cId="497476151" sldId="260"/>
        </pc:sldMkLst>
        <pc:spChg chg="mod">
          <ac:chgData name="Amelia Klein" userId="975cf88c-142d-403d-8f6c-60790938e21f" providerId="ADAL" clId="{4E4628E0-843E-41A9-88F2-59D9E660F350}" dt="2025-05-23T02:48:13.283" v="4700" actId="403"/>
          <ac:spMkLst>
            <pc:docMk/>
            <pc:sldMk cId="497476151" sldId="260"/>
            <ac:spMk id="3" creationId="{E679E433-AB0D-6875-F9EF-F6FB4E4D530B}"/>
          </ac:spMkLst>
        </pc:spChg>
        <pc:spChg chg="add mod">
          <ac:chgData name="Amelia Klein" userId="975cf88c-142d-403d-8f6c-60790938e21f" providerId="ADAL" clId="{4E4628E0-843E-41A9-88F2-59D9E660F350}" dt="2025-05-23T02:46:15.042" v="4650" actId="255"/>
          <ac:spMkLst>
            <pc:docMk/>
            <pc:sldMk cId="497476151" sldId="260"/>
            <ac:spMk id="6" creationId="{B5BD8D11-04C8-E26B-3B14-351077285060}"/>
          </ac:spMkLst>
        </pc:spChg>
        <pc:picChg chg="add mod">
          <ac:chgData name="Amelia Klein" userId="975cf88c-142d-403d-8f6c-60790938e21f" providerId="ADAL" clId="{4E4628E0-843E-41A9-88F2-59D9E660F350}" dt="2025-05-23T02:43:57.091" v="4620" actId="1076"/>
          <ac:picMkLst>
            <pc:docMk/>
            <pc:sldMk cId="497476151" sldId="260"/>
            <ac:picMk id="5" creationId="{48FD10EB-FB8E-4ECF-AA14-1516859F83EA}"/>
          </ac:picMkLst>
        </pc:picChg>
      </pc:sldChg>
      <pc:sldChg chg="addSp modSp add mod">
        <pc:chgData name="Amelia Klein" userId="975cf88c-142d-403d-8f6c-60790938e21f" providerId="ADAL" clId="{4E4628E0-843E-41A9-88F2-59D9E660F350}" dt="2025-05-23T02:48:24.351" v="4702" actId="403"/>
        <pc:sldMkLst>
          <pc:docMk/>
          <pc:sldMk cId="247351913" sldId="261"/>
        </pc:sldMkLst>
        <pc:spChg chg="mod">
          <ac:chgData name="Amelia Klein" userId="975cf88c-142d-403d-8f6c-60790938e21f" providerId="ADAL" clId="{4E4628E0-843E-41A9-88F2-59D9E660F350}" dt="2025-05-23T02:48:24.351" v="4702" actId="403"/>
          <ac:spMkLst>
            <pc:docMk/>
            <pc:sldMk cId="247351913" sldId="261"/>
            <ac:spMk id="3" creationId="{F0F6DBD2-035F-EE49-AECE-6B5C27253D30}"/>
          </ac:spMkLst>
        </pc:spChg>
        <pc:spChg chg="add mod">
          <ac:chgData name="Amelia Klein" userId="975cf88c-142d-403d-8f6c-60790938e21f" providerId="ADAL" clId="{4E4628E0-843E-41A9-88F2-59D9E660F350}" dt="2025-05-23T02:46:28.041" v="4652" actId="255"/>
          <ac:spMkLst>
            <pc:docMk/>
            <pc:sldMk cId="247351913" sldId="261"/>
            <ac:spMk id="6" creationId="{85E2AA1D-6B00-4D92-A259-868D4A8571CF}"/>
          </ac:spMkLst>
        </pc:spChg>
        <pc:picChg chg="add mod">
          <ac:chgData name="Amelia Klein" userId="975cf88c-142d-403d-8f6c-60790938e21f" providerId="ADAL" clId="{4E4628E0-843E-41A9-88F2-59D9E660F350}" dt="2025-05-23T02:44:08.438" v="4624" actId="1076"/>
          <ac:picMkLst>
            <pc:docMk/>
            <pc:sldMk cId="247351913" sldId="261"/>
            <ac:picMk id="5" creationId="{EC86558B-1B53-3B75-6919-21350A843963}"/>
          </ac:picMkLst>
        </pc:picChg>
      </pc:sldChg>
      <pc:sldChg chg="addSp modSp add mod">
        <pc:chgData name="Amelia Klein" userId="975cf88c-142d-403d-8f6c-60790938e21f" providerId="ADAL" clId="{4E4628E0-843E-41A9-88F2-59D9E660F350}" dt="2025-05-23T02:49:41.930" v="4725" actId="179"/>
        <pc:sldMkLst>
          <pc:docMk/>
          <pc:sldMk cId="1480147494" sldId="262"/>
        </pc:sldMkLst>
        <pc:spChg chg="mod">
          <ac:chgData name="Amelia Klein" userId="975cf88c-142d-403d-8f6c-60790938e21f" providerId="ADAL" clId="{4E4628E0-843E-41A9-88F2-59D9E660F350}" dt="2025-05-23T02:49:41.930" v="4725" actId="179"/>
          <ac:spMkLst>
            <pc:docMk/>
            <pc:sldMk cId="1480147494" sldId="262"/>
            <ac:spMk id="3" creationId="{F00479ED-8F19-150D-6227-5C04842C910D}"/>
          </ac:spMkLst>
        </pc:spChg>
        <pc:spChg chg="add mod">
          <ac:chgData name="Amelia Klein" userId="975cf88c-142d-403d-8f6c-60790938e21f" providerId="ADAL" clId="{4E4628E0-843E-41A9-88F2-59D9E660F350}" dt="2025-05-23T02:46:39.620" v="4660" actId="404"/>
          <ac:spMkLst>
            <pc:docMk/>
            <pc:sldMk cId="1480147494" sldId="262"/>
            <ac:spMk id="6" creationId="{091DE6BD-86CA-380E-684B-48B28AD7A4D6}"/>
          </ac:spMkLst>
        </pc:spChg>
        <pc:picChg chg="add mod">
          <ac:chgData name="Amelia Klein" userId="975cf88c-142d-403d-8f6c-60790938e21f" providerId="ADAL" clId="{4E4628E0-843E-41A9-88F2-59D9E660F350}" dt="2025-05-23T02:46:44.579" v="4666" actId="1035"/>
          <ac:picMkLst>
            <pc:docMk/>
            <pc:sldMk cId="1480147494" sldId="262"/>
            <ac:picMk id="5" creationId="{BA8F3870-7F7F-F744-0E9A-3CA8FB6E3D6E}"/>
          </ac:picMkLst>
        </pc:picChg>
      </pc:sldChg>
      <pc:sldChg chg="addSp modSp add mod">
        <pc:chgData name="Amelia Klein" userId="975cf88c-142d-403d-8f6c-60790938e21f" providerId="ADAL" clId="{4E4628E0-843E-41A9-88F2-59D9E660F350}" dt="2025-05-23T02:49:53.380" v="4728" actId="14100"/>
        <pc:sldMkLst>
          <pc:docMk/>
          <pc:sldMk cId="2607529459" sldId="263"/>
        </pc:sldMkLst>
        <pc:spChg chg="mod">
          <ac:chgData name="Amelia Klein" userId="975cf88c-142d-403d-8f6c-60790938e21f" providerId="ADAL" clId="{4E4628E0-843E-41A9-88F2-59D9E660F350}" dt="2025-05-23T02:49:53.380" v="4728" actId="14100"/>
          <ac:spMkLst>
            <pc:docMk/>
            <pc:sldMk cId="2607529459" sldId="263"/>
            <ac:spMk id="3" creationId="{095E2FB8-84D6-BA94-E7F3-431BB434196A}"/>
          </ac:spMkLst>
        </pc:spChg>
        <pc:spChg chg="add mod">
          <ac:chgData name="Amelia Klein" userId="975cf88c-142d-403d-8f6c-60790938e21f" providerId="ADAL" clId="{4E4628E0-843E-41A9-88F2-59D9E660F350}" dt="2025-05-23T02:46:53.496" v="4674" actId="404"/>
          <ac:spMkLst>
            <pc:docMk/>
            <pc:sldMk cId="2607529459" sldId="263"/>
            <ac:spMk id="6" creationId="{16DC0BED-6713-A5E1-A59A-3561429910C4}"/>
          </ac:spMkLst>
        </pc:spChg>
        <pc:picChg chg="add mod">
          <ac:chgData name="Amelia Klein" userId="975cf88c-142d-403d-8f6c-60790938e21f" providerId="ADAL" clId="{4E4628E0-843E-41A9-88F2-59D9E660F350}" dt="2025-05-23T02:46:56.659" v="4680" actId="1035"/>
          <ac:picMkLst>
            <pc:docMk/>
            <pc:sldMk cId="2607529459" sldId="263"/>
            <ac:picMk id="5" creationId="{36F85E0B-F166-1DA7-6A0E-369DB383E457}"/>
          </ac:picMkLst>
        </pc:picChg>
      </pc:sldChg>
      <pc:sldChg chg="addSp modSp add mod">
        <pc:chgData name="Amelia Klein" userId="975cf88c-142d-403d-8f6c-60790938e21f" providerId="ADAL" clId="{4E4628E0-843E-41A9-88F2-59D9E660F350}" dt="2025-05-23T02:50:09" v="4730" actId="27636"/>
        <pc:sldMkLst>
          <pc:docMk/>
          <pc:sldMk cId="3164028502" sldId="264"/>
        </pc:sldMkLst>
        <pc:spChg chg="mod">
          <ac:chgData name="Amelia Klein" userId="975cf88c-142d-403d-8f6c-60790938e21f" providerId="ADAL" clId="{4E4628E0-843E-41A9-88F2-59D9E660F350}" dt="2025-05-23T02:50:09" v="4730" actId="27636"/>
          <ac:spMkLst>
            <pc:docMk/>
            <pc:sldMk cId="3164028502" sldId="264"/>
            <ac:spMk id="3" creationId="{72870259-7D32-5821-5C3E-D0415C550B32}"/>
          </ac:spMkLst>
        </pc:spChg>
        <pc:spChg chg="add mod">
          <ac:chgData name="Amelia Klein" userId="975cf88c-142d-403d-8f6c-60790938e21f" providerId="ADAL" clId="{4E4628E0-843E-41A9-88F2-59D9E660F350}" dt="2025-05-23T02:47:05.770" v="4688" actId="404"/>
          <ac:spMkLst>
            <pc:docMk/>
            <pc:sldMk cId="3164028502" sldId="264"/>
            <ac:spMk id="6" creationId="{3B45D6D9-65EA-B65E-90C9-52A47A2A3229}"/>
          </ac:spMkLst>
        </pc:spChg>
        <pc:picChg chg="add mod">
          <ac:chgData name="Amelia Klein" userId="975cf88c-142d-403d-8f6c-60790938e21f" providerId="ADAL" clId="{4E4628E0-843E-41A9-88F2-59D9E660F350}" dt="2025-05-23T02:47:10.426" v="4689" actId="1076"/>
          <ac:picMkLst>
            <pc:docMk/>
            <pc:sldMk cId="3164028502" sldId="264"/>
            <ac:picMk id="5" creationId="{377207BA-25EF-AA74-5493-0148E7AF4224}"/>
          </ac:picMkLst>
        </pc:picChg>
      </pc:sldChg>
      <pc:sldChg chg="modSp add del mod">
        <pc:chgData name="Amelia Klein" userId="975cf88c-142d-403d-8f6c-60790938e21f" providerId="ADAL" clId="{4E4628E0-843E-41A9-88F2-59D9E660F350}" dt="2025-05-23T02:45:04.444" v="4637" actId="47"/>
        <pc:sldMkLst>
          <pc:docMk/>
          <pc:sldMk cId="1470443016" sldId="265"/>
        </pc:sldMkLst>
      </pc:sldChg>
      <pc:sldChg chg="addSp modSp add mod">
        <pc:chgData name="Amelia Klein" userId="975cf88c-142d-403d-8f6c-60790938e21f" providerId="ADAL" clId="{4E4628E0-843E-41A9-88F2-59D9E660F350}" dt="2025-05-23T02:50:19.129" v="4732" actId="403"/>
        <pc:sldMkLst>
          <pc:docMk/>
          <pc:sldMk cId="2516089153" sldId="266"/>
        </pc:sldMkLst>
        <pc:spChg chg="mod">
          <ac:chgData name="Amelia Klein" userId="975cf88c-142d-403d-8f6c-60790938e21f" providerId="ADAL" clId="{4E4628E0-843E-41A9-88F2-59D9E660F350}" dt="2025-05-23T02:50:19.129" v="4732" actId="403"/>
          <ac:spMkLst>
            <pc:docMk/>
            <pc:sldMk cId="2516089153" sldId="266"/>
            <ac:spMk id="3" creationId="{555890C8-1B5C-3A28-34E6-97F8D40DC503}"/>
          </ac:spMkLst>
        </pc:spChg>
        <pc:spChg chg="add mod">
          <ac:chgData name="Amelia Klein" userId="975cf88c-142d-403d-8f6c-60790938e21f" providerId="ADAL" clId="{4E4628E0-843E-41A9-88F2-59D9E660F350}" dt="2025-05-23T02:47:18.098" v="4695" actId="403"/>
          <ac:spMkLst>
            <pc:docMk/>
            <pc:sldMk cId="2516089153" sldId="266"/>
            <ac:spMk id="6" creationId="{E3FD23A0-5CFE-4A00-15CF-B478B3CDB8EC}"/>
          </ac:spMkLst>
        </pc:spChg>
        <pc:picChg chg="add mod">
          <ac:chgData name="Amelia Klein" userId="975cf88c-142d-403d-8f6c-60790938e21f" providerId="ADAL" clId="{4E4628E0-843E-41A9-88F2-59D9E660F350}" dt="2025-05-23T02:47:27.440" v="4698" actId="1076"/>
          <ac:picMkLst>
            <pc:docMk/>
            <pc:sldMk cId="2516089153" sldId="266"/>
            <ac:picMk id="5" creationId="{0810A43C-B59D-A07C-4476-45EDE311D8BE}"/>
          </ac:picMkLst>
        </pc:picChg>
      </pc:sldChg>
      <pc:sldChg chg="addSp delSp modSp add mod chgLayout">
        <pc:chgData name="Amelia Klein" userId="975cf88c-142d-403d-8f6c-60790938e21f" providerId="ADAL" clId="{4E4628E0-843E-41A9-88F2-59D9E660F350}" dt="2025-05-25T23:54:58.398" v="4895" actId="478"/>
        <pc:sldMkLst>
          <pc:docMk/>
          <pc:sldMk cId="0" sldId="273"/>
        </pc:sldMkLst>
        <pc:spChg chg="del mod ord">
          <ac:chgData name="Amelia Klein" userId="975cf88c-142d-403d-8f6c-60790938e21f" providerId="ADAL" clId="{4E4628E0-843E-41A9-88F2-59D9E660F350}" dt="2025-05-25T23:54:40.051" v="4891" actId="478"/>
          <ac:spMkLst>
            <pc:docMk/>
            <pc:sldMk cId="0" sldId="273"/>
            <ac:spMk id="2" creationId="{B339ECE6-7953-44AF-FA4D-4BB1C30BA80C}"/>
          </ac:spMkLst>
        </pc:spChg>
        <pc:spChg chg="mod ord">
          <ac:chgData name="Amelia Klein" userId="975cf88c-142d-403d-8f6c-60790938e21f" providerId="ADAL" clId="{4E4628E0-843E-41A9-88F2-59D9E660F350}" dt="2025-05-25T23:53:03.046" v="4851" actId="21"/>
          <ac:spMkLst>
            <pc:docMk/>
            <pc:sldMk cId="0" sldId="273"/>
            <ac:spMk id="3" creationId="{A4CFE9C9-00C8-F90C-18CF-1F7E26582E6E}"/>
          </ac:spMkLst>
        </pc:spChg>
        <pc:spChg chg="add mod ord">
          <ac:chgData name="Amelia Klein" userId="975cf88c-142d-403d-8f6c-60790938e21f" providerId="ADAL" clId="{4E4628E0-843E-41A9-88F2-59D9E660F350}" dt="2025-05-25T23:53:42.270" v="4876" actId="20577"/>
          <ac:spMkLst>
            <pc:docMk/>
            <pc:sldMk cId="0" sldId="273"/>
            <ac:spMk id="4" creationId="{5F6CF1AF-1565-D96E-1A16-F4EC56215F6E}"/>
          </ac:spMkLst>
        </pc:spChg>
        <pc:spChg chg="add del mod">
          <ac:chgData name="Amelia Klein" userId="975cf88c-142d-403d-8f6c-60790938e21f" providerId="ADAL" clId="{4E4628E0-843E-41A9-88F2-59D9E660F350}" dt="2025-05-25T23:54:58.398" v="4895" actId="478"/>
          <ac:spMkLst>
            <pc:docMk/>
            <pc:sldMk cId="0" sldId="273"/>
            <ac:spMk id="6" creationId="{59A9107C-9510-491E-A2C7-ADC7506C6B2A}"/>
          </ac:spMkLst>
        </pc:spChg>
        <pc:spChg chg="add mod">
          <ac:chgData name="Amelia Klein" userId="975cf88c-142d-403d-8f6c-60790938e21f" providerId="ADAL" clId="{4E4628E0-843E-41A9-88F2-59D9E660F350}" dt="2025-05-25T23:54:48.865" v="4893" actId="1076"/>
          <ac:spMkLst>
            <pc:docMk/>
            <pc:sldMk cId="0" sldId="273"/>
            <ac:spMk id="7" creationId="{912B6ABE-93CD-8532-8DB8-A5C7A4169E38}"/>
          </ac:spMkLst>
        </pc:spChg>
      </pc:sldChg>
      <pc:sldChg chg="add del">
        <pc:chgData name="Amelia Klein" userId="975cf88c-142d-403d-8f6c-60790938e21f" providerId="ADAL" clId="{4E4628E0-843E-41A9-88F2-59D9E660F350}" dt="2025-05-25T23:52:48.363" v="4849" actId="47"/>
        <pc:sldMkLst>
          <pc:docMk/>
          <pc:sldMk cId="0" sldId="274"/>
        </pc:sldMkLst>
      </pc:sldChg>
      <pc:sldChg chg="addSp delSp modSp add mod modClrScheme modAnim chgLayout">
        <pc:chgData name="Amelia Klein" userId="975cf88c-142d-403d-8f6c-60790938e21f" providerId="ADAL" clId="{4E4628E0-843E-41A9-88F2-59D9E660F350}" dt="2025-05-25T23:57:11.449" v="4970" actId="20577"/>
        <pc:sldMkLst>
          <pc:docMk/>
          <pc:sldMk cId="0" sldId="275"/>
        </pc:sldMkLst>
        <pc:spChg chg="mod ord">
          <ac:chgData name="Amelia Klein" userId="975cf88c-142d-403d-8f6c-60790938e21f" providerId="ADAL" clId="{4E4628E0-843E-41A9-88F2-59D9E660F350}" dt="2025-05-25T23:55:55.635" v="4914" actId="700"/>
          <ac:spMkLst>
            <pc:docMk/>
            <pc:sldMk cId="0" sldId="275"/>
            <ac:spMk id="2" creationId="{CBC22643-1B3C-2A3F-8023-4A433874B11F}"/>
          </ac:spMkLst>
        </pc:spChg>
        <pc:spChg chg="mod ord">
          <ac:chgData name="Amelia Klein" userId="975cf88c-142d-403d-8f6c-60790938e21f" providerId="ADAL" clId="{4E4628E0-843E-41A9-88F2-59D9E660F350}" dt="2025-05-25T23:57:11.449" v="4970" actId="20577"/>
          <ac:spMkLst>
            <pc:docMk/>
            <pc:sldMk cId="0" sldId="275"/>
            <ac:spMk id="3" creationId="{5FCD45F8-FDF7-EB83-C95C-A0294478CB83}"/>
          </ac:spMkLst>
        </pc:spChg>
        <pc:spChg chg="add del mod ord">
          <ac:chgData name="Amelia Klein" userId="975cf88c-142d-403d-8f6c-60790938e21f" providerId="ADAL" clId="{4E4628E0-843E-41A9-88F2-59D9E660F350}" dt="2025-05-25T23:55:55.635" v="4914" actId="700"/>
          <ac:spMkLst>
            <pc:docMk/>
            <pc:sldMk cId="0" sldId="275"/>
            <ac:spMk id="4" creationId="{03A4CF61-1060-7B46-9979-6BB5AEA3DC2B}"/>
          </ac:spMkLst>
        </pc:spChg>
      </pc:sldChg>
      <pc:sldChg chg="addSp delSp modSp add mod chgLayout">
        <pc:chgData name="Amelia Klein" userId="975cf88c-142d-403d-8f6c-60790938e21f" providerId="ADAL" clId="{4E4628E0-843E-41A9-88F2-59D9E660F350}" dt="2025-05-25T23:59:23.652" v="4986"/>
        <pc:sldMkLst>
          <pc:docMk/>
          <pc:sldMk cId="0" sldId="276"/>
        </pc:sldMkLst>
        <pc:spChg chg="mod ord">
          <ac:chgData name="Amelia Klein" userId="975cf88c-142d-403d-8f6c-60790938e21f" providerId="ADAL" clId="{4E4628E0-843E-41A9-88F2-59D9E660F350}" dt="2025-05-25T23:57:54.923" v="4972" actId="207"/>
          <ac:spMkLst>
            <pc:docMk/>
            <pc:sldMk cId="0" sldId="276"/>
            <ac:spMk id="2" creationId="{5DC5DFFC-18DE-BF00-F841-5EFA690E9C7F}"/>
          </ac:spMkLst>
        </pc:spChg>
        <pc:spChg chg="mod ord">
          <ac:chgData name="Amelia Klein" userId="975cf88c-142d-403d-8f6c-60790938e21f" providerId="ADAL" clId="{4E4628E0-843E-41A9-88F2-59D9E660F350}" dt="2025-05-25T23:58:31.625" v="4984" actId="12"/>
          <ac:spMkLst>
            <pc:docMk/>
            <pc:sldMk cId="0" sldId="276"/>
            <ac:spMk id="3" creationId="{8A130112-5915-A741-13CC-C385F982B963}"/>
          </ac:spMkLst>
        </pc:spChg>
        <pc:spChg chg="add del mod ord">
          <ac:chgData name="Amelia Klein" userId="975cf88c-142d-403d-8f6c-60790938e21f" providerId="ADAL" clId="{4E4628E0-843E-41A9-88F2-59D9E660F350}" dt="2025-05-25T23:59:23.652" v="4986"/>
          <ac:spMkLst>
            <pc:docMk/>
            <pc:sldMk cId="0" sldId="276"/>
            <ac:spMk id="4" creationId="{A1AAF6F8-AE40-B1EE-B167-B1002E035CFF}"/>
          </ac:spMkLst>
        </pc:spChg>
        <pc:picChg chg="add mod">
          <ac:chgData name="Amelia Klein" userId="975cf88c-142d-403d-8f6c-60790938e21f" providerId="ADAL" clId="{4E4628E0-843E-41A9-88F2-59D9E660F350}" dt="2025-05-25T23:59:23.652" v="4986"/>
          <ac:picMkLst>
            <pc:docMk/>
            <pc:sldMk cId="0" sldId="276"/>
            <ac:picMk id="5" creationId="{13026FF5-38E7-488A-FC4B-87EBCA0A0D84}"/>
          </ac:picMkLst>
        </pc:picChg>
      </pc:sldChg>
      <pc:sldChg chg="addSp delSp modSp add mod modClrScheme chgLayout">
        <pc:chgData name="Amelia Klein" userId="975cf88c-142d-403d-8f6c-60790938e21f" providerId="ADAL" clId="{4E4628E0-843E-41A9-88F2-59D9E660F350}" dt="2025-05-26T00:01:01.104" v="5015" actId="255"/>
        <pc:sldMkLst>
          <pc:docMk/>
          <pc:sldMk cId="0" sldId="278"/>
        </pc:sldMkLst>
        <pc:spChg chg="mod ord">
          <ac:chgData name="Amelia Klein" userId="975cf88c-142d-403d-8f6c-60790938e21f" providerId="ADAL" clId="{4E4628E0-843E-41A9-88F2-59D9E660F350}" dt="2025-05-26T00:00:09.705" v="5007" actId="207"/>
          <ac:spMkLst>
            <pc:docMk/>
            <pc:sldMk cId="0" sldId="278"/>
            <ac:spMk id="2" creationId="{79069A75-BFB7-0464-0F22-7F957A76FBE1}"/>
          </ac:spMkLst>
        </pc:spChg>
        <pc:spChg chg="mod ord">
          <ac:chgData name="Amelia Klein" userId="975cf88c-142d-403d-8f6c-60790938e21f" providerId="ADAL" clId="{4E4628E0-843E-41A9-88F2-59D9E660F350}" dt="2025-05-26T00:01:01.104" v="5015" actId="255"/>
          <ac:spMkLst>
            <pc:docMk/>
            <pc:sldMk cId="0" sldId="278"/>
            <ac:spMk id="3" creationId="{58A34EAB-6106-0102-D910-2BA022ED7E75}"/>
          </ac:spMkLst>
        </pc:spChg>
        <pc:spChg chg="add del mod ord">
          <ac:chgData name="Amelia Klein" userId="975cf88c-142d-403d-8f6c-60790938e21f" providerId="ADAL" clId="{4E4628E0-843E-41A9-88F2-59D9E660F350}" dt="2025-05-25T23:59:35.685" v="4987" actId="700"/>
          <ac:spMkLst>
            <pc:docMk/>
            <pc:sldMk cId="0" sldId="278"/>
            <ac:spMk id="4" creationId="{C6AD581E-923E-0348-5BE3-7633E7DBC9FB}"/>
          </ac:spMkLst>
        </pc:spChg>
        <pc:spChg chg="add mod ord">
          <ac:chgData name="Amelia Klein" userId="975cf88c-142d-403d-8f6c-60790938e21f" providerId="ADAL" clId="{4E4628E0-843E-41A9-88F2-59D9E660F350}" dt="2025-05-26T00:00:48.698" v="5014" actId="255"/>
          <ac:spMkLst>
            <pc:docMk/>
            <pc:sldMk cId="0" sldId="278"/>
            <ac:spMk id="5" creationId="{329311B9-0401-FD78-5829-921C063B3B48}"/>
          </ac:spMkLst>
        </pc:spChg>
      </pc:sldChg>
      <pc:sldChg chg="addSp delSp modSp mod modClrScheme chgLayout modNotesTx">
        <pc:chgData name="Amelia Klein" userId="975cf88c-142d-403d-8f6c-60790938e21f" providerId="ADAL" clId="{4E4628E0-843E-41A9-88F2-59D9E660F350}" dt="2025-05-26T01:12:47.135" v="5138" actId="1076"/>
        <pc:sldMkLst>
          <pc:docMk/>
          <pc:sldMk cId="3465873440" sldId="279"/>
        </pc:sldMkLst>
        <pc:spChg chg="add mod ord">
          <ac:chgData name="Amelia Klein" userId="975cf88c-142d-403d-8f6c-60790938e21f" providerId="ADAL" clId="{4E4628E0-843E-41A9-88F2-59D9E660F350}" dt="2025-05-20T01:48:51.837" v="33" actId="700"/>
          <ac:spMkLst>
            <pc:docMk/>
            <pc:sldMk cId="3465873440" sldId="279"/>
            <ac:spMk id="2" creationId="{A542C7BE-F862-1E6E-87D9-E7165ED1F3FE}"/>
          </ac:spMkLst>
        </pc:spChg>
        <pc:spChg chg="add mod ord">
          <ac:chgData name="Amelia Klein" userId="975cf88c-142d-403d-8f6c-60790938e21f" providerId="ADAL" clId="{4E4628E0-843E-41A9-88F2-59D9E660F350}" dt="2025-05-20T01:59:12.996" v="336" actId="108"/>
          <ac:spMkLst>
            <pc:docMk/>
            <pc:sldMk cId="3465873440" sldId="279"/>
            <ac:spMk id="3" creationId="{375EDCFA-FEE2-97C3-6099-42E7EDA08394}"/>
          </ac:spMkLst>
        </pc:spChg>
        <pc:spChg chg="mod ord">
          <ac:chgData name="Amelia Klein" userId="975cf88c-142d-403d-8f6c-60790938e21f" providerId="ADAL" clId="{4E4628E0-843E-41A9-88F2-59D9E660F350}" dt="2025-05-20T01:48:51.837" v="33" actId="700"/>
          <ac:spMkLst>
            <pc:docMk/>
            <pc:sldMk cId="3465873440" sldId="279"/>
            <ac:spMk id="4" creationId="{4C5BB5EE-3CD5-A1E8-CE10-AC9647647D0C}"/>
          </ac:spMkLst>
        </pc:spChg>
        <pc:spChg chg="add del">
          <ac:chgData name="Amelia Klein" userId="975cf88c-142d-403d-8f6c-60790938e21f" providerId="ADAL" clId="{4E4628E0-843E-41A9-88F2-59D9E660F350}" dt="2025-05-26T01:10:24.643" v="5110" actId="22"/>
          <ac:spMkLst>
            <pc:docMk/>
            <pc:sldMk cId="3465873440" sldId="279"/>
            <ac:spMk id="6" creationId="{010E2893-0D2E-B732-DCC4-28AADD0E5E38}"/>
          </ac:spMkLst>
        </pc:spChg>
        <pc:spChg chg="add del mod">
          <ac:chgData name="Amelia Klein" userId="975cf88c-142d-403d-8f6c-60790938e21f" providerId="ADAL" clId="{4E4628E0-843E-41A9-88F2-59D9E660F350}" dt="2025-05-26T01:10:21.896" v="5108" actId="478"/>
          <ac:spMkLst>
            <pc:docMk/>
            <pc:sldMk cId="3465873440" sldId="279"/>
            <ac:spMk id="14" creationId="{BFFBB4BD-5E27-F5CE-9496-5635FA63474C}"/>
          </ac:spMkLst>
        </pc:spChg>
        <pc:picChg chg="add del mod">
          <ac:chgData name="Amelia Klein" userId="975cf88c-142d-403d-8f6c-60790938e21f" providerId="ADAL" clId="{4E4628E0-843E-41A9-88F2-59D9E660F350}" dt="2025-05-26T01:11:59.036" v="5120" actId="478"/>
          <ac:picMkLst>
            <pc:docMk/>
            <pc:sldMk cId="3465873440" sldId="279"/>
            <ac:picMk id="9" creationId="{1972D6DC-33E3-70FD-0E9D-24DBD22E83BA}"/>
          </ac:picMkLst>
        </pc:picChg>
        <pc:picChg chg="add mod modCrop">
          <ac:chgData name="Amelia Klein" userId="975cf88c-142d-403d-8f6c-60790938e21f" providerId="ADAL" clId="{4E4628E0-843E-41A9-88F2-59D9E660F350}" dt="2025-05-26T01:12:47.135" v="5138" actId="1076"/>
          <ac:picMkLst>
            <pc:docMk/>
            <pc:sldMk cId="3465873440" sldId="279"/>
            <ac:picMk id="10" creationId="{FA1DD90A-9521-DF5B-B8A5-34CA1C2FE844}"/>
          </ac:picMkLst>
        </pc:picChg>
        <pc:picChg chg="add mod modCrop">
          <ac:chgData name="Amelia Klein" userId="975cf88c-142d-403d-8f6c-60790938e21f" providerId="ADAL" clId="{4E4628E0-843E-41A9-88F2-59D9E660F350}" dt="2025-05-26T01:10:40.930" v="5114" actId="962"/>
          <ac:picMkLst>
            <pc:docMk/>
            <pc:sldMk cId="3465873440" sldId="279"/>
            <ac:picMk id="11" creationId="{5AE4EA34-AF1E-34AA-02B6-F84D002C98CA}"/>
          </ac:picMkLst>
        </pc:picChg>
        <pc:picChg chg="add mod">
          <ac:chgData name="Amelia Klein" userId="975cf88c-142d-403d-8f6c-60790938e21f" providerId="ADAL" clId="{4E4628E0-843E-41A9-88F2-59D9E660F350}" dt="2025-05-20T01:55:34.758" v="122" actId="1076"/>
          <ac:picMkLst>
            <pc:docMk/>
            <pc:sldMk cId="3465873440" sldId="279"/>
            <ac:picMk id="13" creationId="{4CA2EA90-56B6-F127-5C93-BC020971DCF7}"/>
          </ac:picMkLst>
        </pc:picChg>
      </pc:sldChg>
      <pc:sldChg chg="ord modNotesTx">
        <pc:chgData name="Amelia Klein" userId="975cf88c-142d-403d-8f6c-60790938e21f" providerId="ADAL" clId="{4E4628E0-843E-41A9-88F2-59D9E660F350}" dt="2025-05-26T01:17:20.062" v="5160" actId="20577"/>
        <pc:sldMkLst>
          <pc:docMk/>
          <pc:sldMk cId="3610334880" sldId="281"/>
        </pc:sldMkLst>
      </pc:sldChg>
      <pc:sldChg chg="modSp mod">
        <pc:chgData name="Amelia Klein" userId="975cf88c-142d-403d-8f6c-60790938e21f" providerId="ADAL" clId="{4E4628E0-843E-41A9-88F2-59D9E660F350}" dt="2025-05-20T02:01:12.496" v="524"/>
        <pc:sldMkLst>
          <pc:docMk/>
          <pc:sldMk cId="2597177912" sldId="282"/>
        </pc:sldMkLst>
        <pc:spChg chg="mod">
          <ac:chgData name="Amelia Klein" userId="975cf88c-142d-403d-8f6c-60790938e21f" providerId="ADAL" clId="{4E4628E0-843E-41A9-88F2-59D9E660F350}" dt="2025-05-20T02:01:12.496" v="524"/>
          <ac:spMkLst>
            <pc:docMk/>
            <pc:sldMk cId="2597177912" sldId="282"/>
            <ac:spMk id="2" creationId="{7401FEF3-5513-EAB5-BFCF-36FB83E54081}"/>
          </ac:spMkLst>
        </pc:spChg>
      </pc:sldChg>
      <pc:sldChg chg="addSp delSp modSp add mod chgLayout">
        <pc:chgData name="Amelia Klein" userId="975cf88c-142d-403d-8f6c-60790938e21f" providerId="ADAL" clId="{4E4628E0-843E-41A9-88F2-59D9E660F350}" dt="2025-05-26T01:07:08.052" v="5088" actId="9"/>
        <pc:sldMkLst>
          <pc:docMk/>
          <pc:sldMk cId="0" sldId="283"/>
        </pc:sldMkLst>
        <pc:spChg chg="mod ord">
          <ac:chgData name="Amelia Klein" userId="975cf88c-142d-403d-8f6c-60790938e21f" providerId="ADAL" clId="{4E4628E0-843E-41A9-88F2-59D9E660F350}" dt="2025-05-26T00:05:14.819" v="5073" actId="700"/>
          <ac:spMkLst>
            <pc:docMk/>
            <pc:sldMk cId="0" sldId="283"/>
            <ac:spMk id="2" creationId="{6984A12F-1C8D-3A4A-B58D-F52359CA5C6B}"/>
          </ac:spMkLst>
        </pc:spChg>
        <pc:spChg chg="mod ord">
          <ac:chgData name="Amelia Klein" userId="975cf88c-142d-403d-8f6c-60790938e21f" providerId="ADAL" clId="{4E4628E0-843E-41A9-88F2-59D9E660F350}" dt="2025-05-26T01:07:08.052" v="5088" actId="9"/>
          <ac:spMkLst>
            <pc:docMk/>
            <pc:sldMk cId="0" sldId="283"/>
            <ac:spMk id="3" creationId="{7DCB57F2-E962-FD4D-3133-83750B81B004}"/>
          </ac:spMkLst>
        </pc:spChg>
        <pc:spChg chg="add del mod ord">
          <ac:chgData name="Amelia Klein" userId="975cf88c-142d-403d-8f6c-60790938e21f" providerId="ADAL" clId="{4E4628E0-843E-41A9-88F2-59D9E660F350}" dt="2025-05-26T01:05:42.368" v="5078" actId="931"/>
          <ac:spMkLst>
            <pc:docMk/>
            <pc:sldMk cId="0" sldId="283"/>
            <ac:spMk id="5" creationId="{7B30C5DA-F918-B957-0BBC-6525B8FA2A97}"/>
          </ac:spMkLst>
        </pc:spChg>
        <pc:picChg chg="del">
          <ac:chgData name="Amelia Klein" userId="975cf88c-142d-403d-8f6c-60790938e21f" providerId="ADAL" clId="{4E4628E0-843E-41A9-88F2-59D9E660F350}" dt="2025-05-26T01:02:45.096" v="5077" actId="478"/>
          <ac:picMkLst>
            <pc:docMk/>
            <pc:sldMk cId="0" sldId="283"/>
            <ac:picMk id="4" creationId="{7BC5E47E-EDC0-CF69-D5A2-25C81DD497F1}"/>
          </ac:picMkLst>
        </pc:picChg>
        <pc:picChg chg="add mod modCrop">
          <ac:chgData name="Amelia Klein" userId="975cf88c-142d-403d-8f6c-60790938e21f" providerId="ADAL" clId="{4E4628E0-843E-41A9-88F2-59D9E660F350}" dt="2025-05-26T01:06:50.118" v="5086" actId="18131"/>
          <ac:picMkLst>
            <pc:docMk/>
            <pc:sldMk cId="0" sldId="283"/>
            <ac:picMk id="7" creationId="{7B554661-2AA7-1823-359A-E0755EC55152}"/>
          </ac:picMkLst>
        </pc:picChg>
      </pc:sldChg>
      <pc:sldChg chg="modNotesTx">
        <pc:chgData name="Amelia Klein" userId="975cf88c-142d-403d-8f6c-60790938e21f" providerId="ADAL" clId="{4E4628E0-843E-41A9-88F2-59D9E660F350}" dt="2025-05-23T02:28:58.016" v="3768" actId="20577"/>
        <pc:sldMkLst>
          <pc:docMk/>
          <pc:sldMk cId="3952515457" sldId="284"/>
        </pc:sldMkLst>
      </pc:sldChg>
      <pc:sldChg chg="del">
        <pc:chgData name="Amelia Klein" userId="975cf88c-142d-403d-8f6c-60790938e21f" providerId="ADAL" clId="{4E4628E0-843E-41A9-88F2-59D9E660F350}" dt="2025-05-26T01:07:21.556" v="5090" actId="47"/>
        <pc:sldMkLst>
          <pc:docMk/>
          <pc:sldMk cId="3793976459" sldId="287"/>
        </pc:sldMkLst>
      </pc:sldChg>
      <pc:sldChg chg="modSp mod ord">
        <pc:chgData name="Amelia Klein" userId="975cf88c-142d-403d-8f6c-60790938e21f" providerId="ADAL" clId="{4E4628E0-843E-41A9-88F2-59D9E660F350}" dt="2025-05-25T23:52:41.990" v="4848" actId="15"/>
        <pc:sldMkLst>
          <pc:docMk/>
          <pc:sldMk cId="4016552369" sldId="288"/>
        </pc:sldMkLst>
        <pc:spChg chg="mod">
          <ac:chgData name="Amelia Klein" userId="975cf88c-142d-403d-8f6c-60790938e21f" providerId="ADAL" clId="{4E4628E0-843E-41A9-88F2-59D9E660F350}" dt="2025-05-25T23:52:08.756" v="4841" actId="20577"/>
          <ac:spMkLst>
            <pc:docMk/>
            <pc:sldMk cId="4016552369" sldId="288"/>
            <ac:spMk id="13" creationId="{86080873-A406-A0A2-BB30-4A0F6ABC4336}"/>
          </ac:spMkLst>
        </pc:spChg>
        <pc:spChg chg="mod">
          <ac:chgData name="Amelia Klein" userId="975cf88c-142d-403d-8f6c-60790938e21f" providerId="ADAL" clId="{4E4628E0-843E-41A9-88F2-59D9E660F350}" dt="2025-05-25T23:52:41.990" v="4848" actId="15"/>
          <ac:spMkLst>
            <pc:docMk/>
            <pc:sldMk cId="4016552369" sldId="288"/>
            <ac:spMk id="14" creationId="{9DF5839C-0D29-D46D-8B9C-36023B86F850}"/>
          </ac:spMkLst>
        </pc:spChg>
      </pc:sldChg>
      <pc:sldChg chg="modSp mod ord">
        <pc:chgData name="Amelia Klein" userId="975cf88c-142d-403d-8f6c-60790938e21f" providerId="ADAL" clId="{4E4628E0-843E-41A9-88F2-59D9E660F350}" dt="2025-05-25T23:09:02.442" v="4735"/>
        <pc:sldMkLst>
          <pc:docMk/>
          <pc:sldMk cId="2964813043" sldId="290"/>
        </pc:sldMkLst>
        <pc:spChg chg="mod">
          <ac:chgData name="Amelia Klein" userId="975cf88c-142d-403d-8f6c-60790938e21f" providerId="ADAL" clId="{4E4628E0-843E-41A9-88F2-59D9E660F350}" dt="2025-05-20T02:01:49.821" v="530" actId="404"/>
          <ac:spMkLst>
            <pc:docMk/>
            <pc:sldMk cId="2964813043" sldId="290"/>
            <ac:spMk id="2" creationId="{7401FEF3-5513-EAB5-BFCF-36FB83E54081}"/>
          </ac:spMkLst>
        </pc:spChg>
      </pc:sldChg>
      <pc:sldChg chg="del">
        <pc:chgData name="Amelia Klein" userId="975cf88c-142d-403d-8f6c-60790938e21f" providerId="ADAL" clId="{4E4628E0-843E-41A9-88F2-59D9E660F350}" dt="2025-05-25T23:42:32.754" v="4824" actId="47"/>
        <pc:sldMkLst>
          <pc:docMk/>
          <pc:sldMk cId="409370688" sldId="291"/>
        </pc:sldMkLst>
      </pc:sldChg>
      <pc:sldChg chg="addSp delSp modSp add mod">
        <pc:chgData name="Amelia Klein" userId="975cf88c-142d-403d-8f6c-60790938e21f" providerId="ADAL" clId="{4E4628E0-843E-41A9-88F2-59D9E660F350}" dt="2025-05-25T23:41:33.444" v="4822" actId="14100"/>
        <pc:sldMkLst>
          <pc:docMk/>
          <pc:sldMk cId="1882160166" sldId="489"/>
        </pc:sldMkLst>
        <pc:spChg chg="mod">
          <ac:chgData name="Amelia Klein" userId="975cf88c-142d-403d-8f6c-60790938e21f" providerId="ADAL" clId="{4E4628E0-843E-41A9-88F2-59D9E660F350}" dt="2025-05-25T23:12:22.875" v="4782" actId="1076"/>
          <ac:spMkLst>
            <pc:docMk/>
            <pc:sldMk cId="1882160166" sldId="489"/>
            <ac:spMk id="9" creationId="{77397292-DE09-488C-89BA-FB087DC75469}"/>
          </ac:spMkLst>
        </pc:spChg>
        <pc:spChg chg="add mod">
          <ac:chgData name="Amelia Klein" userId="975cf88c-142d-403d-8f6c-60790938e21f" providerId="ADAL" clId="{4E4628E0-843E-41A9-88F2-59D9E660F350}" dt="2025-05-25T23:41:33.444" v="4822" actId="14100"/>
          <ac:spMkLst>
            <pc:docMk/>
            <pc:sldMk cId="1882160166" sldId="489"/>
            <ac:spMk id="10" creationId="{44F8DEDD-9EFF-3BD4-E159-B2D850D214D7}"/>
          </ac:spMkLst>
        </pc:spChg>
        <pc:graphicFrameChg chg="del">
          <ac:chgData name="Amelia Klein" userId="975cf88c-142d-403d-8f6c-60790938e21f" providerId="ADAL" clId="{4E4628E0-843E-41A9-88F2-59D9E660F350}" dt="2025-05-25T23:11:20.350" v="4778" actId="478"/>
          <ac:graphicFrameMkLst>
            <pc:docMk/>
            <pc:sldMk cId="1882160166" sldId="489"/>
            <ac:graphicFrameMk id="23" creationId="{C4A29B7E-9F6C-A4A6-534F-E341A228595F}"/>
          </ac:graphicFrameMkLst>
        </pc:graphicFrameChg>
      </pc:sldChg>
      <pc:sldChg chg="addSp delSp modSp add del mod chgLayout">
        <pc:chgData name="Amelia Klein" userId="975cf88c-142d-403d-8f6c-60790938e21f" providerId="ADAL" clId="{4E4628E0-843E-41A9-88F2-59D9E660F350}" dt="2025-05-25T23:10:44.032" v="4765" actId="47"/>
        <pc:sldMkLst>
          <pc:docMk/>
          <pc:sldMk cId="3249107494" sldId="506"/>
        </pc:sldMkLst>
        <pc:spChg chg="add mod ord">
          <ac:chgData name="Amelia Klein" userId="975cf88c-142d-403d-8f6c-60790938e21f" providerId="ADAL" clId="{4E4628E0-843E-41A9-88F2-59D9E660F350}" dt="2025-05-25T23:10:40.859" v="4764" actId="21"/>
          <ac:spMkLst>
            <pc:docMk/>
            <pc:sldMk cId="3249107494" sldId="506"/>
            <ac:spMk id="2" creationId="{41FBE2D0-443F-758B-8486-D59E7BC22195}"/>
          </ac:spMkLst>
        </pc:spChg>
        <pc:spChg chg="add mod ord">
          <ac:chgData name="Amelia Klein" userId="975cf88c-142d-403d-8f6c-60790938e21f" providerId="ADAL" clId="{4E4628E0-843E-41A9-88F2-59D9E660F350}" dt="2025-05-25T23:10:29.667" v="4758" actId="21"/>
          <ac:spMkLst>
            <pc:docMk/>
            <pc:sldMk cId="3249107494" sldId="506"/>
            <ac:spMk id="3" creationId="{885CA2D4-4C58-98DE-28C9-419D64AB5D42}"/>
          </ac:spMkLst>
        </pc:spChg>
        <pc:spChg chg="del mod">
          <ac:chgData name="Amelia Klein" userId="975cf88c-142d-403d-8f6c-60790938e21f" providerId="ADAL" clId="{4E4628E0-843E-41A9-88F2-59D9E660F350}" dt="2025-05-25T23:10:16.481" v="4754"/>
          <ac:spMkLst>
            <pc:docMk/>
            <pc:sldMk cId="3249107494" sldId="506"/>
            <ac:spMk id="10" creationId="{19F43579-D786-58AD-73A8-16057FECEDC2}"/>
          </ac:spMkLst>
        </pc:spChg>
        <pc:spChg chg="del mod">
          <ac:chgData name="Amelia Klein" userId="975cf88c-142d-403d-8f6c-60790938e21f" providerId="ADAL" clId="{4E4628E0-843E-41A9-88F2-59D9E660F350}" dt="2025-05-25T23:10:16.481" v="4756"/>
          <ac:spMkLst>
            <pc:docMk/>
            <pc:sldMk cId="3249107494" sldId="506"/>
            <ac:spMk id="13" creationId="{A94EA639-6143-287B-5A84-144BD332FB2B}"/>
          </ac:spMkLst>
        </pc:spChg>
      </pc:sldChg>
      <pc:sldChg chg="modSp add del mod">
        <pc:chgData name="Amelia Klein" userId="975cf88c-142d-403d-8f6c-60790938e21f" providerId="ADAL" clId="{4E4628E0-843E-41A9-88F2-59D9E660F350}" dt="2025-05-25T23:14:48.659" v="4805" actId="47"/>
        <pc:sldMkLst>
          <pc:docMk/>
          <pc:sldMk cId="1333019430" sldId="515"/>
        </pc:sldMkLst>
        <pc:spChg chg="mod">
          <ac:chgData name="Amelia Klein" userId="975cf88c-142d-403d-8f6c-60790938e21f" providerId="ADAL" clId="{4E4628E0-843E-41A9-88F2-59D9E660F350}" dt="2025-05-25T23:09:21.150" v="4738" actId="27636"/>
          <ac:spMkLst>
            <pc:docMk/>
            <pc:sldMk cId="1333019430" sldId="515"/>
            <ac:spMk id="8" creationId="{948AEC7F-3F8E-175B-56BB-7F416BA450E1}"/>
          </ac:spMkLst>
        </pc:spChg>
      </pc:sldChg>
      <pc:sldChg chg="del ord">
        <pc:chgData name="Amelia Klein" userId="975cf88c-142d-403d-8f6c-60790938e21f" providerId="ADAL" clId="{4E4628E0-843E-41A9-88F2-59D9E660F350}" dt="2025-05-26T00:01:29.907" v="5017" actId="47"/>
        <pc:sldMkLst>
          <pc:docMk/>
          <pc:sldMk cId="1363262000" sldId="793"/>
        </pc:sldMkLst>
      </pc:sldChg>
      <pc:sldChg chg="del">
        <pc:chgData name="Amelia Klein" userId="975cf88c-142d-403d-8f6c-60790938e21f" providerId="ADAL" clId="{4E4628E0-843E-41A9-88F2-59D9E660F350}" dt="2025-05-26T01:07:20.176" v="5089" actId="47"/>
        <pc:sldMkLst>
          <pc:docMk/>
          <pc:sldMk cId="158733125" sldId="794"/>
        </pc:sldMkLst>
      </pc:sldChg>
      <pc:sldChg chg="addSp delSp modSp mod">
        <pc:chgData name="Amelia Klein" userId="975cf88c-142d-403d-8f6c-60790938e21f" providerId="ADAL" clId="{4E4628E0-843E-41A9-88F2-59D9E660F350}" dt="2025-05-25T23:36:41.652" v="4810" actId="1076"/>
        <pc:sldMkLst>
          <pc:docMk/>
          <pc:sldMk cId="1787265822" sldId="796"/>
        </pc:sldMkLst>
        <pc:spChg chg="mod">
          <ac:chgData name="Amelia Klein" userId="975cf88c-142d-403d-8f6c-60790938e21f" providerId="ADAL" clId="{4E4628E0-843E-41A9-88F2-59D9E660F350}" dt="2025-05-20T02:02:20.517" v="584" actId="404"/>
          <ac:spMkLst>
            <pc:docMk/>
            <pc:sldMk cId="1787265822" sldId="796"/>
            <ac:spMk id="2" creationId="{7401FEF3-5513-EAB5-BFCF-36FB83E54081}"/>
          </ac:spMkLst>
        </pc:spChg>
        <pc:picChg chg="add mod">
          <ac:chgData name="Amelia Klein" userId="975cf88c-142d-403d-8f6c-60790938e21f" providerId="ADAL" clId="{4E4628E0-843E-41A9-88F2-59D9E660F350}" dt="2025-05-25T23:36:41.652" v="4810" actId="1076"/>
          <ac:picMkLst>
            <pc:docMk/>
            <pc:sldMk cId="1787265822" sldId="796"/>
            <ac:picMk id="3" creationId="{5178D2B2-6E06-03B3-01B7-BEE5622169FF}"/>
          </ac:picMkLst>
        </pc:picChg>
        <pc:picChg chg="del">
          <ac:chgData name="Amelia Klein" userId="975cf88c-142d-403d-8f6c-60790938e21f" providerId="ADAL" clId="{4E4628E0-843E-41A9-88F2-59D9E660F350}" dt="2025-05-25T23:36:32.285" v="4809" actId="478"/>
          <ac:picMkLst>
            <pc:docMk/>
            <pc:sldMk cId="1787265822" sldId="796"/>
            <ac:picMk id="6" creationId="{A8BB55DF-2006-C8D5-8231-9391A76EDE0A}"/>
          </ac:picMkLst>
        </pc:picChg>
      </pc:sldChg>
      <pc:sldChg chg="modSp del mod">
        <pc:chgData name="Amelia Klein" userId="975cf88c-142d-403d-8f6c-60790938e21f" providerId="ADAL" clId="{4E4628E0-843E-41A9-88F2-59D9E660F350}" dt="2025-05-25T23:36:56.344" v="4813" actId="47"/>
        <pc:sldMkLst>
          <pc:docMk/>
          <pc:sldMk cId="2548109119" sldId="798"/>
        </pc:sldMkLst>
      </pc:sldChg>
      <pc:sldChg chg="modSp mod ord">
        <pc:chgData name="Amelia Klein" userId="975cf88c-142d-403d-8f6c-60790938e21f" providerId="ADAL" clId="{4E4628E0-843E-41A9-88F2-59D9E660F350}" dt="2025-05-26T01:07:45.907" v="5095" actId="6549"/>
        <pc:sldMkLst>
          <pc:docMk/>
          <pc:sldMk cId="2614181320" sldId="800"/>
        </pc:sldMkLst>
        <pc:spChg chg="mod">
          <ac:chgData name="Amelia Klein" userId="975cf88c-142d-403d-8f6c-60790938e21f" providerId="ADAL" clId="{4E4628E0-843E-41A9-88F2-59D9E660F350}" dt="2025-05-26T01:07:45.907" v="5095" actId="6549"/>
          <ac:spMkLst>
            <pc:docMk/>
            <pc:sldMk cId="2614181320" sldId="800"/>
            <ac:spMk id="2" creationId="{D10FE1C7-ABA8-45E0-B5E6-12ADAFE4C4A7}"/>
          </ac:spMkLst>
        </pc:spChg>
      </pc:sldChg>
      <pc:sldChg chg="del">
        <pc:chgData name="Amelia Klein" userId="975cf88c-142d-403d-8f6c-60790938e21f" providerId="ADAL" clId="{4E4628E0-843E-41A9-88F2-59D9E660F350}" dt="2025-05-26T01:07:25.984" v="5093" actId="47"/>
        <pc:sldMkLst>
          <pc:docMk/>
          <pc:sldMk cId="1562382470" sldId="801"/>
        </pc:sldMkLst>
      </pc:sldChg>
      <pc:sldChg chg="del">
        <pc:chgData name="Amelia Klein" userId="975cf88c-142d-403d-8f6c-60790938e21f" providerId="ADAL" clId="{4E4628E0-843E-41A9-88F2-59D9E660F350}" dt="2025-05-26T01:07:22.608" v="5091" actId="47"/>
        <pc:sldMkLst>
          <pc:docMk/>
          <pc:sldMk cId="2787164656" sldId="804"/>
        </pc:sldMkLst>
      </pc:sldChg>
      <pc:sldChg chg="del">
        <pc:chgData name="Amelia Klein" userId="975cf88c-142d-403d-8f6c-60790938e21f" providerId="ADAL" clId="{4E4628E0-843E-41A9-88F2-59D9E660F350}" dt="2025-05-26T01:07:23.754" v="5092" actId="47"/>
        <pc:sldMkLst>
          <pc:docMk/>
          <pc:sldMk cId="941791647" sldId="805"/>
        </pc:sldMkLst>
      </pc:sldChg>
      <pc:sldChg chg="modSp mod">
        <pc:chgData name="Amelia Klein" userId="975cf88c-142d-403d-8f6c-60790938e21f" providerId="ADAL" clId="{4E4628E0-843E-41A9-88F2-59D9E660F350}" dt="2025-05-26T01:08:53.726" v="5097" actId="14100"/>
        <pc:sldMkLst>
          <pc:docMk/>
          <pc:sldMk cId="3149632763" sldId="806"/>
        </pc:sldMkLst>
        <pc:spChg chg="mod">
          <ac:chgData name="Amelia Klein" userId="975cf88c-142d-403d-8f6c-60790938e21f" providerId="ADAL" clId="{4E4628E0-843E-41A9-88F2-59D9E660F350}" dt="2025-05-26T01:08:48.780" v="5096" actId="6549"/>
          <ac:spMkLst>
            <pc:docMk/>
            <pc:sldMk cId="3149632763" sldId="806"/>
            <ac:spMk id="2" creationId="{D10FE1C7-ABA8-45E0-B5E6-12ADAFE4C4A7}"/>
          </ac:spMkLst>
        </pc:spChg>
        <pc:picChg chg="mod">
          <ac:chgData name="Amelia Klein" userId="975cf88c-142d-403d-8f6c-60790938e21f" providerId="ADAL" clId="{4E4628E0-843E-41A9-88F2-59D9E660F350}" dt="2025-05-26T01:08:53.726" v="5097" actId="14100"/>
          <ac:picMkLst>
            <pc:docMk/>
            <pc:sldMk cId="3149632763" sldId="806"/>
            <ac:picMk id="6" creationId="{89E33B63-3EE5-5DF3-E25B-E49E9DA57524}"/>
          </ac:picMkLst>
        </pc:picChg>
      </pc:sldChg>
      <pc:sldChg chg="addSp delSp modSp mod">
        <pc:chgData name="Amelia Klein" userId="975cf88c-142d-403d-8f6c-60790938e21f" providerId="ADAL" clId="{4E4628E0-843E-41A9-88F2-59D9E660F350}" dt="2025-05-20T02:03:08.953" v="609" actId="1076"/>
        <pc:sldMkLst>
          <pc:docMk/>
          <pc:sldMk cId="3051057666" sldId="807"/>
        </pc:sldMkLst>
        <pc:picChg chg="add mod">
          <ac:chgData name="Amelia Klein" userId="975cf88c-142d-403d-8f6c-60790938e21f" providerId="ADAL" clId="{4E4628E0-843E-41A9-88F2-59D9E660F350}" dt="2025-05-20T02:03:08.953" v="609" actId="1076"/>
          <ac:picMkLst>
            <pc:docMk/>
            <pc:sldMk cId="3051057666" sldId="807"/>
            <ac:picMk id="4" creationId="{54247344-2C4F-E4E0-F326-8727BFE3A6F7}"/>
          </ac:picMkLst>
        </pc:picChg>
      </pc:sldChg>
      <pc:sldChg chg="modSp new mod">
        <pc:chgData name="Amelia Klein" userId="975cf88c-142d-403d-8f6c-60790938e21f" providerId="ADAL" clId="{4E4628E0-843E-41A9-88F2-59D9E660F350}" dt="2025-05-23T02:40:06.037" v="4559" actId="20577"/>
        <pc:sldMkLst>
          <pc:docMk/>
          <pc:sldMk cId="3466536660" sldId="808"/>
        </pc:sldMkLst>
        <pc:spChg chg="mod">
          <ac:chgData name="Amelia Klein" userId="975cf88c-142d-403d-8f6c-60790938e21f" providerId="ADAL" clId="{4E4628E0-843E-41A9-88F2-59D9E660F350}" dt="2025-05-23T02:35:42.247" v="4442"/>
          <ac:spMkLst>
            <pc:docMk/>
            <pc:sldMk cId="3466536660" sldId="808"/>
            <ac:spMk id="2" creationId="{78AD9EFC-02C8-E556-EACD-C00EC74F6A2F}"/>
          </ac:spMkLst>
        </pc:spChg>
        <pc:spChg chg="mod">
          <ac:chgData name="Amelia Klein" userId="975cf88c-142d-403d-8f6c-60790938e21f" providerId="ADAL" clId="{4E4628E0-843E-41A9-88F2-59D9E660F350}" dt="2025-05-23T02:40:06.037" v="4559" actId="20577"/>
          <ac:spMkLst>
            <pc:docMk/>
            <pc:sldMk cId="3466536660" sldId="808"/>
            <ac:spMk id="3" creationId="{AFAEB360-7B43-0BE1-0DCF-78FF2295CD2A}"/>
          </ac:spMkLst>
        </pc:spChg>
        <pc:spChg chg="mod">
          <ac:chgData name="Amelia Klein" userId="975cf88c-142d-403d-8f6c-60790938e21f" providerId="ADAL" clId="{4E4628E0-843E-41A9-88F2-59D9E660F350}" dt="2025-05-23T02:39:08.062" v="4492" actId="179"/>
          <ac:spMkLst>
            <pc:docMk/>
            <pc:sldMk cId="3466536660" sldId="808"/>
            <ac:spMk id="5" creationId="{C5D7A2CA-13B6-FAB9-E4BB-2CF324F91D47}"/>
          </ac:spMkLst>
        </pc:spChg>
      </pc:sldChg>
      <pc:sldChg chg="modSp add mod">
        <pc:chgData name="Amelia Klein" userId="975cf88c-142d-403d-8f6c-60790938e21f" providerId="ADAL" clId="{4E4628E0-843E-41A9-88F2-59D9E660F350}" dt="2025-05-25T23:05:57.160" v="4733"/>
        <pc:sldMkLst>
          <pc:docMk/>
          <pc:sldMk cId="704029023" sldId="809"/>
        </pc:sldMkLst>
        <pc:spChg chg="mod">
          <ac:chgData name="Amelia Klein" userId="975cf88c-142d-403d-8f6c-60790938e21f" providerId="ADAL" clId="{4E4628E0-843E-41A9-88F2-59D9E660F350}" dt="2025-05-23T02:40:50.033" v="4564"/>
          <ac:spMkLst>
            <pc:docMk/>
            <pc:sldMk cId="704029023" sldId="809"/>
            <ac:spMk id="2" creationId="{C21376C0-B9F4-28A4-91B6-B3FA5B7686DB}"/>
          </ac:spMkLst>
        </pc:spChg>
        <pc:spChg chg="mod">
          <ac:chgData name="Amelia Klein" userId="975cf88c-142d-403d-8f6c-60790938e21f" providerId="ADAL" clId="{4E4628E0-843E-41A9-88F2-59D9E660F350}" dt="2025-05-25T23:05:57.160" v="4733"/>
          <ac:spMkLst>
            <pc:docMk/>
            <pc:sldMk cId="704029023" sldId="809"/>
            <ac:spMk id="5" creationId="{E5331845-5219-2A31-D50C-C17FD8E44EFB}"/>
          </ac:spMkLst>
        </pc:spChg>
      </pc:sldChg>
      <pc:sldChg chg="addSp modSp new mod">
        <pc:chgData name="Amelia Klein" userId="975cf88c-142d-403d-8f6c-60790938e21f" providerId="ADAL" clId="{4E4628E0-843E-41A9-88F2-59D9E660F350}" dt="2025-05-25T23:40:44.146" v="4816"/>
        <pc:sldMkLst>
          <pc:docMk/>
          <pc:sldMk cId="3604529818" sldId="810"/>
        </pc:sldMkLst>
        <pc:spChg chg="mod">
          <ac:chgData name="Amelia Klein" userId="975cf88c-142d-403d-8f6c-60790938e21f" providerId="ADAL" clId="{4E4628E0-843E-41A9-88F2-59D9E660F350}" dt="2025-05-25T23:10:45.634" v="4766"/>
          <ac:spMkLst>
            <pc:docMk/>
            <pc:sldMk cId="3604529818" sldId="810"/>
            <ac:spMk id="2" creationId="{1063DEF7-7C05-4DA5-0FE0-2C02C1441E69}"/>
          </ac:spMkLst>
        </pc:spChg>
        <pc:spChg chg="mod">
          <ac:chgData name="Amelia Klein" userId="975cf88c-142d-403d-8f6c-60790938e21f" providerId="ADAL" clId="{4E4628E0-843E-41A9-88F2-59D9E660F350}" dt="2025-05-25T23:40:44.146" v="4816"/>
          <ac:spMkLst>
            <pc:docMk/>
            <pc:sldMk cId="3604529818" sldId="810"/>
            <ac:spMk id="3" creationId="{309DD68C-813F-92FD-E362-BF31D25754C9}"/>
          </ac:spMkLst>
        </pc:spChg>
        <pc:spChg chg="mod">
          <ac:chgData name="Amelia Klein" userId="975cf88c-142d-403d-8f6c-60790938e21f" providerId="ADAL" clId="{4E4628E0-843E-41A9-88F2-59D9E660F350}" dt="2025-05-25T23:11:06.759" v="4777" actId="20577"/>
          <ac:spMkLst>
            <pc:docMk/>
            <pc:sldMk cId="3604529818" sldId="810"/>
            <ac:spMk id="5" creationId="{177995BD-8FEE-0858-F3A3-49A6FBC23D16}"/>
          </ac:spMkLst>
        </pc:spChg>
        <pc:picChg chg="add mod">
          <ac:chgData name="Amelia Klein" userId="975cf88c-142d-403d-8f6c-60790938e21f" providerId="ADAL" clId="{4E4628E0-843E-41A9-88F2-59D9E660F350}" dt="2025-05-25T23:37:24.730" v="4815"/>
          <ac:picMkLst>
            <pc:docMk/>
            <pc:sldMk cId="3604529818" sldId="810"/>
            <ac:picMk id="6" creationId="{19F6B311-D315-D80C-FA82-C94B64B50ACA}"/>
          </ac:picMkLst>
        </pc:picChg>
      </pc:sldChg>
      <pc:sldChg chg="new del">
        <pc:chgData name="Amelia Klein" userId="975cf88c-142d-403d-8f6c-60790938e21f" providerId="ADAL" clId="{4E4628E0-843E-41A9-88F2-59D9E660F350}" dt="2025-05-25T23:13:14.684" v="4784" actId="47"/>
        <pc:sldMkLst>
          <pc:docMk/>
          <pc:sldMk cId="1559308724" sldId="811"/>
        </pc:sldMkLst>
      </pc:sldChg>
      <pc:sldChg chg="addSp delSp modSp new mod ord modClrScheme chgLayout">
        <pc:chgData name="Amelia Klein" userId="975cf88c-142d-403d-8f6c-60790938e21f" providerId="ADAL" clId="{4E4628E0-843E-41A9-88F2-59D9E660F350}" dt="2025-05-25T23:41:53.289" v="4823"/>
        <pc:sldMkLst>
          <pc:docMk/>
          <pc:sldMk cId="1802051145" sldId="811"/>
        </pc:sldMkLst>
        <pc:spChg chg="mod ord">
          <ac:chgData name="Amelia Klein" userId="975cf88c-142d-403d-8f6c-60790938e21f" providerId="ADAL" clId="{4E4628E0-843E-41A9-88F2-59D9E660F350}" dt="2025-05-25T23:14:19.409" v="4797" actId="700"/>
          <ac:spMkLst>
            <pc:docMk/>
            <pc:sldMk cId="1802051145" sldId="811"/>
            <ac:spMk id="2" creationId="{F5F03785-4406-A91A-0B5B-43AEFA8C804D}"/>
          </ac:spMkLst>
        </pc:spChg>
        <pc:spChg chg="mod ord">
          <ac:chgData name="Amelia Klein" userId="975cf88c-142d-403d-8f6c-60790938e21f" providerId="ADAL" clId="{4E4628E0-843E-41A9-88F2-59D9E660F350}" dt="2025-05-25T23:41:53.289" v="4823"/>
          <ac:spMkLst>
            <pc:docMk/>
            <pc:sldMk cId="1802051145" sldId="811"/>
            <ac:spMk id="3" creationId="{F5F3ECDE-56BA-43D0-4820-887D9872D59E}"/>
          </ac:spMkLst>
        </pc:spChg>
        <pc:spChg chg="mod ord">
          <ac:chgData name="Amelia Klein" userId="975cf88c-142d-403d-8f6c-60790938e21f" providerId="ADAL" clId="{4E4628E0-843E-41A9-88F2-59D9E660F350}" dt="2025-05-25T23:14:19.409" v="4797" actId="700"/>
          <ac:spMkLst>
            <pc:docMk/>
            <pc:sldMk cId="1802051145" sldId="811"/>
            <ac:spMk id="4" creationId="{F0CEF1F9-9215-61D7-12BD-7A76522FEBDC}"/>
          </ac:spMkLst>
        </pc:spChg>
        <pc:spChg chg="del mod ord">
          <ac:chgData name="Amelia Klein" userId="975cf88c-142d-403d-8f6c-60790938e21f" providerId="ADAL" clId="{4E4628E0-843E-41A9-88F2-59D9E660F350}" dt="2025-05-25T23:14:07.938" v="4795" actId="700"/>
          <ac:spMkLst>
            <pc:docMk/>
            <pc:sldMk cId="1802051145" sldId="811"/>
            <ac:spMk id="5" creationId="{1071C7B4-70FB-876B-0ACD-87D3CE51413E}"/>
          </ac:spMkLst>
        </pc:spChg>
        <pc:spChg chg="add del mod ord">
          <ac:chgData name="Amelia Klein" userId="975cf88c-142d-403d-8f6c-60790938e21f" providerId="ADAL" clId="{4E4628E0-843E-41A9-88F2-59D9E660F350}" dt="2025-05-25T23:14:19.409" v="4797" actId="700"/>
          <ac:spMkLst>
            <pc:docMk/>
            <pc:sldMk cId="1802051145" sldId="811"/>
            <ac:spMk id="7" creationId="{F69B11D0-7E2A-1551-9CD8-584F56BF356F}"/>
          </ac:spMkLst>
        </pc:spChg>
        <pc:spChg chg="add del mod ord">
          <ac:chgData name="Amelia Klein" userId="975cf88c-142d-403d-8f6c-60790938e21f" providerId="ADAL" clId="{4E4628E0-843E-41A9-88F2-59D9E660F350}" dt="2025-05-25T23:14:19.409" v="4797" actId="700"/>
          <ac:spMkLst>
            <pc:docMk/>
            <pc:sldMk cId="1802051145" sldId="811"/>
            <ac:spMk id="8" creationId="{62F5F7E2-1A24-C426-11C4-7D2FE16CBEF7}"/>
          </ac:spMkLst>
        </pc:spChg>
        <pc:spChg chg="add del mod ord">
          <ac:chgData name="Amelia Klein" userId="975cf88c-142d-403d-8f6c-60790938e21f" providerId="ADAL" clId="{4E4628E0-843E-41A9-88F2-59D9E660F350}" dt="2025-05-25T23:14:57.605" v="4807" actId="478"/>
          <ac:spMkLst>
            <pc:docMk/>
            <pc:sldMk cId="1802051145" sldId="811"/>
            <ac:spMk id="9" creationId="{FA712D2E-657A-7F95-31E3-393DEC175A7E}"/>
          </ac:spMkLst>
        </pc:spChg>
        <pc:spChg chg="add mod ord">
          <ac:chgData name="Amelia Klein" userId="975cf88c-142d-403d-8f6c-60790938e21f" providerId="ADAL" clId="{4E4628E0-843E-41A9-88F2-59D9E660F350}" dt="2025-05-25T23:14:53.707" v="4806" actId="14100"/>
          <ac:spMkLst>
            <pc:docMk/>
            <pc:sldMk cId="1802051145" sldId="811"/>
            <ac:spMk id="10" creationId="{52DCFEBD-6503-172D-0FE8-1676664EF124}"/>
          </ac:spMkLst>
        </pc:spChg>
        <pc:picChg chg="add del mod">
          <ac:chgData name="Amelia Klein" userId="975cf88c-142d-403d-8f6c-60790938e21f" providerId="ADAL" clId="{4E4628E0-843E-41A9-88F2-59D9E660F350}" dt="2025-05-25T23:14:00.268" v="4794" actId="478"/>
          <ac:picMkLst>
            <pc:docMk/>
            <pc:sldMk cId="1802051145" sldId="811"/>
            <ac:picMk id="6" creationId="{38F9C5B8-5E05-3A24-A9E6-C0EFF087E746}"/>
          </ac:picMkLst>
        </pc:picChg>
      </pc:sldChg>
      <pc:sldChg chg="addSp delSp modSp add mod">
        <pc:chgData name="Amelia Klein" userId="975cf88c-142d-403d-8f6c-60790938e21f" providerId="ADAL" clId="{4E4628E0-843E-41A9-88F2-59D9E660F350}" dt="2025-05-26T00:03:30.177" v="5069" actId="113"/>
        <pc:sldMkLst>
          <pc:docMk/>
          <pc:sldMk cId="0" sldId="812"/>
        </pc:sldMkLst>
        <pc:spChg chg="mod">
          <ac:chgData name="Amelia Klein" userId="975cf88c-142d-403d-8f6c-60790938e21f" providerId="ADAL" clId="{4E4628E0-843E-41A9-88F2-59D9E660F350}" dt="2025-05-26T00:02:41.807" v="5052" actId="20577"/>
          <ac:spMkLst>
            <pc:docMk/>
            <pc:sldMk cId="0" sldId="812"/>
            <ac:spMk id="2" creationId="{55FBF253-156C-E4DF-CDFA-8AE67F2FAD46}"/>
          </ac:spMkLst>
        </pc:spChg>
        <pc:spChg chg="del">
          <ac:chgData name="Amelia Klein" userId="975cf88c-142d-403d-8f6c-60790938e21f" providerId="ADAL" clId="{4E4628E0-843E-41A9-88F2-59D9E660F350}" dt="2025-05-26T00:02:13.223" v="5019" actId="478"/>
          <ac:spMkLst>
            <pc:docMk/>
            <pc:sldMk cId="0" sldId="812"/>
            <ac:spMk id="3" creationId="{129E8E8A-E105-6095-2907-528F87E27DD3}"/>
          </ac:spMkLst>
        </pc:spChg>
        <pc:spChg chg="add mod">
          <ac:chgData name="Amelia Klein" userId="975cf88c-142d-403d-8f6c-60790938e21f" providerId="ADAL" clId="{4E4628E0-843E-41A9-88F2-59D9E660F350}" dt="2025-05-26T00:03:30.177" v="5069" actId="113"/>
          <ac:spMkLst>
            <pc:docMk/>
            <pc:sldMk cId="0" sldId="812"/>
            <ac:spMk id="4" creationId="{5D983ACF-470D-315A-5C8B-97E9BAA46CE7}"/>
          </ac:spMkLst>
        </pc:spChg>
        <pc:spChg chg="add del mod">
          <ac:chgData name="Amelia Klein" userId="975cf88c-142d-403d-8f6c-60790938e21f" providerId="ADAL" clId="{4E4628E0-843E-41A9-88F2-59D9E660F350}" dt="2025-05-26T00:02:17.201" v="5021" actId="478"/>
          <ac:spMkLst>
            <pc:docMk/>
            <pc:sldMk cId="0" sldId="812"/>
            <ac:spMk id="6" creationId="{45A5B4A6-4300-9D31-4FF1-9D59281EC9D9}"/>
          </ac:spMkLst>
        </pc:spChg>
      </pc:sldChg>
      <pc:sldChg chg="modSp new del mod">
        <pc:chgData name="Amelia Klein" userId="975cf88c-142d-403d-8f6c-60790938e21f" providerId="ADAL" clId="{4E4628E0-843E-41A9-88F2-59D9E660F350}" dt="2025-05-25T23:55:01.178" v="4896" actId="47"/>
        <pc:sldMkLst>
          <pc:docMk/>
          <pc:sldMk cId="179923085" sldId="812"/>
        </pc:sldMkLst>
        <pc:spChg chg="mod">
          <ac:chgData name="Amelia Klein" userId="975cf88c-142d-403d-8f6c-60790938e21f" providerId="ADAL" clId="{4E4628E0-843E-41A9-88F2-59D9E660F350}" dt="2025-05-25T23:54:33.097" v="4890"/>
          <ac:spMkLst>
            <pc:docMk/>
            <pc:sldMk cId="179923085" sldId="812"/>
            <ac:spMk id="2" creationId="{B5D40937-A412-7DAF-032D-9C6FF5199871}"/>
          </ac:spMkLst>
        </pc:spChg>
      </pc:sldChg>
      <pc:sldChg chg="new del">
        <pc:chgData name="Amelia Klein" userId="975cf88c-142d-403d-8f6c-60790938e21f" providerId="ADAL" clId="{4E4628E0-843E-41A9-88F2-59D9E660F350}" dt="2025-05-25T23:14:22.573" v="4798" actId="47"/>
        <pc:sldMkLst>
          <pc:docMk/>
          <pc:sldMk cId="3013312670" sldId="812"/>
        </pc:sldMkLst>
      </pc:sldChg>
      <pc:sldChg chg="modSp add mod">
        <pc:chgData name="Amelia Klein" userId="975cf88c-142d-403d-8f6c-60790938e21f" providerId="ADAL" clId="{4E4628E0-843E-41A9-88F2-59D9E660F350}" dt="2025-05-26T00:03:53.810" v="5072" actId="207"/>
        <pc:sldMkLst>
          <pc:docMk/>
          <pc:sldMk cId="0" sldId="813"/>
        </pc:sldMkLst>
        <pc:spChg chg="mod">
          <ac:chgData name="Amelia Klein" userId="975cf88c-142d-403d-8f6c-60790938e21f" providerId="ADAL" clId="{4E4628E0-843E-41A9-88F2-59D9E660F350}" dt="2025-05-26T00:03:53.810" v="5072" actId="207"/>
          <ac:spMkLst>
            <pc:docMk/>
            <pc:sldMk cId="0" sldId="813"/>
            <ac:spMk id="3" creationId="{01BF7047-73C4-6A7A-523C-79D9622A951D}"/>
          </ac:spMkLst>
        </pc:spChg>
      </pc:sldChg>
      <pc:sldChg chg="modSp add mod">
        <pc:chgData name="Amelia Klein" userId="975cf88c-142d-403d-8f6c-60790938e21f" providerId="ADAL" clId="{4E4628E0-843E-41A9-88F2-59D9E660F350}" dt="2025-05-26T01:02:40.864" v="5076" actId="404"/>
        <pc:sldMkLst>
          <pc:docMk/>
          <pc:sldMk cId="0" sldId="814"/>
        </pc:sldMkLst>
        <pc:spChg chg="mod">
          <ac:chgData name="Amelia Klein" userId="975cf88c-142d-403d-8f6c-60790938e21f" providerId="ADAL" clId="{4E4628E0-843E-41A9-88F2-59D9E660F350}" dt="2025-05-26T01:02:40.864" v="5076" actId="404"/>
          <ac:spMkLst>
            <pc:docMk/>
            <pc:sldMk cId="0" sldId="814"/>
            <ac:spMk id="3" creationId="{8E202644-411D-2EE1-9213-F8B50CAD87DC}"/>
          </ac:spMkLst>
        </pc:spChg>
      </pc:sldChg>
      <pc:sldMasterChg chg="delSldLayout">
        <pc:chgData name="Amelia Klein" userId="975cf88c-142d-403d-8f6c-60790938e21f" providerId="ADAL" clId="{4E4628E0-843E-41A9-88F2-59D9E660F350}" dt="2025-05-25T23:14:48.659" v="4805" actId="47"/>
        <pc:sldMasterMkLst>
          <pc:docMk/>
          <pc:sldMasterMk cId="817741541" sldId="2147483664"/>
        </pc:sldMasterMkLst>
        <pc:sldLayoutChg chg="del">
          <pc:chgData name="Amelia Klein" userId="975cf88c-142d-403d-8f6c-60790938e21f" providerId="ADAL" clId="{4E4628E0-843E-41A9-88F2-59D9E660F350}" dt="2025-05-25T23:14:48.659" v="4805" actId="47"/>
          <pc:sldLayoutMkLst>
            <pc:docMk/>
            <pc:sldMasterMk cId="817741541" sldId="2147483664"/>
            <pc:sldLayoutMk cId="3031432447"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2FB9C-0483-5A4F-B4AD-316C73C75140}" type="datetimeFigureOut">
              <a:t>5/26/2025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34AB0-4CEF-4140-A6BB-6C55C960CF95}" type="slidenum">
              <a:t>‹#›</a:t>
            </a:fld>
            <a:endParaRPr lang="en-AU"/>
          </a:p>
        </p:txBody>
      </p:sp>
    </p:spTree>
    <p:extLst>
      <p:ext uri="{BB962C8B-B14F-4D97-AF65-F5344CB8AC3E}">
        <p14:creationId xmlns:p14="http://schemas.microsoft.com/office/powerpoint/2010/main" val="260162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tel:180073773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Redfern Legal Centre’s webinar, Financial abuse in family law: Understanding the new reforms. My name is Amelia Klein, and I’m the Supervising Solicitor of the Financial Abuse Service. I am not a family lawyer, but I am the MC of this webinar today.</a:t>
            </a:r>
          </a:p>
        </p:txBody>
      </p:sp>
      <p:sp>
        <p:nvSpPr>
          <p:cNvPr id="4" name="Slide Number Placeholder 3"/>
          <p:cNvSpPr>
            <a:spLocks noGrp="1"/>
          </p:cNvSpPr>
          <p:nvPr>
            <p:ph type="sldNum" sz="quarter" idx="5"/>
          </p:nvPr>
        </p:nvSpPr>
        <p:spPr/>
        <p:txBody>
          <a:bodyPr/>
          <a:lstStyle/>
          <a:p>
            <a:fld id="{91F34AB0-4CEF-4140-A6BB-6C55C960CF95}" type="slidenum">
              <a:rPr lang="en-AU"/>
              <a:t>1</a:t>
            </a:fld>
            <a:endParaRPr lang="en-AU"/>
          </a:p>
        </p:txBody>
      </p:sp>
    </p:spTree>
    <p:extLst>
      <p:ext uri="{BB962C8B-B14F-4D97-AF65-F5344CB8AC3E}">
        <p14:creationId xmlns:p14="http://schemas.microsoft.com/office/powerpoint/2010/main" val="3325719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1F34AB0-4CEF-4140-A6BB-6C55C960CF95}" type="slidenum">
              <a:rPr lang="en-AU" smtClean="0"/>
              <a:t>32</a:t>
            </a:fld>
            <a:endParaRPr lang="en-AU"/>
          </a:p>
        </p:txBody>
      </p:sp>
    </p:spTree>
    <p:extLst>
      <p:ext uri="{BB962C8B-B14F-4D97-AF65-F5344CB8AC3E}">
        <p14:creationId xmlns:p14="http://schemas.microsoft.com/office/powerpoint/2010/main" val="109394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 like to acknowledge the custodians of the land we all join you from. I believe that all of our presenters are joining from the land of the Gadigal people of the Eora nation, and all across Australia we are on unceded Aboriginal and Torres Strait Islander land. I’d like to pay my respects to Elders across this land, past and present, and recognise their ongoing stewardship of land, sea and community. This webinar is held during National Reconciliation Week, which spans each year from the date of the 1967 referendum to </a:t>
            </a:r>
            <a:r>
              <a:rPr lang="en-AU"/>
              <a:t>the date of </a:t>
            </a:r>
            <a:r>
              <a:rPr lang="en-AU" dirty="0"/>
              <a:t>Mabo decision, as a yearly reminder of the impacts Australian laws have on Indigenous Australians, and a time to learn about rich culture and history of Indigenous Australians, stretching back tens of thousands of years.</a:t>
            </a:r>
          </a:p>
        </p:txBody>
      </p:sp>
      <p:sp>
        <p:nvSpPr>
          <p:cNvPr id="4" name="Slide Number Placeholder 3"/>
          <p:cNvSpPr>
            <a:spLocks noGrp="1"/>
          </p:cNvSpPr>
          <p:nvPr>
            <p:ph type="sldNum" sz="quarter" idx="5"/>
          </p:nvPr>
        </p:nvSpPr>
        <p:spPr/>
        <p:txBody>
          <a:bodyPr/>
          <a:lstStyle/>
          <a:p>
            <a:fld id="{91F34AB0-4CEF-4140-A6BB-6C55C960CF95}" type="slidenum">
              <a:rPr lang="en-AU" smtClean="0"/>
              <a:t>2</a:t>
            </a:fld>
            <a:endParaRPr lang="en-AU"/>
          </a:p>
        </p:txBody>
      </p:sp>
    </p:spTree>
    <p:extLst>
      <p:ext uri="{BB962C8B-B14F-4D97-AF65-F5344CB8AC3E}">
        <p14:creationId xmlns:p14="http://schemas.microsoft.com/office/powerpoint/2010/main" val="33711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Today we are incredibly lucky to be joined by a wonderful panel of presenters. We really appreciate the time our pro bono partners give to both our clients in giving advice directly, and also in the generosity in time in being here for this presentation.</a:t>
            </a:r>
          </a:p>
          <a:p>
            <a:r>
              <a:rPr lang="en-AU" dirty="0"/>
              <a:t>Today’s presentation is a collaboration between Bryan Do, Senior Associate and Accredited Family Law Specialist at Barry Nilsson, Skye Owen, Special Counsel and Accredited Family Law Specialist at Lander and Rogers, and Catherine Liebel, Family Law Solicitor at the Financial Abuse Service at Redfern Legal Centre. Bryan assists clients across Australia for financial, parenting and child support matters in family law, is a former secondee lawyer for the Financial Abuse Service and current volunteer. Skye was an Associate to a Federal Circuit Court Judge before becoming a family lawyer, is engaged for expert advice on issues involving complex parenting and family violence matters, and was one of the first family law volunteers for the Financial Abuse Service. Catherine works exclusively with victim survivors of financial abuse, prioritising access to support for victim survivors and has worked at the Financial Abuse Service since early 2024.</a:t>
            </a:r>
          </a:p>
        </p:txBody>
      </p:sp>
      <p:sp>
        <p:nvSpPr>
          <p:cNvPr id="4" name="Slide Number Placeholder 3"/>
          <p:cNvSpPr>
            <a:spLocks noGrp="1"/>
          </p:cNvSpPr>
          <p:nvPr>
            <p:ph type="sldNum" sz="quarter" idx="5"/>
          </p:nvPr>
        </p:nvSpPr>
        <p:spPr/>
        <p:txBody>
          <a:bodyPr/>
          <a:lstStyle/>
          <a:p>
            <a:fld id="{91F34AB0-4CEF-4140-A6BB-6C55C960CF95}" type="slidenum">
              <a:rPr lang="en-AU" smtClean="0"/>
              <a:t>3</a:t>
            </a:fld>
            <a:endParaRPr lang="en-AU"/>
          </a:p>
        </p:txBody>
      </p:sp>
    </p:spTree>
    <p:extLst>
      <p:ext uri="{BB962C8B-B14F-4D97-AF65-F5344CB8AC3E}">
        <p14:creationId xmlns:p14="http://schemas.microsoft.com/office/powerpoint/2010/main" val="3229112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US" sz="1200" kern="1200" dirty="0">
                <a:solidFill>
                  <a:schemeClr val="tx1"/>
                </a:solidFill>
                <a:latin typeface="+mn-lt"/>
                <a:ea typeface="+mn-ea"/>
                <a:cs typeface="+mn-cs"/>
              </a:rPr>
              <a:t>This webinar contains reference to family violence.  This may be distressing for some viewers. The webinar will be recorded and available on our website afterwards, if you need to take a break for any reason, and come back later.</a:t>
            </a: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US" b="0" i="0" dirty="0">
                <a:solidFill>
                  <a:srgbClr val="1A1A1A"/>
                </a:solidFill>
                <a:effectLst/>
                <a:latin typeface="VIC"/>
              </a:rPr>
              <a:t>If you need immediate or ongoing help in relation to issues raised in this webinar, contact 1800 RESPECT (</a:t>
            </a:r>
            <a:r>
              <a:rPr lang="en-US" b="0" i="0" u="sng" dirty="0">
                <a:solidFill>
                  <a:srgbClr val="0052C2"/>
                </a:solidFill>
                <a:effectLst/>
                <a:latin typeface="VIC"/>
                <a:hlinkClick r:id="rId3"/>
              </a:rPr>
              <a:t>1800 737 732</a:t>
            </a:r>
            <a:r>
              <a:rPr lang="en-US" b="0" i="0" dirty="0">
                <a:solidFill>
                  <a:srgbClr val="1A1A1A"/>
                </a:solidFill>
                <a:effectLst/>
                <a:latin typeface="VIC"/>
              </a:rPr>
              <a:t>) to talk to a counsellor from the national sexual assault and domestic violence hotline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1F34AB0-4CEF-4140-A6BB-6C55C960CF95}" type="slidenum">
              <a:rPr lang="en-AU" smtClean="0"/>
              <a:t>4</a:t>
            </a:fld>
            <a:endParaRPr lang="en-AU"/>
          </a:p>
        </p:txBody>
      </p:sp>
    </p:spTree>
    <p:extLst>
      <p:ext uri="{BB962C8B-B14F-4D97-AF65-F5344CB8AC3E}">
        <p14:creationId xmlns:p14="http://schemas.microsoft.com/office/powerpoint/2010/main" val="155764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outline of our presentation today. I will be monitoring the Q&amp;A box for questions, including tech issues, and will attempt to address any issues that I see, but otherwise, the recording will be available after the fact. I can’t guarantee we’ll get to any questions, as we did have a number come through in advance, but if after this you’d like to refer any clients for advice, you can contact falsintake@rlc.org.au – and I might put our presenters on the spot.</a:t>
            </a:r>
          </a:p>
          <a:p>
            <a:endParaRPr lang="en-AU" dirty="0"/>
          </a:p>
          <a:p>
            <a:r>
              <a:rPr lang="en-AU" dirty="0"/>
              <a:t>I’ll hand over now to Cath and Bryan for the first part of our webinar. </a:t>
            </a:r>
          </a:p>
        </p:txBody>
      </p:sp>
      <p:sp>
        <p:nvSpPr>
          <p:cNvPr id="4" name="Slide Number Placeholder 3"/>
          <p:cNvSpPr>
            <a:spLocks noGrp="1"/>
          </p:cNvSpPr>
          <p:nvPr>
            <p:ph type="sldNum" sz="quarter" idx="5"/>
          </p:nvPr>
        </p:nvSpPr>
        <p:spPr/>
        <p:txBody>
          <a:bodyPr/>
          <a:lstStyle/>
          <a:p>
            <a:fld id="{91F34AB0-4CEF-4140-A6BB-6C55C960CF95}" type="slidenum">
              <a:rPr lang="en-AU" smtClean="0"/>
              <a:t>5</a:t>
            </a:fld>
            <a:endParaRPr lang="en-AU"/>
          </a:p>
        </p:txBody>
      </p:sp>
    </p:spTree>
    <p:extLst>
      <p:ext uri="{BB962C8B-B14F-4D97-AF65-F5344CB8AC3E}">
        <p14:creationId xmlns:p14="http://schemas.microsoft.com/office/powerpoint/2010/main" val="187806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1F34AB0-4CEF-4140-A6BB-6C55C960CF95}" type="slidenum">
              <a:rPr lang="en-AU" smtClean="0"/>
              <a:t>8</a:t>
            </a:fld>
            <a:endParaRPr lang="en-AU"/>
          </a:p>
        </p:txBody>
      </p:sp>
    </p:spTree>
    <p:extLst>
      <p:ext uri="{BB962C8B-B14F-4D97-AF65-F5344CB8AC3E}">
        <p14:creationId xmlns:p14="http://schemas.microsoft.com/office/powerpoint/2010/main" val="3809605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Verdana" panose="020B0604030504040204" pitchFamily="34" charset="0"/>
                <a:ea typeface="Calibri" panose="020F0502020204030204" pitchFamily="34" charset="0"/>
                <a:cs typeface="Times New Roman" panose="02020603050405020304" pitchFamily="18" charset="0"/>
              </a:rPr>
              <a:t>Kennon arguments have had a torturous history. Parties and practitioners have been left with some confusion as to what is required to meet the threshold and what that means in practical terms of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Verdana" panose="020B0604030504040204" pitchFamily="34" charset="0"/>
                <a:ea typeface="Calibri" panose="020F0502020204030204" pitchFamily="34" charset="0"/>
                <a:cs typeface="Times New Roman" panose="02020603050405020304" pitchFamily="18" charset="0"/>
              </a:rPr>
              <a:t>Some key cases have fleshed out the judgement in Kennon. </a:t>
            </a:r>
          </a:p>
          <a:p>
            <a:endParaRPr lang="en-AU" dirty="0"/>
          </a:p>
        </p:txBody>
      </p:sp>
      <p:sp>
        <p:nvSpPr>
          <p:cNvPr id="4" name="Slide Number Placeholder 3"/>
          <p:cNvSpPr>
            <a:spLocks noGrp="1"/>
          </p:cNvSpPr>
          <p:nvPr>
            <p:ph type="sldNum" sz="quarter" idx="5"/>
          </p:nvPr>
        </p:nvSpPr>
        <p:spPr/>
        <p:txBody>
          <a:bodyPr/>
          <a:lstStyle/>
          <a:p>
            <a:fld id="{3EE36031-1C3E-4A48-A9D7-9A4EBBCD9202}" type="slidenum">
              <a:rPr lang="en-US" smtClean="0"/>
              <a:t>13</a:t>
            </a:fld>
            <a:endParaRPr lang="en-US"/>
          </a:p>
        </p:txBody>
      </p:sp>
    </p:spTree>
    <p:extLst>
      <p:ext uri="{BB962C8B-B14F-4D97-AF65-F5344CB8AC3E}">
        <p14:creationId xmlns:p14="http://schemas.microsoft.com/office/powerpoint/2010/main" val="297001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1F34AB0-4CEF-4140-A6BB-6C55C960CF95}" type="slidenum">
              <a:rPr lang="en-AU" smtClean="0"/>
              <a:t>30</a:t>
            </a:fld>
            <a:endParaRPr lang="en-AU"/>
          </a:p>
        </p:txBody>
      </p:sp>
    </p:spTree>
    <p:extLst>
      <p:ext uri="{BB962C8B-B14F-4D97-AF65-F5344CB8AC3E}">
        <p14:creationId xmlns:p14="http://schemas.microsoft.com/office/powerpoint/2010/main" val="3694802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1F34AB0-4CEF-4140-A6BB-6C55C960CF95}" type="slidenum">
              <a:rPr lang="en-AU" smtClean="0"/>
              <a:t>31</a:t>
            </a:fld>
            <a:endParaRPr lang="en-AU"/>
          </a:p>
        </p:txBody>
      </p:sp>
    </p:spTree>
    <p:extLst>
      <p:ext uri="{BB962C8B-B14F-4D97-AF65-F5344CB8AC3E}">
        <p14:creationId xmlns:p14="http://schemas.microsoft.com/office/powerpoint/2010/main" val="3272497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s">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20CDDF-34BB-4249-9B7E-10F15436CD3B}"/>
              </a:ext>
            </a:extLst>
          </p:cNvPr>
          <p:cNvPicPr>
            <a:picLocks noChangeAspect="1"/>
          </p:cNvPicPr>
          <p:nvPr/>
        </p:nvPicPr>
        <p:blipFill rotWithShape="1">
          <a:blip r:embed="rId2"/>
          <a:srcRect t="5928" r="21501" b="44595"/>
          <a:stretch/>
        </p:blipFill>
        <p:spPr>
          <a:xfrm>
            <a:off x="5541264" y="0"/>
            <a:ext cx="6650736" cy="6858000"/>
          </a:xfrm>
          <a:prstGeom prst="rect">
            <a:avLst/>
          </a:prstGeom>
        </p:spPr>
      </p:pic>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368300"/>
            <a:ext cx="5061840" cy="609398"/>
          </a:xfrm>
        </p:spPr>
        <p:txBody>
          <a:bodyPr wrap="square">
            <a:spAutoFit/>
          </a:bodyPr>
          <a:lstStyle/>
          <a:p>
            <a:r>
              <a:rPr lang="en-GB"/>
              <a:t>Click to add slide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3750"/>
            <a:ext cx="358776" cy="215444"/>
          </a:xfrm>
        </p:spPr>
        <p:txBody>
          <a:bodyPr/>
          <a:lstStyle/>
          <a:p>
            <a:fld id="{CD4C1D5F-4A97-7B42-9D87-24EE203E0E60}" type="slidenum">
              <a:rPr lang="en-AU"/>
              <a:pPr/>
              <a:t>‹#›</a:t>
            </a:fld>
            <a:endParaRPr lang="en-AU"/>
          </a:p>
        </p:txBody>
      </p:sp>
      <p:sp>
        <p:nvSpPr>
          <p:cNvPr id="7" name="Text Placeholder 6">
            <a:extLst>
              <a:ext uri="{FF2B5EF4-FFF2-40B4-BE49-F238E27FC236}">
                <a16:creationId xmlns:a16="http://schemas.microsoft.com/office/drawing/2014/main" id="{52862297-3FB9-4449-83DE-467F3AEC3CA2}"/>
              </a:ext>
            </a:extLst>
          </p:cNvPr>
          <p:cNvSpPr>
            <a:spLocks noGrp="1"/>
          </p:cNvSpPr>
          <p:nvPr>
            <p:ph type="body" sz="quarter" idx="12" hasCustomPrompt="1"/>
          </p:nvPr>
        </p:nvSpPr>
        <p:spPr>
          <a:xfrm>
            <a:off x="7081393" y="1916113"/>
            <a:ext cx="4114800" cy="3852862"/>
          </a:xfrm>
        </p:spPr>
        <p:txBody>
          <a:bodyPr numCol="1" spcCol="360000"/>
          <a:lstStyle>
            <a:lvl1pPr defTabSz="1440000">
              <a:spcBef>
                <a:spcPts val="1200"/>
              </a:spcBef>
              <a:tabLst>
                <a:tab pos="4140000" algn="r"/>
              </a:tabLst>
              <a:defRPr sz="1600"/>
            </a:lvl1pPr>
          </a:lstStyle>
          <a:p>
            <a:pPr lvl="0"/>
            <a:r>
              <a:rPr lang="en-AU"/>
              <a:t>Click to add TOC text 	(+ tab to page no.)</a:t>
            </a:r>
          </a:p>
        </p:txBody>
      </p:sp>
      <p:pic>
        <p:nvPicPr>
          <p:cNvPr id="8" name="Picture 7">
            <a:extLst>
              <a:ext uri="{FF2B5EF4-FFF2-40B4-BE49-F238E27FC236}">
                <a16:creationId xmlns:a16="http://schemas.microsoft.com/office/drawing/2014/main" id="{28557BBC-EB0B-0D4F-9396-CF5FD8954B0E}"/>
              </a:ext>
            </a:extLst>
          </p:cNvPr>
          <p:cNvPicPr>
            <a:picLocks noChangeAspect="1"/>
          </p:cNvPicPr>
          <p:nvPr userDrawn="1"/>
        </p:nvPicPr>
        <p:blipFill rotWithShape="1">
          <a:blip r:embed="rId2"/>
          <a:srcRect t="5928" r="21501" b="44595"/>
          <a:stretch/>
        </p:blipFill>
        <p:spPr>
          <a:xfrm>
            <a:off x="5541264" y="0"/>
            <a:ext cx="6650736" cy="6858000"/>
          </a:xfrm>
          <a:prstGeom prst="rect">
            <a:avLst/>
          </a:prstGeom>
        </p:spPr>
      </p:pic>
    </p:spTree>
    <p:extLst>
      <p:ext uri="{BB962C8B-B14F-4D97-AF65-F5344CB8AC3E}">
        <p14:creationId xmlns:p14="http://schemas.microsoft.com/office/powerpoint/2010/main" val="28614445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0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7B09-2157-8501-6179-37FFC99CE76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58AE52B-2581-3D37-7606-DE45FD7DA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AC7C130-EFB8-FA87-18DD-64C9DA1EDABA}"/>
              </a:ext>
            </a:extLst>
          </p:cNvPr>
          <p:cNvSpPr>
            <a:spLocks noGrp="1"/>
          </p:cNvSpPr>
          <p:nvPr>
            <p:ph type="dt" sz="half" idx="10"/>
          </p:nvPr>
        </p:nvSpPr>
        <p:spPr/>
        <p:txBody>
          <a:bodyPr/>
          <a:lstStyle/>
          <a:p>
            <a:fld id="{A6EDECEE-2ABC-45A4-A87A-5AABA62F05F3}" type="datetimeFigureOut">
              <a:rPr lang="en-AU" smtClean="0"/>
              <a:t>26/05/2025</a:t>
            </a:fld>
            <a:endParaRPr lang="en-AU"/>
          </a:p>
        </p:txBody>
      </p:sp>
      <p:sp>
        <p:nvSpPr>
          <p:cNvPr id="5" name="Footer Placeholder 4">
            <a:extLst>
              <a:ext uri="{FF2B5EF4-FFF2-40B4-BE49-F238E27FC236}">
                <a16:creationId xmlns:a16="http://schemas.microsoft.com/office/drawing/2014/main" id="{C35A0623-F2E6-9C72-FF8B-89350038201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AFF726D-5004-9781-C9F1-D430DC686F2B}"/>
              </a:ext>
            </a:extLst>
          </p:cNvPr>
          <p:cNvSpPr>
            <a:spLocks noGrp="1"/>
          </p:cNvSpPr>
          <p:nvPr>
            <p:ph type="sldNum" sz="quarter" idx="12"/>
          </p:nvPr>
        </p:nvSpPr>
        <p:spPr/>
        <p:txBody>
          <a:bodyPr/>
          <a:lstStyle/>
          <a:p>
            <a:fld id="{E872D11F-B4E8-4699-9D8C-9EA3DE8912FA}" type="slidenum">
              <a:rPr lang="en-AU" smtClean="0"/>
              <a:t>‹#›</a:t>
            </a:fld>
            <a:endParaRPr lang="en-AU"/>
          </a:p>
        </p:txBody>
      </p:sp>
    </p:spTree>
    <p:extLst>
      <p:ext uri="{BB962C8B-B14F-4D97-AF65-F5344CB8AC3E}">
        <p14:creationId xmlns:p14="http://schemas.microsoft.com/office/powerpoint/2010/main" val="192291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1E0C-242E-44E9-BB39-49FDDE945E7E}"/>
              </a:ext>
            </a:extLst>
          </p:cNvPr>
          <p:cNvSpPr>
            <a:spLocks noGrp="1"/>
          </p:cNvSpPr>
          <p:nvPr>
            <p:ph type="title"/>
          </p:nvPr>
        </p:nvSpPr>
        <p:spPr>
          <a:xfrm>
            <a:off x="504000" y="1368000"/>
            <a:ext cx="8280000" cy="1260000"/>
          </a:xfrm>
          <a:prstGeom prst="rect">
            <a:avLst/>
          </a:prstGeom>
        </p:spPr>
        <p:txBody>
          <a:bodyPr anchor="t"/>
          <a:lstStyle>
            <a:lvl1pPr>
              <a:lnSpc>
                <a:spcPct val="85000"/>
              </a:lnSpc>
              <a:defRPr sz="3400" spc="930" baseline="0">
                <a:solidFill>
                  <a:schemeClr val="bg1"/>
                </a:solidFill>
                <a:latin typeface="+mj-lt"/>
              </a:defRPr>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7315A45C-D6B3-478B-9436-917400DBAB4A}"/>
              </a:ext>
            </a:extLst>
          </p:cNvPr>
          <p:cNvSpPr>
            <a:spLocks noGrp="1"/>
          </p:cNvSpPr>
          <p:nvPr>
            <p:ph type="body" idx="1"/>
          </p:nvPr>
        </p:nvSpPr>
        <p:spPr>
          <a:xfrm>
            <a:off x="545446" y="2628000"/>
            <a:ext cx="8280000" cy="349702"/>
          </a:xfrm>
        </p:spPr>
        <p:txBody>
          <a:bodyPr>
            <a:spAutoFit/>
          </a:bodyPr>
          <a:lstStyle>
            <a:lvl1pPr marL="0" indent="0">
              <a:buNone/>
              <a:defRPr sz="1800" i="1" spc="0" baseline="0">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15" name="Group 14">
            <a:extLst>
              <a:ext uri="{FF2B5EF4-FFF2-40B4-BE49-F238E27FC236}">
                <a16:creationId xmlns:a16="http://schemas.microsoft.com/office/drawing/2014/main" id="{F79B2A2A-AA99-4DC7-B1C3-A72460D3F141}"/>
              </a:ext>
            </a:extLst>
          </p:cNvPr>
          <p:cNvGrpSpPr>
            <a:grpSpLocks noChangeAspect="1"/>
          </p:cNvGrpSpPr>
          <p:nvPr userDrawn="1"/>
        </p:nvGrpSpPr>
        <p:grpSpPr bwMode="invGray">
          <a:xfrm>
            <a:off x="597600" y="5909459"/>
            <a:ext cx="1263055" cy="416947"/>
            <a:chOff x="1662" y="3458"/>
            <a:chExt cx="827" cy="273"/>
          </a:xfrm>
        </p:grpSpPr>
        <p:sp>
          <p:nvSpPr>
            <p:cNvPr id="16" name="Rectangle 5">
              <a:extLst>
                <a:ext uri="{FF2B5EF4-FFF2-40B4-BE49-F238E27FC236}">
                  <a16:creationId xmlns:a16="http://schemas.microsoft.com/office/drawing/2014/main" id="{65E0228A-C235-49FD-BF3E-D748008D9415}"/>
                </a:ext>
              </a:extLst>
            </p:cNvPr>
            <p:cNvSpPr>
              <a:spLocks noChangeArrowheads="1"/>
            </p:cNvSpPr>
            <p:nvPr/>
          </p:nvSpPr>
          <p:spPr bwMode="invGray">
            <a:xfrm>
              <a:off x="1662" y="3712"/>
              <a:ext cx="64" cy="1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6">
              <a:extLst>
                <a:ext uri="{FF2B5EF4-FFF2-40B4-BE49-F238E27FC236}">
                  <a16:creationId xmlns:a16="http://schemas.microsoft.com/office/drawing/2014/main" id="{0457A0E8-0BC3-4761-81C8-3B782E51EA5A}"/>
                </a:ext>
              </a:extLst>
            </p:cNvPr>
            <p:cNvSpPr>
              <a:spLocks noEditPoints="1"/>
            </p:cNvSpPr>
            <p:nvPr/>
          </p:nvSpPr>
          <p:spPr bwMode="invGray">
            <a:xfrm>
              <a:off x="1662" y="3458"/>
              <a:ext cx="827" cy="273"/>
            </a:xfrm>
            <a:custGeom>
              <a:avLst/>
              <a:gdLst>
                <a:gd name="T0" fmla="*/ 31 w 400"/>
                <a:gd name="T1" fmla="*/ 42 h 130"/>
                <a:gd name="T2" fmla="*/ 133 w 400"/>
                <a:gd name="T3" fmla="*/ 0 h 130"/>
                <a:gd name="T4" fmla="*/ 143 w 400"/>
                <a:gd name="T5" fmla="*/ 49 h 130"/>
                <a:gd name="T6" fmla="*/ 277 w 400"/>
                <a:gd name="T7" fmla="*/ 0 h 130"/>
                <a:gd name="T8" fmla="*/ 255 w 400"/>
                <a:gd name="T9" fmla="*/ 42 h 130"/>
                <a:gd name="T10" fmla="*/ 255 w 400"/>
                <a:gd name="T11" fmla="*/ 7 h 130"/>
                <a:gd name="T12" fmla="*/ 246 w 400"/>
                <a:gd name="T13" fmla="*/ 129 h 130"/>
                <a:gd name="T14" fmla="*/ 275 w 400"/>
                <a:gd name="T15" fmla="*/ 108 h 130"/>
                <a:gd name="T16" fmla="*/ 87 w 400"/>
                <a:gd name="T17" fmla="*/ 49 h 130"/>
                <a:gd name="T18" fmla="*/ 65 w 400"/>
                <a:gd name="T19" fmla="*/ 49 h 130"/>
                <a:gd name="T20" fmla="*/ 76 w 400"/>
                <a:gd name="T21" fmla="*/ 7 h 130"/>
                <a:gd name="T22" fmla="*/ 363 w 400"/>
                <a:gd name="T23" fmla="*/ 122 h 130"/>
                <a:gd name="T24" fmla="*/ 391 w 400"/>
                <a:gd name="T25" fmla="*/ 115 h 130"/>
                <a:gd name="T26" fmla="*/ 365 w 400"/>
                <a:gd name="T27" fmla="*/ 93 h 130"/>
                <a:gd name="T28" fmla="*/ 394 w 400"/>
                <a:gd name="T29" fmla="*/ 91 h 130"/>
                <a:gd name="T30" fmla="*/ 382 w 400"/>
                <a:gd name="T31" fmla="*/ 99 h 130"/>
                <a:gd name="T32" fmla="*/ 395 w 400"/>
                <a:gd name="T33" fmla="*/ 126 h 130"/>
                <a:gd name="T34" fmla="*/ 208 w 400"/>
                <a:gd name="T35" fmla="*/ 114 h 130"/>
                <a:gd name="T36" fmla="*/ 191 w 400"/>
                <a:gd name="T37" fmla="*/ 114 h 130"/>
                <a:gd name="T38" fmla="*/ 203 w 400"/>
                <a:gd name="T39" fmla="*/ 87 h 130"/>
                <a:gd name="T40" fmla="*/ 214 w 400"/>
                <a:gd name="T41" fmla="*/ 86 h 130"/>
                <a:gd name="T42" fmla="*/ 181 w 400"/>
                <a:gd name="T43" fmla="*/ 105 h 130"/>
                <a:gd name="T44" fmla="*/ 208 w 400"/>
                <a:gd name="T45" fmla="*/ 122 h 130"/>
                <a:gd name="T46" fmla="*/ 199 w 400"/>
                <a:gd name="T47" fmla="*/ 108 h 130"/>
                <a:gd name="T48" fmla="*/ 119 w 400"/>
                <a:gd name="T49" fmla="*/ 104 h 130"/>
                <a:gd name="T50" fmla="*/ 152 w 400"/>
                <a:gd name="T51" fmla="*/ 85 h 130"/>
                <a:gd name="T52" fmla="*/ 142 w 400"/>
                <a:gd name="T53" fmla="*/ 121 h 130"/>
                <a:gd name="T54" fmla="*/ 145 w 400"/>
                <a:gd name="T55" fmla="*/ 90 h 130"/>
                <a:gd name="T56" fmla="*/ 131 w 400"/>
                <a:gd name="T57" fmla="*/ 119 h 130"/>
                <a:gd name="T58" fmla="*/ 184 w 400"/>
                <a:gd name="T59" fmla="*/ 49 h 130"/>
                <a:gd name="T60" fmla="*/ 210 w 400"/>
                <a:gd name="T61" fmla="*/ 29 h 130"/>
                <a:gd name="T62" fmla="*/ 199 w 400"/>
                <a:gd name="T63" fmla="*/ 7 h 130"/>
                <a:gd name="T64" fmla="*/ 338 w 400"/>
                <a:gd name="T65" fmla="*/ 24 h 130"/>
                <a:gd name="T66" fmla="*/ 307 w 400"/>
                <a:gd name="T67" fmla="*/ 49 h 130"/>
                <a:gd name="T68" fmla="*/ 341 w 400"/>
                <a:gd name="T69" fmla="*/ 49 h 130"/>
                <a:gd name="T70" fmla="*/ 324 w 400"/>
                <a:gd name="T71" fmla="*/ 7 h 130"/>
                <a:gd name="T72" fmla="*/ 324 w 400"/>
                <a:gd name="T73" fmla="*/ 21 h 130"/>
                <a:gd name="T74" fmla="*/ 81 w 400"/>
                <a:gd name="T75" fmla="*/ 79 h 130"/>
                <a:gd name="T76" fmla="*/ 76 w 400"/>
                <a:gd name="T77" fmla="*/ 108 h 130"/>
                <a:gd name="T78" fmla="*/ 71 w 400"/>
                <a:gd name="T79" fmla="*/ 100 h 130"/>
                <a:gd name="T80" fmla="*/ 86 w 400"/>
                <a:gd name="T81" fmla="*/ 95 h 130"/>
                <a:gd name="T82" fmla="*/ 341 w 400"/>
                <a:gd name="T83" fmla="*/ 94 h 130"/>
                <a:gd name="T84" fmla="*/ 316 w 400"/>
                <a:gd name="T85" fmla="*/ 129 h 130"/>
                <a:gd name="T86" fmla="*/ 330 w 400"/>
                <a:gd name="T87" fmla="*/ 108 h 130"/>
                <a:gd name="T88" fmla="*/ 329 w 400"/>
                <a:gd name="T89" fmla="*/ 88 h 130"/>
                <a:gd name="T90" fmla="*/ 24 w 400"/>
                <a:gd name="T91" fmla="*/ 106 h 130"/>
                <a:gd name="T92" fmla="*/ 30 w 400"/>
                <a:gd name="T93" fmla="*/ 95 h 130"/>
                <a:gd name="T94" fmla="*/ 20 w 400"/>
                <a:gd name="T95" fmla="*/ 101 h 130"/>
                <a:gd name="T96" fmla="*/ 10 w 400"/>
                <a:gd name="T97" fmla="*/ 87 h 130"/>
                <a:gd name="T98" fmla="*/ 24 w 400"/>
                <a:gd name="T99" fmla="*/ 85 h 130"/>
                <a:gd name="T100" fmla="*/ 9 w 400"/>
                <a:gd name="T101" fmla="*/ 79 h 130"/>
                <a:gd name="T102" fmla="*/ 6 w 400"/>
                <a:gd name="T103" fmla="*/ 95 h 130"/>
                <a:gd name="T104" fmla="*/ 6 w 400"/>
                <a:gd name="T105" fmla="*/ 113 h 130"/>
                <a:gd name="T106" fmla="*/ 31 w 400"/>
                <a:gd name="T107" fmla="*/ 114 h 130"/>
                <a:gd name="T108" fmla="*/ 7 w 400"/>
                <a:gd name="T109" fmla="*/ 104 h 130"/>
                <a:gd name="T110" fmla="*/ 15 w 400"/>
                <a:gd name="T111" fmla="*/ 10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130">
                  <a:moveTo>
                    <a:pt x="0" y="49"/>
                  </a:moveTo>
                  <a:cubicBezTo>
                    <a:pt x="0" y="0"/>
                    <a:pt x="0" y="0"/>
                    <a:pt x="0" y="0"/>
                  </a:cubicBezTo>
                  <a:cubicBezTo>
                    <a:pt x="9" y="0"/>
                    <a:pt x="9" y="0"/>
                    <a:pt x="9" y="0"/>
                  </a:cubicBezTo>
                  <a:cubicBezTo>
                    <a:pt x="9" y="42"/>
                    <a:pt x="9" y="42"/>
                    <a:pt x="9" y="42"/>
                  </a:cubicBezTo>
                  <a:cubicBezTo>
                    <a:pt x="31" y="42"/>
                    <a:pt x="31" y="42"/>
                    <a:pt x="31" y="42"/>
                  </a:cubicBezTo>
                  <a:cubicBezTo>
                    <a:pt x="31" y="49"/>
                    <a:pt x="31" y="49"/>
                    <a:pt x="31" y="49"/>
                  </a:cubicBezTo>
                  <a:lnTo>
                    <a:pt x="0" y="49"/>
                  </a:lnTo>
                  <a:close/>
                  <a:moveTo>
                    <a:pt x="146" y="0"/>
                  </a:moveTo>
                  <a:cubicBezTo>
                    <a:pt x="146" y="35"/>
                    <a:pt x="146" y="35"/>
                    <a:pt x="146" y="35"/>
                  </a:cubicBezTo>
                  <a:cubicBezTo>
                    <a:pt x="133" y="0"/>
                    <a:pt x="133" y="0"/>
                    <a:pt x="133" y="0"/>
                  </a:cubicBezTo>
                  <a:cubicBezTo>
                    <a:pt x="121" y="0"/>
                    <a:pt x="121" y="0"/>
                    <a:pt x="121" y="0"/>
                  </a:cubicBezTo>
                  <a:cubicBezTo>
                    <a:pt x="121" y="49"/>
                    <a:pt x="121" y="49"/>
                    <a:pt x="121" y="49"/>
                  </a:cubicBezTo>
                  <a:cubicBezTo>
                    <a:pt x="130" y="49"/>
                    <a:pt x="130" y="49"/>
                    <a:pt x="130" y="49"/>
                  </a:cubicBezTo>
                  <a:cubicBezTo>
                    <a:pt x="130" y="14"/>
                    <a:pt x="130" y="14"/>
                    <a:pt x="130" y="14"/>
                  </a:cubicBezTo>
                  <a:cubicBezTo>
                    <a:pt x="143" y="49"/>
                    <a:pt x="143" y="49"/>
                    <a:pt x="143" y="49"/>
                  </a:cubicBezTo>
                  <a:cubicBezTo>
                    <a:pt x="155" y="49"/>
                    <a:pt x="155" y="49"/>
                    <a:pt x="155" y="49"/>
                  </a:cubicBezTo>
                  <a:cubicBezTo>
                    <a:pt x="155" y="0"/>
                    <a:pt x="155" y="0"/>
                    <a:pt x="155" y="0"/>
                  </a:cubicBezTo>
                  <a:lnTo>
                    <a:pt x="146" y="0"/>
                  </a:lnTo>
                  <a:close/>
                  <a:moveTo>
                    <a:pt x="277" y="7"/>
                  </a:moveTo>
                  <a:cubicBezTo>
                    <a:pt x="277" y="0"/>
                    <a:pt x="277" y="0"/>
                    <a:pt x="277" y="0"/>
                  </a:cubicBezTo>
                  <a:cubicBezTo>
                    <a:pt x="246" y="0"/>
                    <a:pt x="246" y="0"/>
                    <a:pt x="246" y="0"/>
                  </a:cubicBezTo>
                  <a:cubicBezTo>
                    <a:pt x="246" y="49"/>
                    <a:pt x="246" y="49"/>
                    <a:pt x="246" y="49"/>
                  </a:cubicBezTo>
                  <a:cubicBezTo>
                    <a:pt x="277" y="49"/>
                    <a:pt x="277" y="49"/>
                    <a:pt x="277" y="49"/>
                  </a:cubicBezTo>
                  <a:cubicBezTo>
                    <a:pt x="277" y="42"/>
                    <a:pt x="277" y="42"/>
                    <a:pt x="277" y="42"/>
                  </a:cubicBezTo>
                  <a:cubicBezTo>
                    <a:pt x="255" y="42"/>
                    <a:pt x="255" y="42"/>
                    <a:pt x="255" y="42"/>
                  </a:cubicBezTo>
                  <a:cubicBezTo>
                    <a:pt x="255" y="28"/>
                    <a:pt x="255" y="28"/>
                    <a:pt x="255" y="28"/>
                  </a:cubicBezTo>
                  <a:cubicBezTo>
                    <a:pt x="275" y="28"/>
                    <a:pt x="275" y="28"/>
                    <a:pt x="275" y="28"/>
                  </a:cubicBezTo>
                  <a:cubicBezTo>
                    <a:pt x="275" y="21"/>
                    <a:pt x="275" y="21"/>
                    <a:pt x="275" y="21"/>
                  </a:cubicBezTo>
                  <a:cubicBezTo>
                    <a:pt x="255" y="21"/>
                    <a:pt x="255" y="21"/>
                    <a:pt x="255" y="21"/>
                  </a:cubicBezTo>
                  <a:cubicBezTo>
                    <a:pt x="255" y="7"/>
                    <a:pt x="255" y="7"/>
                    <a:pt x="255" y="7"/>
                  </a:cubicBezTo>
                  <a:lnTo>
                    <a:pt x="277" y="7"/>
                  </a:lnTo>
                  <a:close/>
                  <a:moveTo>
                    <a:pt x="277" y="87"/>
                  </a:moveTo>
                  <a:cubicBezTo>
                    <a:pt x="277" y="79"/>
                    <a:pt x="277" y="79"/>
                    <a:pt x="277" y="79"/>
                  </a:cubicBezTo>
                  <a:cubicBezTo>
                    <a:pt x="246" y="79"/>
                    <a:pt x="246" y="79"/>
                    <a:pt x="246" y="79"/>
                  </a:cubicBezTo>
                  <a:cubicBezTo>
                    <a:pt x="246" y="129"/>
                    <a:pt x="246" y="129"/>
                    <a:pt x="246" y="129"/>
                  </a:cubicBezTo>
                  <a:cubicBezTo>
                    <a:pt x="277" y="129"/>
                    <a:pt x="277" y="129"/>
                    <a:pt x="277" y="129"/>
                  </a:cubicBezTo>
                  <a:cubicBezTo>
                    <a:pt x="277" y="121"/>
                    <a:pt x="277" y="121"/>
                    <a:pt x="277" y="121"/>
                  </a:cubicBezTo>
                  <a:cubicBezTo>
                    <a:pt x="255" y="121"/>
                    <a:pt x="255" y="121"/>
                    <a:pt x="255" y="121"/>
                  </a:cubicBezTo>
                  <a:cubicBezTo>
                    <a:pt x="255" y="108"/>
                    <a:pt x="255" y="108"/>
                    <a:pt x="255" y="108"/>
                  </a:cubicBezTo>
                  <a:cubicBezTo>
                    <a:pt x="275" y="108"/>
                    <a:pt x="275" y="108"/>
                    <a:pt x="275" y="108"/>
                  </a:cubicBezTo>
                  <a:cubicBezTo>
                    <a:pt x="275" y="100"/>
                    <a:pt x="275" y="100"/>
                    <a:pt x="275" y="100"/>
                  </a:cubicBezTo>
                  <a:cubicBezTo>
                    <a:pt x="255" y="100"/>
                    <a:pt x="255" y="100"/>
                    <a:pt x="255" y="100"/>
                  </a:cubicBezTo>
                  <a:cubicBezTo>
                    <a:pt x="255" y="87"/>
                    <a:pt x="255" y="87"/>
                    <a:pt x="255" y="87"/>
                  </a:cubicBezTo>
                  <a:lnTo>
                    <a:pt x="277" y="87"/>
                  </a:lnTo>
                  <a:close/>
                  <a:moveTo>
                    <a:pt x="87" y="49"/>
                  </a:moveTo>
                  <a:cubicBezTo>
                    <a:pt x="97" y="49"/>
                    <a:pt x="97" y="49"/>
                    <a:pt x="97" y="49"/>
                  </a:cubicBezTo>
                  <a:cubicBezTo>
                    <a:pt x="83" y="0"/>
                    <a:pt x="83" y="0"/>
                    <a:pt x="83" y="0"/>
                  </a:cubicBezTo>
                  <a:cubicBezTo>
                    <a:pt x="70" y="0"/>
                    <a:pt x="70" y="0"/>
                    <a:pt x="70" y="0"/>
                  </a:cubicBezTo>
                  <a:cubicBezTo>
                    <a:pt x="56" y="49"/>
                    <a:pt x="56" y="49"/>
                    <a:pt x="56" y="49"/>
                  </a:cubicBezTo>
                  <a:cubicBezTo>
                    <a:pt x="65" y="49"/>
                    <a:pt x="65" y="49"/>
                    <a:pt x="65" y="49"/>
                  </a:cubicBezTo>
                  <a:cubicBezTo>
                    <a:pt x="69" y="36"/>
                    <a:pt x="69" y="36"/>
                    <a:pt x="69" y="36"/>
                  </a:cubicBezTo>
                  <a:cubicBezTo>
                    <a:pt x="84" y="36"/>
                    <a:pt x="84" y="36"/>
                    <a:pt x="84" y="36"/>
                  </a:cubicBezTo>
                  <a:lnTo>
                    <a:pt x="87" y="49"/>
                  </a:lnTo>
                  <a:close/>
                  <a:moveTo>
                    <a:pt x="71" y="28"/>
                  </a:moveTo>
                  <a:cubicBezTo>
                    <a:pt x="76" y="7"/>
                    <a:pt x="76" y="7"/>
                    <a:pt x="76" y="7"/>
                  </a:cubicBezTo>
                  <a:cubicBezTo>
                    <a:pt x="82" y="28"/>
                    <a:pt x="82" y="28"/>
                    <a:pt x="82" y="28"/>
                  </a:cubicBezTo>
                  <a:lnTo>
                    <a:pt x="71" y="28"/>
                  </a:lnTo>
                  <a:close/>
                  <a:moveTo>
                    <a:pt x="382" y="130"/>
                  </a:moveTo>
                  <a:cubicBezTo>
                    <a:pt x="377" y="130"/>
                    <a:pt x="374" y="129"/>
                    <a:pt x="371" y="128"/>
                  </a:cubicBezTo>
                  <a:cubicBezTo>
                    <a:pt x="368" y="126"/>
                    <a:pt x="365" y="124"/>
                    <a:pt x="363" y="122"/>
                  </a:cubicBezTo>
                  <a:cubicBezTo>
                    <a:pt x="369" y="116"/>
                    <a:pt x="369" y="116"/>
                    <a:pt x="369" y="116"/>
                  </a:cubicBezTo>
                  <a:cubicBezTo>
                    <a:pt x="371" y="118"/>
                    <a:pt x="373" y="120"/>
                    <a:pt x="375" y="121"/>
                  </a:cubicBezTo>
                  <a:cubicBezTo>
                    <a:pt x="377" y="122"/>
                    <a:pt x="379" y="122"/>
                    <a:pt x="382" y="122"/>
                  </a:cubicBezTo>
                  <a:cubicBezTo>
                    <a:pt x="385" y="122"/>
                    <a:pt x="387" y="122"/>
                    <a:pt x="388" y="120"/>
                  </a:cubicBezTo>
                  <a:cubicBezTo>
                    <a:pt x="390" y="119"/>
                    <a:pt x="391" y="117"/>
                    <a:pt x="391" y="115"/>
                  </a:cubicBezTo>
                  <a:cubicBezTo>
                    <a:pt x="391" y="113"/>
                    <a:pt x="390" y="111"/>
                    <a:pt x="389" y="110"/>
                  </a:cubicBezTo>
                  <a:cubicBezTo>
                    <a:pt x="388" y="109"/>
                    <a:pt x="386" y="108"/>
                    <a:pt x="383" y="108"/>
                  </a:cubicBezTo>
                  <a:cubicBezTo>
                    <a:pt x="378" y="107"/>
                    <a:pt x="378" y="107"/>
                    <a:pt x="378" y="107"/>
                  </a:cubicBezTo>
                  <a:cubicBezTo>
                    <a:pt x="373" y="106"/>
                    <a:pt x="370" y="105"/>
                    <a:pt x="368" y="102"/>
                  </a:cubicBezTo>
                  <a:cubicBezTo>
                    <a:pt x="366" y="100"/>
                    <a:pt x="365" y="97"/>
                    <a:pt x="365" y="93"/>
                  </a:cubicBezTo>
                  <a:cubicBezTo>
                    <a:pt x="365" y="88"/>
                    <a:pt x="367" y="85"/>
                    <a:pt x="370" y="82"/>
                  </a:cubicBezTo>
                  <a:cubicBezTo>
                    <a:pt x="373" y="80"/>
                    <a:pt x="377" y="78"/>
                    <a:pt x="383" y="78"/>
                  </a:cubicBezTo>
                  <a:cubicBezTo>
                    <a:pt x="386" y="78"/>
                    <a:pt x="390" y="79"/>
                    <a:pt x="393" y="80"/>
                  </a:cubicBezTo>
                  <a:cubicBezTo>
                    <a:pt x="396" y="81"/>
                    <a:pt x="398" y="83"/>
                    <a:pt x="400" y="85"/>
                  </a:cubicBezTo>
                  <a:cubicBezTo>
                    <a:pt x="394" y="91"/>
                    <a:pt x="394" y="91"/>
                    <a:pt x="394" y="91"/>
                  </a:cubicBezTo>
                  <a:cubicBezTo>
                    <a:pt x="393" y="90"/>
                    <a:pt x="391" y="88"/>
                    <a:pt x="389" y="87"/>
                  </a:cubicBezTo>
                  <a:cubicBezTo>
                    <a:pt x="387" y="86"/>
                    <a:pt x="385" y="86"/>
                    <a:pt x="383" y="86"/>
                  </a:cubicBezTo>
                  <a:cubicBezTo>
                    <a:pt x="377" y="86"/>
                    <a:pt x="375" y="88"/>
                    <a:pt x="375" y="93"/>
                  </a:cubicBezTo>
                  <a:cubicBezTo>
                    <a:pt x="375" y="95"/>
                    <a:pt x="375" y="96"/>
                    <a:pt x="376" y="97"/>
                  </a:cubicBezTo>
                  <a:cubicBezTo>
                    <a:pt x="377" y="98"/>
                    <a:pt x="379" y="99"/>
                    <a:pt x="382" y="99"/>
                  </a:cubicBezTo>
                  <a:cubicBezTo>
                    <a:pt x="387" y="100"/>
                    <a:pt x="387" y="100"/>
                    <a:pt x="387" y="100"/>
                  </a:cubicBezTo>
                  <a:cubicBezTo>
                    <a:pt x="392" y="101"/>
                    <a:pt x="395" y="103"/>
                    <a:pt x="397" y="105"/>
                  </a:cubicBezTo>
                  <a:cubicBezTo>
                    <a:pt x="399" y="107"/>
                    <a:pt x="400" y="110"/>
                    <a:pt x="400" y="114"/>
                  </a:cubicBezTo>
                  <a:cubicBezTo>
                    <a:pt x="400" y="116"/>
                    <a:pt x="400" y="119"/>
                    <a:pt x="399" y="121"/>
                  </a:cubicBezTo>
                  <a:cubicBezTo>
                    <a:pt x="398" y="122"/>
                    <a:pt x="397" y="124"/>
                    <a:pt x="395" y="126"/>
                  </a:cubicBezTo>
                  <a:cubicBezTo>
                    <a:pt x="394" y="127"/>
                    <a:pt x="392" y="128"/>
                    <a:pt x="389" y="129"/>
                  </a:cubicBezTo>
                  <a:cubicBezTo>
                    <a:pt x="387" y="130"/>
                    <a:pt x="385" y="130"/>
                    <a:pt x="382" y="130"/>
                  </a:cubicBezTo>
                  <a:moveTo>
                    <a:pt x="199" y="108"/>
                  </a:moveTo>
                  <a:cubicBezTo>
                    <a:pt x="208" y="108"/>
                    <a:pt x="208" y="108"/>
                    <a:pt x="208" y="108"/>
                  </a:cubicBezTo>
                  <a:cubicBezTo>
                    <a:pt x="208" y="114"/>
                    <a:pt x="208" y="114"/>
                    <a:pt x="208" y="114"/>
                  </a:cubicBezTo>
                  <a:cubicBezTo>
                    <a:pt x="208" y="116"/>
                    <a:pt x="207" y="118"/>
                    <a:pt x="206" y="120"/>
                  </a:cubicBezTo>
                  <a:cubicBezTo>
                    <a:pt x="205" y="122"/>
                    <a:pt x="203" y="122"/>
                    <a:pt x="200" y="122"/>
                  </a:cubicBezTo>
                  <a:cubicBezTo>
                    <a:pt x="198" y="122"/>
                    <a:pt x="197" y="122"/>
                    <a:pt x="196" y="121"/>
                  </a:cubicBezTo>
                  <a:cubicBezTo>
                    <a:pt x="194" y="121"/>
                    <a:pt x="194" y="120"/>
                    <a:pt x="193" y="118"/>
                  </a:cubicBezTo>
                  <a:cubicBezTo>
                    <a:pt x="192" y="117"/>
                    <a:pt x="192" y="116"/>
                    <a:pt x="191" y="114"/>
                  </a:cubicBezTo>
                  <a:cubicBezTo>
                    <a:pt x="191" y="112"/>
                    <a:pt x="191" y="110"/>
                    <a:pt x="191" y="108"/>
                  </a:cubicBezTo>
                  <a:cubicBezTo>
                    <a:pt x="191" y="100"/>
                    <a:pt x="191" y="100"/>
                    <a:pt x="191" y="100"/>
                  </a:cubicBezTo>
                  <a:cubicBezTo>
                    <a:pt x="191" y="96"/>
                    <a:pt x="192" y="92"/>
                    <a:pt x="193" y="90"/>
                  </a:cubicBezTo>
                  <a:cubicBezTo>
                    <a:pt x="194" y="87"/>
                    <a:pt x="196" y="86"/>
                    <a:pt x="199" y="86"/>
                  </a:cubicBezTo>
                  <a:cubicBezTo>
                    <a:pt x="201" y="86"/>
                    <a:pt x="202" y="86"/>
                    <a:pt x="203" y="87"/>
                  </a:cubicBezTo>
                  <a:cubicBezTo>
                    <a:pt x="204" y="87"/>
                    <a:pt x="205" y="88"/>
                    <a:pt x="205" y="88"/>
                  </a:cubicBezTo>
                  <a:cubicBezTo>
                    <a:pt x="206" y="89"/>
                    <a:pt x="206" y="90"/>
                    <a:pt x="207" y="91"/>
                  </a:cubicBezTo>
                  <a:cubicBezTo>
                    <a:pt x="207" y="92"/>
                    <a:pt x="207" y="92"/>
                    <a:pt x="207" y="93"/>
                  </a:cubicBezTo>
                  <a:cubicBezTo>
                    <a:pt x="216" y="90"/>
                    <a:pt x="216" y="90"/>
                    <a:pt x="216" y="90"/>
                  </a:cubicBezTo>
                  <a:cubicBezTo>
                    <a:pt x="215" y="89"/>
                    <a:pt x="215" y="88"/>
                    <a:pt x="214" y="86"/>
                  </a:cubicBezTo>
                  <a:cubicBezTo>
                    <a:pt x="213" y="85"/>
                    <a:pt x="212" y="83"/>
                    <a:pt x="211" y="82"/>
                  </a:cubicBezTo>
                  <a:cubicBezTo>
                    <a:pt x="210" y="81"/>
                    <a:pt x="208" y="80"/>
                    <a:pt x="206" y="79"/>
                  </a:cubicBezTo>
                  <a:cubicBezTo>
                    <a:pt x="204" y="79"/>
                    <a:pt x="202" y="78"/>
                    <a:pt x="200" y="78"/>
                  </a:cubicBezTo>
                  <a:cubicBezTo>
                    <a:pt x="193" y="78"/>
                    <a:pt x="189" y="81"/>
                    <a:pt x="185" y="85"/>
                  </a:cubicBezTo>
                  <a:cubicBezTo>
                    <a:pt x="182" y="90"/>
                    <a:pt x="181" y="96"/>
                    <a:pt x="181" y="105"/>
                  </a:cubicBezTo>
                  <a:cubicBezTo>
                    <a:pt x="181" y="113"/>
                    <a:pt x="182" y="119"/>
                    <a:pt x="185" y="123"/>
                  </a:cubicBezTo>
                  <a:cubicBezTo>
                    <a:pt x="187" y="128"/>
                    <a:pt x="191" y="130"/>
                    <a:pt x="196" y="130"/>
                  </a:cubicBezTo>
                  <a:cubicBezTo>
                    <a:pt x="198" y="130"/>
                    <a:pt x="199" y="130"/>
                    <a:pt x="200" y="129"/>
                  </a:cubicBezTo>
                  <a:cubicBezTo>
                    <a:pt x="202" y="129"/>
                    <a:pt x="203" y="128"/>
                    <a:pt x="204" y="128"/>
                  </a:cubicBezTo>
                  <a:cubicBezTo>
                    <a:pt x="207" y="125"/>
                    <a:pt x="208" y="122"/>
                    <a:pt x="208" y="122"/>
                  </a:cubicBezTo>
                  <a:cubicBezTo>
                    <a:pt x="208" y="129"/>
                    <a:pt x="208" y="129"/>
                    <a:pt x="208" y="129"/>
                  </a:cubicBezTo>
                  <a:cubicBezTo>
                    <a:pt x="216" y="129"/>
                    <a:pt x="216" y="129"/>
                    <a:pt x="216" y="129"/>
                  </a:cubicBezTo>
                  <a:cubicBezTo>
                    <a:pt x="216" y="100"/>
                    <a:pt x="216" y="100"/>
                    <a:pt x="216" y="100"/>
                  </a:cubicBezTo>
                  <a:cubicBezTo>
                    <a:pt x="199" y="100"/>
                    <a:pt x="199" y="100"/>
                    <a:pt x="199" y="100"/>
                  </a:cubicBezTo>
                  <a:lnTo>
                    <a:pt x="199" y="108"/>
                  </a:lnTo>
                  <a:close/>
                  <a:moveTo>
                    <a:pt x="138" y="130"/>
                  </a:moveTo>
                  <a:cubicBezTo>
                    <a:pt x="134" y="130"/>
                    <a:pt x="132" y="129"/>
                    <a:pt x="129" y="128"/>
                  </a:cubicBezTo>
                  <a:cubicBezTo>
                    <a:pt x="127" y="127"/>
                    <a:pt x="125" y="125"/>
                    <a:pt x="123" y="123"/>
                  </a:cubicBezTo>
                  <a:cubicBezTo>
                    <a:pt x="122" y="121"/>
                    <a:pt x="121" y="118"/>
                    <a:pt x="120" y="115"/>
                  </a:cubicBezTo>
                  <a:cubicBezTo>
                    <a:pt x="119" y="112"/>
                    <a:pt x="119" y="108"/>
                    <a:pt x="119" y="104"/>
                  </a:cubicBezTo>
                  <a:cubicBezTo>
                    <a:pt x="119" y="100"/>
                    <a:pt x="119" y="96"/>
                    <a:pt x="120" y="93"/>
                  </a:cubicBezTo>
                  <a:cubicBezTo>
                    <a:pt x="121" y="90"/>
                    <a:pt x="122" y="87"/>
                    <a:pt x="123" y="85"/>
                  </a:cubicBezTo>
                  <a:cubicBezTo>
                    <a:pt x="125" y="83"/>
                    <a:pt x="127" y="81"/>
                    <a:pt x="129" y="80"/>
                  </a:cubicBezTo>
                  <a:cubicBezTo>
                    <a:pt x="132" y="79"/>
                    <a:pt x="134" y="78"/>
                    <a:pt x="138" y="78"/>
                  </a:cubicBezTo>
                  <a:cubicBezTo>
                    <a:pt x="144" y="78"/>
                    <a:pt x="149" y="81"/>
                    <a:pt x="152" y="85"/>
                  </a:cubicBezTo>
                  <a:cubicBezTo>
                    <a:pt x="155" y="90"/>
                    <a:pt x="156" y="96"/>
                    <a:pt x="156" y="104"/>
                  </a:cubicBezTo>
                  <a:cubicBezTo>
                    <a:pt x="156" y="112"/>
                    <a:pt x="155" y="119"/>
                    <a:pt x="152" y="123"/>
                  </a:cubicBezTo>
                  <a:cubicBezTo>
                    <a:pt x="149" y="128"/>
                    <a:pt x="144" y="130"/>
                    <a:pt x="138" y="130"/>
                  </a:cubicBezTo>
                  <a:moveTo>
                    <a:pt x="138" y="122"/>
                  </a:moveTo>
                  <a:cubicBezTo>
                    <a:pt x="139" y="122"/>
                    <a:pt x="141" y="122"/>
                    <a:pt x="142" y="121"/>
                  </a:cubicBezTo>
                  <a:cubicBezTo>
                    <a:pt x="143" y="121"/>
                    <a:pt x="144" y="120"/>
                    <a:pt x="145" y="119"/>
                  </a:cubicBezTo>
                  <a:cubicBezTo>
                    <a:pt x="145" y="117"/>
                    <a:pt x="146" y="116"/>
                    <a:pt x="146" y="114"/>
                  </a:cubicBezTo>
                  <a:cubicBezTo>
                    <a:pt x="146" y="112"/>
                    <a:pt x="146" y="111"/>
                    <a:pt x="146" y="108"/>
                  </a:cubicBezTo>
                  <a:cubicBezTo>
                    <a:pt x="146" y="100"/>
                    <a:pt x="146" y="100"/>
                    <a:pt x="146" y="100"/>
                  </a:cubicBezTo>
                  <a:cubicBezTo>
                    <a:pt x="146" y="96"/>
                    <a:pt x="146" y="92"/>
                    <a:pt x="145" y="90"/>
                  </a:cubicBezTo>
                  <a:cubicBezTo>
                    <a:pt x="143" y="87"/>
                    <a:pt x="141" y="86"/>
                    <a:pt x="138" y="86"/>
                  </a:cubicBezTo>
                  <a:cubicBezTo>
                    <a:pt x="134" y="86"/>
                    <a:pt x="132" y="87"/>
                    <a:pt x="131" y="90"/>
                  </a:cubicBezTo>
                  <a:cubicBezTo>
                    <a:pt x="129" y="92"/>
                    <a:pt x="129" y="96"/>
                    <a:pt x="129" y="100"/>
                  </a:cubicBezTo>
                  <a:cubicBezTo>
                    <a:pt x="129" y="108"/>
                    <a:pt x="129" y="108"/>
                    <a:pt x="129" y="108"/>
                  </a:cubicBezTo>
                  <a:cubicBezTo>
                    <a:pt x="129" y="113"/>
                    <a:pt x="129" y="116"/>
                    <a:pt x="131" y="119"/>
                  </a:cubicBezTo>
                  <a:cubicBezTo>
                    <a:pt x="132" y="121"/>
                    <a:pt x="134" y="122"/>
                    <a:pt x="138" y="122"/>
                  </a:cubicBezTo>
                  <a:moveTo>
                    <a:pt x="215" y="6"/>
                  </a:moveTo>
                  <a:cubicBezTo>
                    <a:pt x="211" y="2"/>
                    <a:pt x="207" y="0"/>
                    <a:pt x="200" y="0"/>
                  </a:cubicBezTo>
                  <a:cubicBezTo>
                    <a:pt x="184" y="0"/>
                    <a:pt x="184" y="0"/>
                    <a:pt x="184" y="0"/>
                  </a:cubicBezTo>
                  <a:cubicBezTo>
                    <a:pt x="184" y="49"/>
                    <a:pt x="184" y="49"/>
                    <a:pt x="184" y="49"/>
                  </a:cubicBezTo>
                  <a:cubicBezTo>
                    <a:pt x="200" y="49"/>
                    <a:pt x="200" y="49"/>
                    <a:pt x="200" y="49"/>
                  </a:cubicBezTo>
                  <a:cubicBezTo>
                    <a:pt x="207" y="49"/>
                    <a:pt x="211" y="47"/>
                    <a:pt x="215" y="43"/>
                  </a:cubicBezTo>
                  <a:cubicBezTo>
                    <a:pt x="218" y="39"/>
                    <a:pt x="220" y="33"/>
                    <a:pt x="220" y="25"/>
                  </a:cubicBezTo>
                  <a:cubicBezTo>
                    <a:pt x="220" y="17"/>
                    <a:pt x="218" y="10"/>
                    <a:pt x="215" y="6"/>
                  </a:cubicBezTo>
                  <a:moveTo>
                    <a:pt x="210" y="29"/>
                  </a:moveTo>
                  <a:cubicBezTo>
                    <a:pt x="210" y="33"/>
                    <a:pt x="209" y="36"/>
                    <a:pt x="207" y="38"/>
                  </a:cubicBezTo>
                  <a:cubicBezTo>
                    <a:pt x="205" y="41"/>
                    <a:pt x="203" y="42"/>
                    <a:pt x="199" y="42"/>
                  </a:cubicBezTo>
                  <a:cubicBezTo>
                    <a:pt x="193" y="42"/>
                    <a:pt x="193" y="42"/>
                    <a:pt x="193" y="42"/>
                  </a:cubicBezTo>
                  <a:cubicBezTo>
                    <a:pt x="193" y="7"/>
                    <a:pt x="193" y="7"/>
                    <a:pt x="193" y="7"/>
                  </a:cubicBezTo>
                  <a:cubicBezTo>
                    <a:pt x="199" y="7"/>
                    <a:pt x="199" y="7"/>
                    <a:pt x="199" y="7"/>
                  </a:cubicBezTo>
                  <a:cubicBezTo>
                    <a:pt x="203" y="7"/>
                    <a:pt x="205" y="8"/>
                    <a:pt x="207" y="11"/>
                  </a:cubicBezTo>
                  <a:cubicBezTo>
                    <a:pt x="209" y="13"/>
                    <a:pt x="210" y="16"/>
                    <a:pt x="210" y="20"/>
                  </a:cubicBezTo>
                  <a:lnTo>
                    <a:pt x="210" y="29"/>
                  </a:lnTo>
                  <a:close/>
                  <a:moveTo>
                    <a:pt x="330" y="28"/>
                  </a:moveTo>
                  <a:cubicBezTo>
                    <a:pt x="334" y="28"/>
                    <a:pt x="336" y="26"/>
                    <a:pt x="338" y="24"/>
                  </a:cubicBezTo>
                  <a:cubicBezTo>
                    <a:pt x="340" y="21"/>
                    <a:pt x="341" y="18"/>
                    <a:pt x="341" y="15"/>
                  </a:cubicBezTo>
                  <a:cubicBezTo>
                    <a:pt x="341" y="10"/>
                    <a:pt x="339" y="6"/>
                    <a:pt x="337" y="4"/>
                  </a:cubicBezTo>
                  <a:cubicBezTo>
                    <a:pt x="334" y="1"/>
                    <a:pt x="330" y="0"/>
                    <a:pt x="326" y="0"/>
                  </a:cubicBezTo>
                  <a:cubicBezTo>
                    <a:pt x="307" y="0"/>
                    <a:pt x="307" y="0"/>
                    <a:pt x="307" y="0"/>
                  </a:cubicBezTo>
                  <a:cubicBezTo>
                    <a:pt x="307" y="49"/>
                    <a:pt x="307" y="49"/>
                    <a:pt x="307" y="49"/>
                  </a:cubicBezTo>
                  <a:cubicBezTo>
                    <a:pt x="316" y="49"/>
                    <a:pt x="316" y="49"/>
                    <a:pt x="316" y="49"/>
                  </a:cubicBezTo>
                  <a:cubicBezTo>
                    <a:pt x="316" y="28"/>
                    <a:pt x="316" y="28"/>
                    <a:pt x="316" y="28"/>
                  </a:cubicBezTo>
                  <a:cubicBezTo>
                    <a:pt x="321" y="28"/>
                    <a:pt x="321" y="28"/>
                    <a:pt x="321" y="28"/>
                  </a:cubicBezTo>
                  <a:cubicBezTo>
                    <a:pt x="331" y="49"/>
                    <a:pt x="331" y="49"/>
                    <a:pt x="331" y="49"/>
                  </a:cubicBezTo>
                  <a:cubicBezTo>
                    <a:pt x="341" y="49"/>
                    <a:pt x="341" y="49"/>
                    <a:pt x="341" y="49"/>
                  </a:cubicBezTo>
                  <a:lnTo>
                    <a:pt x="330" y="28"/>
                  </a:lnTo>
                  <a:close/>
                  <a:moveTo>
                    <a:pt x="324" y="21"/>
                  </a:moveTo>
                  <a:cubicBezTo>
                    <a:pt x="316" y="21"/>
                    <a:pt x="316" y="21"/>
                    <a:pt x="316" y="21"/>
                  </a:cubicBezTo>
                  <a:cubicBezTo>
                    <a:pt x="316" y="7"/>
                    <a:pt x="316" y="7"/>
                    <a:pt x="316" y="7"/>
                  </a:cubicBezTo>
                  <a:cubicBezTo>
                    <a:pt x="324" y="7"/>
                    <a:pt x="324" y="7"/>
                    <a:pt x="324" y="7"/>
                  </a:cubicBezTo>
                  <a:cubicBezTo>
                    <a:pt x="326" y="7"/>
                    <a:pt x="328" y="8"/>
                    <a:pt x="329" y="9"/>
                  </a:cubicBezTo>
                  <a:cubicBezTo>
                    <a:pt x="330" y="10"/>
                    <a:pt x="331" y="11"/>
                    <a:pt x="331" y="13"/>
                  </a:cubicBezTo>
                  <a:cubicBezTo>
                    <a:pt x="331" y="15"/>
                    <a:pt x="331" y="15"/>
                    <a:pt x="331" y="15"/>
                  </a:cubicBezTo>
                  <a:cubicBezTo>
                    <a:pt x="331" y="17"/>
                    <a:pt x="330" y="19"/>
                    <a:pt x="329" y="19"/>
                  </a:cubicBezTo>
                  <a:cubicBezTo>
                    <a:pt x="328" y="20"/>
                    <a:pt x="326" y="21"/>
                    <a:pt x="324" y="21"/>
                  </a:cubicBezTo>
                  <a:moveTo>
                    <a:pt x="85" y="108"/>
                  </a:moveTo>
                  <a:cubicBezTo>
                    <a:pt x="89" y="107"/>
                    <a:pt x="91" y="106"/>
                    <a:pt x="93" y="103"/>
                  </a:cubicBezTo>
                  <a:cubicBezTo>
                    <a:pt x="95" y="101"/>
                    <a:pt x="96" y="98"/>
                    <a:pt x="96" y="94"/>
                  </a:cubicBezTo>
                  <a:cubicBezTo>
                    <a:pt x="96" y="90"/>
                    <a:pt x="94" y="86"/>
                    <a:pt x="92" y="83"/>
                  </a:cubicBezTo>
                  <a:cubicBezTo>
                    <a:pt x="89" y="81"/>
                    <a:pt x="85" y="79"/>
                    <a:pt x="81" y="79"/>
                  </a:cubicBezTo>
                  <a:cubicBezTo>
                    <a:pt x="62" y="79"/>
                    <a:pt x="62" y="79"/>
                    <a:pt x="62" y="79"/>
                  </a:cubicBezTo>
                  <a:cubicBezTo>
                    <a:pt x="62" y="129"/>
                    <a:pt x="62" y="129"/>
                    <a:pt x="62" y="129"/>
                  </a:cubicBezTo>
                  <a:cubicBezTo>
                    <a:pt x="71" y="129"/>
                    <a:pt x="71" y="129"/>
                    <a:pt x="71" y="129"/>
                  </a:cubicBezTo>
                  <a:cubicBezTo>
                    <a:pt x="71" y="108"/>
                    <a:pt x="71" y="108"/>
                    <a:pt x="71" y="108"/>
                  </a:cubicBezTo>
                  <a:cubicBezTo>
                    <a:pt x="76" y="108"/>
                    <a:pt x="76" y="108"/>
                    <a:pt x="76" y="108"/>
                  </a:cubicBezTo>
                  <a:cubicBezTo>
                    <a:pt x="86" y="129"/>
                    <a:pt x="86" y="129"/>
                    <a:pt x="86" y="129"/>
                  </a:cubicBezTo>
                  <a:cubicBezTo>
                    <a:pt x="96" y="129"/>
                    <a:pt x="96" y="129"/>
                    <a:pt x="96" y="129"/>
                  </a:cubicBezTo>
                  <a:lnTo>
                    <a:pt x="85" y="108"/>
                  </a:lnTo>
                  <a:close/>
                  <a:moveTo>
                    <a:pt x="79" y="100"/>
                  </a:moveTo>
                  <a:cubicBezTo>
                    <a:pt x="71" y="100"/>
                    <a:pt x="71" y="100"/>
                    <a:pt x="71" y="100"/>
                  </a:cubicBezTo>
                  <a:cubicBezTo>
                    <a:pt x="71" y="87"/>
                    <a:pt x="71" y="87"/>
                    <a:pt x="71" y="87"/>
                  </a:cubicBezTo>
                  <a:cubicBezTo>
                    <a:pt x="79" y="87"/>
                    <a:pt x="79" y="87"/>
                    <a:pt x="79" y="87"/>
                  </a:cubicBezTo>
                  <a:cubicBezTo>
                    <a:pt x="81" y="87"/>
                    <a:pt x="83" y="87"/>
                    <a:pt x="84" y="88"/>
                  </a:cubicBezTo>
                  <a:cubicBezTo>
                    <a:pt x="85" y="89"/>
                    <a:pt x="86" y="91"/>
                    <a:pt x="86" y="92"/>
                  </a:cubicBezTo>
                  <a:cubicBezTo>
                    <a:pt x="86" y="95"/>
                    <a:pt x="86" y="95"/>
                    <a:pt x="86" y="95"/>
                  </a:cubicBezTo>
                  <a:cubicBezTo>
                    <a:pt x="86" y="97"/>
                    <a:pt x="85" y="98"/>
                    <a:pt x="84" y="99"/>
                  </a:cubicBezTo>
                  <a:cubicBezTo>
                    <a:pt x="83" y="100"/>
                    <a:pt x="81" y="100"/>
                    <a:pt x="79" y="100"/>
                  </a:cubicBezTo>
                  <a:moveTo>
                    <a:pt x="330" y="108"/>
                  </a:moveTo>
                  <a:cubicBezTo>
                    <a:pt x="334" y="107"/>
                    <a:pt x="336" y="106"/>
                    <a:pt x="338" y="103"/>
                  </a:cubicBezTo>
                  <a:cubicBezTo>
                    <a:pt x="340" y="101"/>
                    <a:pt x="341" y="98"/>
                    <a:pt x="341" y="94"/>
                  </a:cubicBezTo>
                  <a:cubicBezTo>
                    <a:pt x="341" y="90"/>
                    <a:pt x="339" y="86"/>
                    <a:pt x="337" y="83"/>
                  </a:cubicBezTo>
                  <a:cubicBezTo>
                    <a:pt x="334" y="81"/>
                    <a:pt x="330" y="79"/>
                    <a:pt x="326" y="79"/>
                  </a:cubicBezTo>
                  <a:cubicBezTo>
                    <a:pt x="307" y="79"/>
                    <a:pt x="307" y="79"/>
                    <a:pt x="307" y="79"/>
                  </a:cubicBezTo>
                  <a:cubicBezTo>
                    <a:pt x="307" y="129"/>
                    <a:pt x="307" y="129"/>
                    <a:pt x="307" y="129"/>
                  </a:cubicBezTo>
                  <a:cubicBezTo>
                    <a:pt x="316" y="129"/>
                    <a:pt x="316" y="129"/>
                    <a:pt x="316" y="129"/>
                  </a:cubicBezTo>
                  <a:cubicBezTo>
                    <a:pt x="316" y="108"/>
                    <a:pt x="316" y="108"/>
                    <a:pt x="316" y="108"/>
                  </a:cubicBezTo>
                  <a:cubicBezTo>
                    <a:pt x="321" y="108"/>
                    <a:pt x="321" y="108"/>
                    <a:pt x="321" y="108"/>
                  </a:cubicBezTo>
                  <a:cubicBezTo>
                    <a:pt x="331" y="129"/>
                    <a:pt x="331" y="129"/>
                    <a:pt x="331" y="129"/>
                  </a:cubicBezTo>
                  <a:cubicBezTo>
                    <a:pt x="341" y="129"/>
                    <a:pt x="341" y="129"/>
                    <a:pt x="341" y="129"/>
                  </a:cubicBezTo>
                  <a:lnTo>
                    <a:pt x="330" y="108"/>
                  </a:lnTo>
                  <a:close/>
                  <a:moveTo>
                    <a:pt x="324" y="100"/>
                  </a:moveTo>
                  <a:cubicBezTo>
                    <a:pt x="316" y="100"/>
                    <a:pt x="316" y="100"/>
                    <a:pt x="316" y="100"/>
                  </a:cubicBezTo>
                  <a:cubicBezTo>
                    <a:pt x="316" y="87"/>
                    <a:pt x="316" y="87"/>
                    <a:pt x="316" y="87"/>
                  </a:cubicBezTo>
                  <a:cubicBezTo>
                    <a:pt x="324" y="87"/>
                    <a:pt x="324" y="87"/>
                    <a:pt x="324" y="87"/>
                  </a:cubicBezTo>
                  <a:cubicBezTo>
                    <a:pt x="326" y="87"/>
                    <a:pt x="328" y="87"/>
                    <a:pt x="329" y="88"/>
                  </a:cubicBezTo>
                  <a:cubicBezTo>
                    <a:pt x="330" y="89"/>
                    <a:pt x="331" y="91"/>
                    <a:pt x="331" y="92"/>
                  </a:cubicBezTo>
                  <a:cubicBezTo>
                    <a:pt x="331" y="95"/>
                    <a:pt x="331" y="95"/>
                    <a:pt x="331" y="95"/>
                  </a:cubicBezTo>
                  <a:cubicBezTo>
                    <a:pt x="331" y="97"/>
                    <a:pt x="330" y="98"/>
                    <a:pt x="329" y="99"/>
                  </a:cubicBezTo>
                  <a:cubicBezTo>
                    <a:pt x="328" y="100"/>
                    <a:pt x="326" y="100"/>
                    <a:pt x="324" y="100"/>
                  </a:cubicBezTo>
                  <a:moveTo>
                    <a:pt x="24" y="106"/>
                  </a:moveTo>
                  <a:cubicBezTo>
                    <a:pt x="24" y="106"/>
                    <a:pt x="24" y="106"/>
                    <a:pt x="24" y="106"/>
                  </a:cubicBezTo>
                  <a:cubicBezTo>
                    <a:pt x="25" y="105"/>
                    <a:pt x="26" y="104"/>
                    <a:pt x="26" y="102"/>
                  </a:cubicBezTo>
                  <a:cubicBezTo>
                    <a:pt x="26" y="102"/>
                    <a:pt x="26" y="101"/>
                    <a:pt x="26" y="100"/>
                  </a:cubicBezTo>
                  <a:cubicBezTo>
                    <a:pt x="30" y="100"/>
                    <a:pt x="30" y="100"/>
                    <a:pt x="30" y="100"/>
                  </a:cubicBezTo>
                  <a:cubicBezTo>
                    <a:pt x="30" y="95"/>
                    <a:pt x="30" y="95"/>
                    <a:pt x="30" y="95"/>
                  </a:cubicBezTo>
                  <a:cubicBezTo>
                    <a:pt x="21" y="95"/>
                    <a:pt x="21" y="95"/>
                    <a:pt x="21" y="95"/>
                  </a:cubicBezTo>
                  <a:cubicBezTo>
                    <a:pt x="21" y="95"/>
                    <a:pt x="21" y="95"/>
                    <a:pt x="21" y="96"/>
                  </a:cubicBezTo>
                  <a:cubicBezTo>
                    <a:pt x="21" y="96"/>
                    <a:pt x="21" y="97"/>
                    <a:pt x="21" y="98"/>
                  </a:cubicBezTo>
                  <a:cubicBezTo>
                    <a:pt x="21" y="98"/>
                    <a:pt x="21" y="99"/>
                    <a:pt x="21" y="100"/>
                  </a:cubicBezTo>
                  <a:cubicBezTo>
                    <a:pt x="21" y="100"/>
                    <a:pt x="20" y="101"/>
                    <a:pt x="20" y="101"/>
                  </a:cubicBezTo>
                  <a:cubicBezTo>
                    <a:pt x="12" y="92"/>
                    <a:pt x="12" y="92"/>
                    <a:pt x="12" y="92"/>
                  </a:cubicBezTo>
                  <a:cubicBezTo>
                    <a:pt x="12" y="92"/>
                    <a:pt x="11" y="91"/>
                    <a:pt x="11" y="90"/>
                  </a:cubicBezTo>
                  <a:cubicBezTo>
                    <a:pt x="11" y="90"/>
                    <a:pt x="10" y="89"/>
                    <a:pt x="10" y="89"/>
                  </a:cubicBezTo>
                  <a:cubicBezTo>
                    <a:pt x="10" y="88"/>
                    <a:pt x="10" y="88"/>
                    <a:pt x="10" y="87"/>
                  </a:cubicBezTo>
                  <a:cubicBezTo>
                    <a:pt x="10" y="87"/>
                    <a:pt x="10" y="87"/>
                    <a:pt x="10" y="87"/>
                  </a:cubicBezTo>
                  <a:cubicBezTo>
                    <a:pt x="10" y="86"/>
                    <a:pt x="10" y="85"/>
                    <a:pt x="11" y="85"/>
                  </a:cubicBezTo>
                  <a:cubicBezTo>
                    <a:pt x="12" y="84"/>
                    <a:pt x="12" y="84"/>
                    <a:pt x="13" y="84"/>
                  </a:cubicBezTo>
                  <a:cubicBezTo>
                    <a:pt x="15" y="84"/>
                    <a:pt x="16" y="84"/>
                    <a:pt x="16" y="85"/>
                  </a:cubicBezTo>
                  <a:cubicBezTo>
                    <a:pt x="17" y="85"/>
                    <a:pt x="18" y="86"/>
                    <a:pt x="18" y="87"/>
                  </a:cubicBezTo>
                  <a:cubicBezTo>
                    <a:pt x="24" y="85"/>
                    <a:pt x="24" y="85"/>
                    <a:pt x="24" y="85"/>
                  </a:cubicBezTo>
                  <a:cubicBezTo>
                    <a:pt x="23" y="84"/>
                    <a:pt x="23" y="83"/>
                    <a:pt x="22" y="82"/>
                  </a:cubicBezTo>
                  <a:cubicBezTo>
                    <a:pt x="22" y="82"/>
                    <a:pt x="21" y="81"/>
                    <a:pt x="20" y="80"/>
                  </a:cubicBezTo>
                  <a:cubicBezTo>
                    <a:pt x="19" y="80"/>
                    <a:pt x="18" y="79"/>
                    <a:pt x="17" y="79"/>
                  </a:cubicBezTo>
                  <a:cubicBezTo>
                    <a:pt x="16" y="79"/>
                    <a:pt x="15" y="78"/>
                    <a:pt x="13" y="78"/>
                  </a:cubicBezTo>
                  <a:cubicBezTo>
                    <a:pt x="12" y="78"/>
                    <a:pt x="10" y="79"/>
                    <a:pt x="9" y="79"/>
                  </a:cubicBezTo>
                  <a:cubicBezTo>
                    <a:pt x="8" y="80"/>
                    <a:pt x="7" y="80"/>
                    <a:pt x="6" y="81"/>
                  </a:cubicBezTo>
                  <a:cubicBezTo>
                    <a:pt x="5" y="82"/>
                    <a:pt x="4" y="83"/>
                    <a:pt x="4" y="84"/>
                  </a:cubicBezTo>
                  <a:cubicBezTo>
                    <a:pt x="3" y="85"/>
                    <a:pt x="3" y="86"/>
                    <a:pt x="3" y="87"/>
                  </a:cubicBezTo>
                  <a:cubicBezTo>
                    <a:pt x="3" y="88"/>
                    <a:pt x="3" y="90"/>
                    <a:pt x="4" y="91"/>
                  </a:cubicBezTo>
                  <a:cubicBezTo>
                    <a:pt x="4" y="92"/>
                    <a:pt x="5" y="93"/>
                    <a:pt x="6" y="95"/>
                  </a:cubicBezTo>
                  <a:cubicBezTo>
                    <a:pt x="4" y="96"/>
                    <a:pt x="3" y="97"/>
                    <a:pt x="2" y="99"/>
                  </a:cubicBezTo>
                  <a:cubicBezTo>
                    <a:pt x="1" y="100"/>
                    <a:pt x="0" y="102"/>
                    <a:pt x="0" y="104"/>
                  </a:cubicBezTo>
                  <a:cubicBezTo>
                    <a:pt x="0" y="106"/>
                    <a:pt x="0" y="107"/>
                    <a:pt x="1" y="108"/>
                  </a:cubicBezTo>
                  <a:cubicBezTo>
                    <a:pt x="1" y="109"/>
                    <a:pt x="2" y="110"/>
                    <a:pt x="3" y="111"/>
                  </a:cubicBezTo>
                  <a:cubicBezTo>
                    <a:pt x="4" y="112"/>
                    <a:pt x="5" y="113"/>
                    <a:pt x="6" y="113"/>
                  </a:cubicBezTo>
                  <a:cubicBezTo>
                    <a:pt x="7" y="114"/>
                    <a:pt x="9" y="114"/>
                    <a:pt x="10" y="114"/>
                  </a:cubicBezTo>
                  <a:cubicBezTo>
                    <a:pt x="13" y="114"/>
                    <a:pt x="15" y="114"/>
                    <a:pt x="16" y="113"/>
                  </a:cubicBezTo>
                  <a:cubicBezTo>
                    <a:pt x="18" y="111"/>
                    <a:pt x="19" y="109"/>
                    <a:pt x="19" y="109"/>
                  </a:cubicBezTo>
                  <a:cubicBezTo>
                    <a:pt x="23" y="114"/>
                    <a:pt x="23" y="114"/>
                    <a:pt x="23" y="114"/>
                  </a:cubicBezTo>
                  <a:cubicBezTo>
                    <a:pt x="31" y="114"/>
                    <a:pt x="31" y="114"/>
                    <a:pt x="31" y="114"/>
                  </a:cubicBezTo>
                  <a:lnTo>
                    <a:pt x="24" y="106"/>
                  </a:lnTo>
                  <a:close/>
                  <a:moveTo>
                    <a:pt x="15" y="108"/>
                  </a:moveTo>
                  <a:cubicBezTo>
                    <a:pt x="14" y="108"/>
                    <a:pt x="13" y="109"/>
                    <a:pt x="12" y="109"/>
                  </a:cubicBezTo>
                  <a:cubicBezTo>
                    <a:pt x="11" y="109"/>
                    <a:pt x="10" y="108"/>
                    <a:pt x="9" y="107"/>
                  </a:cubicBezTo>
                  <a:cubicBezTo>
                    <a:pt x="8" y="107"/>
                    <a:pt x="7" y="105"/>
                    <a:pt x="7" y="104"/>
                  </a:cubicBezTo>
                  <a:cubicBezTo>
                    <a:pt x="7" y="104"/>
                    <a:pt x="7" y="104"/>
                    <a:pt x="7" y="104"/>
                  </a:cubicBezTo>
                  <a:cubicBezTo>
                    <a:pt x="7" y="103"/>
                    <a:pt x="8" y="102"/>
                    <a:pt x="8" y="101"/>
                  </a:cubicBezTo>
                  <a:cubicBezTo>
                    <a:pt x="8" y="100"/>
                    <a:pt x="9" y="99"/>
                    <a:pt x="10" y="99"/>
                  </a:cubicBezTo>
                  <a:cubicBezTo>
                    <a:pt x="17" y="107"/>
                    <a:pt x="17" y="107"/>
                    <a:pt x="17" y="107"/>
                  </a:cubicBezTo>
                  <a:cubicBezTo>
                    <a:pt x="16" y="107"/>
                    <a:pt x="15" y="108"/>
                    <a:pt x="15" y="10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6" name="Text Placeholder 5">
            <a:extLst>
              <a:ext uri="{FF2B5EF4-FFF2-40B4-BE49-F238E27FC236}">
                <a16:creationId xmlns:a16="http://schemas.microsoft.com/office/drawing/2014/main" id="{83038F84-D5CA-4EE2-BE3E-9F2592A3FBD7}"/>
              </a:ext>
            </a:extLst>
          </p:cNvPr>
          <p:cNvSpPr>
            <a:spLocks noGrp="1"/>
          </p:cNvSpPr>
          <p:nvPr>
            <p:ph type="body" sz="quarter" idx="10"/>
          </p:nvPr>
        </p:nvSpPr>
        <p:spPr>
          <a:xfrm>
            <a:off x="552073" y="3116532"/>
            <a:ext cx="8280000" cy="311230"/>
          </a:xfrm>
        </p:spPr>
        <p:txBody>
          <a:bodyPr>
            <a:spAutoFit/>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GB"/>
              <a:t>Click to edit Master text styles</a:t>
            </a:r>
          </a:p>
        </p:txBody>
      </p:sp>
      <p:sp>
        <p:nvSpPr>
          <p:cNvPr id="28" name="Picture Placeholder 4">
            <a:extLst>
              <a:ext uri="{FF2B5EF4-FFF2-40B4-BE49-F238E27FC236}">
                <a16:creationId xmlns:a16="http://schemas.microsoft.com/office/drawing/2014/main" id="{FD03144D-2C42-43BD-9BC7-6174D31DFFEE}"/>
              </a:ext>
            </a:extLst>
          </p:cNvPr>
          <p:cNvSpPr>
            <a:spLocks noGrp="1"/>
          </p:cNvSpPr>
          <p:nvPr>
            <p:ph type="pic" sz="quarter" idx="11" hasCustomPrompt="1"/>
          </p:nvPr>
        </p:nvSpPr>
        <p:spPr>
          <a:xfrm>
            <a:off x="10051379" y="1368000"/>
            <a:ext cx="1533600" cy="1533600"/>
          </a:xfrm>
          <a:noFill/>
        </p:spPr>
        <p:txBody>
          <a:bodyPr/>
          <a:lstStyle>
            <a:lvl1pPr algn="l">
              <a:defRPr sz="1000"/>
            </a:lvl1pPr>
          </a:lstStyle>
          <a:p>
            <a:r>
              <a:rPr lang="en-US"/>
              <a:t>Inset icon here.</a:t>
            </a:r>
            <a:endParaRPr lang="en-AU"/>
          </a:p>
        </p:txBody>
      </p:sp>
    </p:spTree>
    <p:extLst>
      <p:ext uri="{BB962C8B-B14F-4D97-AF65-F5344CB8AC3E}">
        <p14:creationId xmlns:p14="http://schemas.microsoft.com/office/powerpoint/2010/main" val="4282366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genda timeline sty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72D181-2698-46A7-9270-FCE8584F9AD5}"/>
              </a:ext>
            </a:extLst>
          </p:cNvPr>
          <p:cNvSpPr>
            <a:spLocks noGrp="1"/>
          </p:cNvSpPr>
          <p:nvPr>
            <p:ph type="pic" sz="quarter" idx="23" hasCustomPrompt="1"/>
          </p:nvPr>
        </p:nvSpPr>
        <p:spPr>
          <a:xfrm>
            <a:off x="581759" y="3075334"/>
            <a:ext cx="637200" cy="636588"/>
          </a:xfrm>
        </p:spPr>
        <p:txBody>
          <a:bodyPr/>
          <a:lstStyle>
            <a:lvl1pPr>
              <a:defRPr sz="1000"/>
            </a:lvl1p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AU"/>
              <a:t>Insert icon here</a:t>
            </a:r>
          </a:p>
          <a:p>
            <a:endParaRPr lang="en-AU"/>
          </a:p>
        </p:txBody>
      </p:sp>
      <p:sp>
        <p:nvSpPr>
          <p:cNvPr id="4" name="Date Placeholder 3">
            <a:extLst>
              <a:ext uri="{FF2B5EF4-FFF2-40B4-BE49-F238E27FC236}">
                <a16:creationId xmlns:a16="http://schemas.microsoft.com/office/drawing/2014/main" id="{422DD6CB-BF15-4BA8-953C-B4763AEF6BC6}"/>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7004CFE0-473A-4F5F-BA51-3F45B8EE86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48EFC4C-E245-40FC-940E-C935020EE086}"/>
              </a:ext>
            </a:extLst>
          </p:cNvPr>
          <p:cNvSpPr>
            <a:spLocks noGrp="1"/>
          </p:cNvSpPr>
          <p:nvPr>
            <p:ph type="sldNum" sz="quarter" idx="12"/>
          </p:nvPr>
        </p:nvSpPr>
        <p:spPr/>
        <p:txBody>
          <a:bodyPr/>
          <a:lstStyle/>
          <a:p>
            <a:fld id="{39240976-6593-43AB-AA0F-1958F686E41B}" type="slidenum">
              <a:rPr lang="en-AU" smtClean="0"/>
              <a:t>‹#›</a:t>
            </a:fld>
            <a:endParaRPr lang="en-AU"/>
          </a:p>
        </p:txBody>
      </p:sp>
      <p:sp>
        <p:nvSpPr>
          <p:cNvPr id="12" name="Text Placeholder 10">
            <a:extLst>
              <a:ext uri="{FF2B5EF4-FFF2-40B4-BE49-F238E27FC236}">
                <a16:creationId xmlns:a16="http://schemas.microsoft.com/office/drawing/2014/main" id="{70D8B4AF-50FE-4148-9383-46D8C0179F4F}"/>
              </a:ext>
            </a:extLst>
          </p:cNvPr>
          <p:cNvSpPr>
            <a:spLocks noGrp="1"/>
          </p:cNvSpPr>
          <p:nvPr>
            <p:ph type="body" sz="quarter" idx="16" hasCustomPrompt="1"/>
          </p:nvPr>
        </p:nvSpPr>
        <p:spPr>
          <a:xfrm>
            <a:off x="9514457" y="4080604"/>
            <a:ext cx="2188800" cy="1955800"/>
          </a:xfrm>
        </p:spPr>
        <p:txBody>
          <a:bodyPr/>
          <a:lstStyle>
            <a:lvl3pPr>
              <a:defRPr/>
            </a:lvl3pPr>
            <a:lvl4pPr marL="0" indent="0">
              <a:buFontTx/>
              <a:buNone/>
              <a:defRPr/>
            </a:lvl4pPr>
          </a:lstStyle>
          <a:p>
            <a:pPr lvl="2"/>
            <a:r>
              <a:rPr lang="en-US"/>
              <a:t>Topic title</a:t>
            </a:r>
          </a:p>
          <a:p>
            <a:pPr lvl="3"/>
            <a:r>
              <a:rPr lang="en-US"/>
              <a:t>Content goes here</a:t>
            </a:r>
            <a:endParaRPr lang="en-AU"/>
          </a:p>
        </p:txBody>
      </p:sp>
      <p:sp>
        <p:nvSpPr>
          <p:cNvPr id="13" name="Text Placeholder 10">
            <a:extLst>
              <a:ext uri="{FF2B5EF4-FFF2-40B4-BE49-F238E27FC236}">
                <a16:creationId xmlns:a16="http://schemas.microsoft.com/office/drawing/2014/main" id="{D3EE037C-32D2-455C-9FCA-6D8A21F67FA3}"/>
              </a:ext>
            </a:extLst>
          </p:cNvPr>
          <p:cNvSpPr>
            <a:spLocks noGrp="1"/>
          </p:cNvSpPr>
          <p:nvPr>
            <p:ph type="body" sz="quarter" idx="17" hasCustomPrompt="1"/>
          </p:nvPr>
        </p:nvSpPr>
        <p:spPr>
          <a:xfrm>
            <a:off x="2794324" y="4080604"/>
            <a:ext cx="2188800" cy="1955800"/>
          </a:xfrm>
        </p:spPr>
        <p:txBody>
          <a:bodyPr/>
          <a:lstStyle>
            <a:lvl3pPr>
              <a:defRPr/>
            </a:lvl3pPr>
            <a:lvl4pPr marL="0" indent="0">
              <a:buFontTx/>
              <a:buNone/>
              <a:defRPr/>
            </a:lvl4pPr>
          </a:lstStyle>
          <a:p>
            <a:pPr lvl="2"/>
            <a:r>
              <a:rPr lang="en-US"/>
              <a:t>Topic title</a:t>
            </a:r>
          </a:p>
          <a:p>
            <a:pPr lvl="3"/>
            <a:r>
              <a:rPr lang="en-US"/>
              <a:t>Content goes here</a:t>
            </a:r>
            <a:endParaRPr lang="en-AU"/>
          </a:p>
        </p:txBody>
      </p:sp>
      <p:sp>
        <p:nvSpPr>
          <p:cNvPr id="14" name="Text Placeholder 10">
            <a:extLst>
              <a:ext uri="{FF2B5EF4-FFF2-40B4-BE49-F238E27FC236}">
                <a16:creationId xmlns:a16="http://schemas.microsoft.com/office/drawing/2014/main" id="{CBC83A70-6271-4746-A99A-C76D9B74A9CB}"/>
              </a:ext>
            </a:extLst>
          </p:cNvPr>
          <p:cNvSpPr>
            <a:spLocks noGrp="1"/>
          </p:cNvSpPr>
          <p:nvPr>
            <p:ph type="body" sz="quarter" idx="18" hasCustomPrompt="1"/>
          </p:nvPr>
        </p:nvSpPr>
        <p:spPr>
          <a:xfrm>
            <a:off x="5034368" y="4080604"/>
            <a:ext cx="2188800" cy="1955800"/>
          </a:xfrm>
        </p:spPr>
        <p:txBody>
          <a:bodyPr/>
          <a:lstStyle>
            <a:lvl3pPr>
              <a:defRPr/>
            </a:lvl3pPr>
            <a:lvl4pPr marL="0" indent="0">
              <a:buFontTx/>
              <a:buNone/>
              <a:defRPr/>
            </a:lvl4pPr>
          </a:lstStyle>
          <a:p>
            <a:pPr lvl="2"/>
            <a:r>
              <a:rPr lang="en-US"/>
              <a:t>Topic title</a:t>
            </a:r>
          </a:p>
          <a:p>
            <a:pPr lvl="3"/>
            <a:r>
              <a:rPr lang="en-US"/>
              <a:t>Content goes here</a:t>
            </a:r>
            <a:endParaRPr lang="en-AU"/>
          </a:p>
        </p:txBody>
      </p:sp>
      <p:sp>
        <p:nvSpPr>
          <p:cNvPr id="15" name="Text Placeholder 10">
            <a:extLst>
              <a:ext uri="{FF2B5EF4-FFF2-40B4-BE49-F238E27FC236}">
                <a16:creationId xmlns:a16="http://schemas.microsoft.com/office/drawing/2014/main" id="{A55290EC-2A04-43C9-AB07-84C60DA594CB}"/>
              </a:ext>
            </a:extLst>
          </p:cNvPr>
          <p:cNvSpPr>
            <a:spLocks noGrp="1"/>
          </p:cNvSpPr>
          <p:nvPr>
            <p:ph type="body" sz="quarter" idx="19" hasCustomPrompt="1"/>
          </p:nvPr>
        </p:nvSpPr>
        <p:spPr>
          <a:xfrm>
            <a:off x="7274412" y="4080604"/>
            <a:ext cx="2188800" cy="1955800"/>
          </a:xfrm>
        </p:spPr>
        <p:txBody>
          <a:bodyPr/>
          <a:lstStyle>
            <a:lvl3pPr>
              <a:defRPr/>
            </a:lvl3pPr>
            <a:lvl4pPr marL="0" indent="0">
              <a:buFontTx/>
              <a:buNone/>
              <a:defRPr/>
            </a:lvl4pPr>
          </a:lstStyle>
          <a:p>
            <a:pPr lvl="2"/>
            <a:r>
              <a:rPr lang="en-US"/>
              <a:t>Topic title</a:t>
            </a:r>
          </a:p>
          <a:p>
            <a:pPr lvl="3"/>
            <a:r>
              <a:rPr lang="en-US"/>
              <a:t>Content goes here</a:t>
            </a:r>
            <a:endParaRPr lang="en-AU"/>
          </a:p>
        </p:txBody>
      </p:sp>
      <p:sp>
        <p:nvSpPr>
          <p:cNvPr id="17" name="Text Placeholder 10">
            <a:extLst>
              <a:ext uri="{FF2B5EF4-FFF2-40B4-BE49-F238E27FC236}">
                <a16:creationId xmlns:a16="http://schemas.microsoft.com/office/drawing/2014/main" id="{67595AD2-A212-404F-A2CB-ADCC91E1AFD2}"/>
              </a:ext>
            </a:extLst>
          </p:cNvPr>
          <p:cNvSpPr>
            <a:spLocks noGrp="1"/>
          </p:cNvSpPr>
          <p:nvPr>
            <p:ph type="body" sz="quarter" idx="21" hasCustomPrompt="1"/>
          </p:nvPr>
        </p:nvSpPr>
        <p:spPr>
          <a:xfrm>
            <a:off x="554280" y="4082400"/>
            <a:ext cx="2188800" cy="1955800"/>
          </a:xfrm>
        </p:spPr>
        <p:txBody>
          <a:bodyPr/>
          <a:lstStyle>
            <a:lvl3pPr>
              <a:defRPr/>
            </a:lvl3pPr>
            <a:lvl4pPr marL="0" indent="0">
              <a:buFontTx/>
              <a:buNone/>
              <a:defRPr/>
            </a:lvl4pPr>
          </a:lstStyle>
          <a:p>
            <a:pPr lvl="2"/>
            <a:r>
              <a:rPr lang="en-US"/>
              <a:t>Topic title</a:t>
            </a:r>
          </a:p>
          <a:p>
            <a:pPr lvl="3"/>
            <a:r>
              <a:rPr lang="en-US"/>
              <a:t>Content goes here</a:t>
            </a:r>
            <a:endParaRPr lang="en-AU"/>
          </a:p>
        </p:txBody>
      </p:sp>
      <p:sp>
        <p:nvSpPr>
          <p:cNvPr id="19" name="Title Placeholder 1">
            <a:extLst>
              <a:ext uri="{FF2B5EF4-FFF2-40B4-BE49-F238E27FC236}">
                <a16:creationId xmlns:a16="http://schemas.microsoft.com/office/drawing/2014/main" id="{9B5F271A-6DAD-417B-969D-EC9F49FE75D9}"/>
              </a:ext>
            </a:extLst>
          </p:cNvPr>
          <p:cNvSpPr>
            <a:spLocks noGrp="1"/>
          </p:cNvSpPr>
          <p:nvPr>
            <p:ph type="title" hasCustomPrompt="1"/>
          </p:nvPr>
        </p:nvSpPr>
        <p:spPr>
          <a:xfrm>
            <a:off x="494456" y="263024"/>
            <a:ext cx="10515600" cy="406334"/>
          </a:xfrm>
          <a:prstGeom prst="rect">
            <a:avLst/>
          </a:prstGeom>
        </p:spPr>
        <p:txBody>
          <a:bodyPr vert="horz" lIns="91440" tIns="45720" rIns="91440" bIns="45720" rtlCol="0" anchor="ctr">
            <a:normAutofit/>
          </a:bodyPr>
          <a:lstStyle/>
          <a:p>
            <a:r>
              <a:rPr lang="en-US"/>
              <a:t>CLICK TO EDIT SECTION HEADING</a:t>
            </a:r>
          </a:p>
        </p:txBody>
      </p:sp>
      <p:sp>
        <p:nvSpPr>
          <p:cNvPr id="26" name="Text Placeholder 2">
            <a:extLst>
              <a:ext uri="{FF2B5EF4-FFF2-40B4-BE49-F238E27FC236}">
                <a16:creationId xmlns:a16="http://schemas.microsoft.com/office/drawing/2014/main" id="{913215DD-1597-4A7B-BC7B-4D8A6E9304FA}"/>
              </a:ext>
            </a:extLst>
          </p:cNvPr>
          <p:cNvSpPr>
            <a:spLocks noGrp="1"/>
          </p:cNvSpPr>
          <p:nvPr>
            <p:ph type="body" sz="quarter" idx="14"/>
          </p:nvPr>
        </p:nvSpPr>
        <p:spPr>
          <a:xfrm>
            <a:off x="533381" y="959580"/>
            <a:ext cx="10470245" cy="427037"/>
          </a:xfrm>
        </p:spPr>
        <p:txBody>
          <a:bodyPr anchor="t"/>
          <a:lstStyle>
            <a:lvl1pPr>
              <a:spcBef>
                <a:spcPts val="0"/>
              </a:spcBef>
              <a:spcAft>
                <a:spcPts val="600"/>
              </a:spcAft>
              <a:defRPr sz="2200" b="1" i="0">
                <a:solidFill>
                  <a:schemeClr val="accent5"/>
                </a:solidFill>
                <a:latin typeface="+mn-lt"/>
              </a:defRPr>
            </a:lvl1pPr>
          </a:lstStyle>
          <a:p>
            <a:pPr lvl="0"/>
            <a:r>
              <a:rPr lang="en-GB"/>
              <a:t>Click to edit Master text styles</a:t>
            </a:r>
          </a:p>
        </p:txBody>
      </p:sp>
      <p:sp>
        <p:nvSpPr>
          <p:cNvPr id="27" name="Content Placeholder 7">
            <a:extLst>
              <a:ext uri="{FF2B5EF4-FFF2-40B4-BE49-F238E27FC236}">
                <a16:creationId xmlns:a16="http://schemas.microsoft.com/office/drawing/2014/main" id="{45AB7281-DA13-4FC8-B401-272176710F31}"/>
              </a:ext>
            </a:extLst>
          </p:cNvPr>
          <p:cNvSpPr>
            <a:spLocks noGrp="1"/>
          </p:cNvSpPr>
          <p:nvPr>
            <p:ph sz="quarter" idx="13"/>
          </p:nvPr>
        </p:nvSpPr>
        <p:spPr>
          <a:xfrm>
            <a:off x="539812" y="1776477"/>
            <a:ext cx="10470244" cy="741252"/>
          </a:xfrm>
        </p:spPr>
        <p:txBody>
          <a:bodyPr/>
          <a:lstStyle>
            <a:lvl1pPr>
              <a:defRPr sz="1550" i="0">
                <a:latin typeface="+mn-lt"/>
              </a:defRPr>
            </a:lvl1pPr>
            <a:lvl2pPr>
              <a:defRPr sz="2000"/>
            </a:lvl2pPr>
            <a:lvl3pPr>
              <a:defRPr sz="1800"/>
            </a:lvl3pPr>
            <a:lvl4pPr>
              <a:defRPr sz="1600"/>
            </a:lvl4pPr>
            <a:lvl5pPr>
              <a:defRPr sz="1600"/>
            </a:lvl5pPr>
          </a:lstStyle>
          <a:p>
            <a:pPr lvl="0"/>
            <a:r>
              <a:rPr lang="en-GB"/>
              <a:t>Click to edit Master text styles</a:t>
            </a:r>
          </a:p>
        </p:txBody>
      </p:sp>
      <p:sp>
        <p:nvSpPr>
          <p:cNvPr id="28" name="Content Placeholder 7">
            <a:extLst>
              <a:ext uri="{FF2B5EF4-FFF2-40B4-BE49-F238E27FC236}">
                <a16:creationId xmlns:a16="http://schemas.microsoft.com/office/drawing/2014/main" id="{DF2A2CF9-E23F-47E4-9A24-79DE59FE8AD9}"/>
              </a:ext>
            </a:extLst>
          </p:cNvPr>
          <p:cNvSpPr>
            <a:spLocks noGrp="1"/>
          </p:cNvSpPr>
          <p:nvPr>
            <p:ph sz="quarter" idx="22"/>
          </p:nvPr>
        </p:nvSpPr>
        <p:spPr>
          <a:xfrm>
            <a:off x="539812" y="1381106"/>
            <a:ext cx="10470244" cy="349702"/>
          </a:xfrm>
        </p:spPr>
        <p:txBody>
          <a:bodyPr>
            <a:spAutoFit/>
          </a:bodyPr>
          <a:lstStyle>
            <a:lvl1pPr>
              <a:defRPr sz="1800" i="1">
                <a:latin typeface="Georgia" panose="02040502050405020303" pitchFamily="18" charset="0"/>
              </a:defRPr>
            </a:lvl1pPr>
            <a:lvl2pPr>
              <a:defRPr sz="2000"/>
            </a:lvl2pPr>
            <a:lvl3pPr>
              <a:defRPr sz="1800"/>
            </a:lvl3pPr>
            <a:lvl4pPr>
              <a:defRPr sz="1600"/>
            </a:lvl4pPr>
            <a:lvl5pPr>
              <a:defRPr sz="1600"/>
            </a:lvl5pPr>
          </a:lstStyle>
          <a:p>
            <a:pPr lvl="0"/>
            <a:r>
              <a:rPr lang="en-GB"/>
              <a:t>Click to edit Master text styles</a:t>
            </a:r>
          </a:p>
        </p:txBody>
      </p:sp>
      <p:sp>
        <p:nvSpPr>
          <p:cNvPr id="128" name="Picture Placeholder 2">
            <a:extLst>
              <a:ext uri="{FF2B5EF4-FFF2-40B4-BE49-F238E27FC236}">
                <a16:creationId xmlns:a16="http://schemas.microsoft.com/office/drawing/2014/main" id="{27CD8300-2650-489B-9B8A-D3B2A16D21E2}"/>
              </a:ext>
            </a:extLst>
          </p:cNvPr>
          <p:cNvSpPr>
            <a:spLocks noGrp="1"/>
          </p:cNvSpPr>
          <p:nvPr>
            <p:ph type="pic" sz="quarter" idx="24" hasCustomPrompt="1"/>
          </p:nvPr>
        </p:nvSpPr>
        <p:spPr>
          <a:xfrm>
            <a:off x="2810188" y="3074400"/>
            <a:ext cx="637200" cy="636588"/>
          </a:xfrm>
        </p:spPr>
        <p:txBody>
          <a:bodyPr/>
          <a:lstStyle>
            <a:lvl1pPr>
              <a:defRPr sz="1000"/>
            </a:lvl1p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AU"/>
              <a:t>Insert icon here</a:t>
            </a:r>
          </a:p>
          <a:p>
            <a:endParaRPr lang="en-AU"/>
          </a:p>
          <a:p>
            <a:endParaRPr lang="en-AU"/>
          </a:p>
        </p:txBody>
      </p:sp>
      <p:sp>
        <p:nvSpPr>
          <p:cNvPr id="129" name="Picture Placeholder 2">
            <a:extLst>
              <a:ext uri="{FF2B5EF4-FFF2-40B4-BE49-F238E27FC236}">
                <a16:creationId xmlns:a16="http://schemas.microsoft.com/office/drawing/2014/main" id="{8F12799F-19D2-41F1-B627-3D9FAF1375AF}"/>
              </a:ext>
            </a:extLst>
          </p:cNvPr>
          <p:cNvSpPr>
            <a:spLocks noGrp="1"/>
          </p:cNvSpPr>
          <p:nvPr>
            <p:ph type="pic" sz="quarter" idx="25" hasCustomPrompt="1"/>
          </p:nvPr>
        </p:nvSpPr>
        <p:spPr>
          <a:xfrm>
            <a:off x="9495474" y="3074400"/>
            <a:ext cx="637200" cy="636588"/>
          </a:xfrm>
        </p:spPr>
        <p:txBody>
          <a:bodyPr/>
          <a:lstStyle>
            <a:lvl1pPr>
              <a:defRPr sz="1000"/>
            </a:lvl1p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AU"/>
              <a:t>Insert icon here</a:t>
            </a:r>
          </a:p>
          <a:p>
            <a:endParaRPr lang="en-AU"/>
          </a:p>
          <a:p>
            <a:endParaRPr lang="en-AU"/>
          </a:p>
        </p:txBody>
      </p:sp>
      <p:sp>
        <p:nvSpPr>
          <p:cNvPr id="130" name="Picture Placeholder 2">
            <a:extLst>
              <a:ext uri="{FF2B5EF4-FFF2-40B4-BE49-F238E27FC236}">
                <a16:creationId xmlns:a16="http://schemas.microsoft.com/office/drawing/2014/main" id="{42B48AE2-5330-45AB-BE13-A2BEE28D2255}"/>
              </a:ext>
            </a:extLst>
          </p:cNvPr>
          <p:cNvSpPr>
            <a:spLocks noGrp="1"/>
          </p:cNvSpPr>
          <p:nvPr>
            <p:ph type="pic" sz="quarter" idx="26" hasCustomPrompt="1"/>
          </p:nvPr>
        </p:nvSpPr>
        <p:spPr>
          <a:xfrm>
            <a:off x="7267046" y="3074400"/>
            <a:ext cx="637200" cy="636588"/>
          </a:xfrm>
        </p:spPr>
        <p:txBody>
          <a:bodyPr/>
          <a:lstStyle>
            <a:lvl1pPr>
              <a:defRPr sz="1000"/>
            </a:lvl1p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AU"/>
              <a:t>Insert icon here</a:t>
            </a:r>
          </a:p>
          <a:p>
            <a:endParaRPr lang="en-AU"/>
          </a:p>
          <a:p>
            <a:endParaRPr lang="en-AU"/>
          </a:p>
        </p:txBody>
      </p:sp>
      <p:sp>
        <p:nvSpPr>
          <p:cNvPr id="131" name="Picture Placeholder 2">
            <a:extLst>
              <a:ext uri="{FF2B5EF4-FFF2-40B4-BE49-F238E27FC236}">
                <a16:creationId xmlns:a16="http://schemas.microsoft.com/office/drawing/2014/main" id="{F12E8387-2FC5-40F4-8539-CDAD869E2D41}"/>
              </a:ext>
            </a:extLst>
          </p:cNvPr>
          <p:cNvSpPr>
            <a:spLocks noGrp="1"/>
          </p:cNvSpPr>
          <p:nvPr>
            <p:ph type="pic" sz="quarter" idx="27" hasCustomPrompt="1"/>
          </p:nvPr>
        </p:nvSpPr>
        <p:spPr>
          <a:xfrm>
            <a:off x="5038617" y="3074400"/>
            <a:ext cx="637200" cy="636588"/>
          </a:xfrm>
        </p:spPr>
        <p:txBody>
          <a:bodyPr/>
          <a:lstStyle>
            <a:lvl1pPr>
              <a:defRPr sz="1000"/>
            </a:lvl1p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AU"/>
              <a:t>Insert icon here</a:t>
            </a:r>
          </a:p>
          <a:p>
            <a:endParaRPr lang="en-AU"/>
          </a:p>
          <a:p>
            <a:endParaRPr lang="en-AU"/>
          </a:p>
        </p:txBody>
      </p:sp>
      <p:sp>
        <p:nvSpPr>
          <p:cNvPr id="22" name="Arrow: Pentagon 21">
            <a:extLst>
              <a:ext uri="{FF2B5EF4-FFF2-40B4-BE49-F238E27FC236}">
                <a16:creationId xmlns:a16="http://schemas.microsoft.com/office/drawing/2014/main" id="{CDA5F080-AFB6-944D-DD58-D0968E8C892E}"/>
              </a:ext>
            </a:extLst>
          </p:cNvPr>
          <p:cNvSpPr/>
          <p:nvPr userDrawn="1"/>
        </p:nvSpPr>
        <p:spPr>
          <a:xfrm>
            <a:off x="-2913320" y="2743200"/>
            <a:ext cx="2699408" cy="113053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effectLst/>
                <a:latin typeface="Verdana" panose="020B0604030504040204" pitchFamily="34" charset="0"/>
                <a:ea typeface="Calibri" panose="020F0502020204030204" pitchFamily="34" charset="0"/>
                <a:cs typeface="Calibri" panose="020F0502020204030204" pitchFamily="34" charset="0"/>
              </a:rPr>
              <a:t>When selecting icons, please ensure alignment with topic / content</a:t>
            </a:r>
            <a:endParaRPr lang="en-AU" sz="1400"/>
          </a:p>
        </p:txBody>
      </p:sp>
      <p:sp>
        <p:nvSpPr>
          <p:cNvPr id="21" name="Content Placeholder 6">
            <a:extLst>
              <a:ext uri="{FF2B5EF4-FFF2-40B4-BE49-F238E27FC236}">
                <a16:creationId xmlns:a16="http://schemas.microsoft.com/office/drawing/2014/main" id="{60ECC91B-C393-454E-9D98-95C51998155A}"/>
              </a:ext>
            </a:extLst>
          </p:cNvPr>
          <p:cNvSpPr txBox="1">
            <a:spLocks/>
          </p:cNvSpPr>
          <p:nvPr userDrawn="1"/>
        </p:nvSpPr>
        <p:spPr>
          <a:xfrm>
            <a:off x="-4494866" y="0"/>
            <a:ext cx="4317289" cy="2565693"/>
          </a:xfrm>
          <a:prstGeom prst="rect">
            <a:avLst/>
          </a:prstGeom>
          <a:solidFill>
            <a:schemeClr val="accent6"/>
          </a:solidFill>
        </p:spPr>
        <p:txBody>
          <a:bodyPr vert="horz" wrap="square" lIns="36000" tIns="36000" rIns="36000" bIns="36000" rtlCol="0">
            <a:spAutoFit/>
          </a:bodyPr>
          <a:lstStyle>
            <a:lvl1pPr marL="0" indent="0" algn="l" defTabSz="914400" rtl="0" eaLnBrk="1" latinLnBrk="0" hangingPunct="1">
              <a:lnSpc>
                <a:spcPct val="100000"/>
              </a:lnSpc>
              <a:spcBef>
                <a:spcPts val="900"/>
              </a:spcBef>
              <a:spcAft>
                <a:spcPts val="900"/>
              </a:spcAft>
              <a:buFontTx/>
              <a:buNone/>
              <a:defRPr sz="1600" i="1" kern="1200" spc="-20" baseline="0">
                <a:solidFill>
                  <a:schemeClr val="tx1"/>
                </a:solidFill>
                <a:latin typeface="Georgia" panose="02040502050405020303" pitchFamily="18" charset="0"/>
                <a:ea typeface="+mn-ea"/>
                <a:cs typeface="+mn-cs"/>
              </a:defRPr>
            </a:lvl1pPr>
            <a:lvl2pPr marL="0" indent="0" algn="l" defTabSz="914400" rtl="0" eaLnBrk="1" latinLnBrk="0" hangingPunct="1">
              <a:lnSpc>
                <a:spcPct val="100000"/>
              </a:lnSpc>
              <a:spcBef>
                <a:spcPts val="500"/>
              </a:spcBef>
              <a:spcAft>
                <a:spcPts val="350"/>
              </a:spcAft>
              <a:buFontTx/>
              <a:buNone/>
              <a:defRPr sz="2000" i="1" kern="1200" spc="0" baseline="0">
                <a:solidFill>
                  <a:schemeClr val="tx1"/>
                </a:solidFill>
                <a:latin typeface="Georgia" panose="02040502050405020303" pitchFamily="18" charset="0"/>
                <a:ea typeface="+mn-ea"/>
                <a:cs typeface="+mn-cs"/>
              </a:defRPr>
            </a:lvl2pPr>
            <a:lvl3pPr marL="0" indent="0" algn="l" defTabSz="914400" rtl="0" eaLnBrk="1" latinLnBrk="0" hangingPunct="1">
              <a:lnSpc>
                <a:spcPct val="100000"/>
              </a:lnSpc>
              <a:spcBef>
                <a:spcPts val="900"/>
              </a:spcBef>
              <a:spcAft>
                <a:spcPts val="300"/>
              </a:spcAft>
              <a:buFontTx/>
              <a:buNone/>
              <a:defRPr sz="1800" b="1" kern="1200" spc="-10">
                <a:solidFill>
                  <a:schemeClr val="tx2"/>
                </a:solidFill>
                <a:latin typeface="+mj-lt"/>
                <a:ea typeface="+mn-ea"/>
                <a:cs typeface="+mn-cs"/>
              </a:defRPr>
            </a:lvl3pPr>
            <a:lvl4pPr marL="216000" indent="-216000" algn="l" defTabSz="914400" rtl="0" eaLnBrk="1" latinLnBrk="0" hangingPunct="1">
              <a:lnSpc>
                <a:spcPct val="100000"/>
              </a:lnSpc>
              <a:spcBef>
                <a:spcPts val="600"/>
              </a:spcBef>
              <a:spcAft>
                <a:spcPts val="400"/>
              </a:spcAft>
              <a:buClr>
                <a:schemeClr val="tx2"/>
              </a:buClr>
              <a:buFont typeface="Wingdings" panose="05000000000000000000" pitchFamily="2" charset="2"/>
              <a:buChar char=""/>
              <a:defRPr sz="1600" kern="1200" spc="-20" baseline="0">
                <a:solidFill>
                  <a:schemeClr val="tx1"/>
                </a:solidFill>
                <a:latin typeface="+mn-lt"/>
                <a:ea typeface="+mn-ea"/>
                <a:cs typeface="+mn-cs"/>
              </a:defRPr>
            </a:lvl4pPr>
            <a:lvl5pPr marL="432000" indent="-216000" algn="l" defTabSz="914400" rtl="0" eaLnBrk="1" latinLnBrk="0" hangingPunct="1">
              <a:lnSpc>
                <a:spcPct val="100000"/>
              </a:lnSpc>
              <a:spcBef>
                <a:spcPts val="600"/>
              </a:spcBef>
              <a:spcAft>
                <a:spcPts val="400"/>
              </a:spcAft>
              <a:buClr>
                <a:schemeClr val="tx2"/>
              </a:buClr>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550" kern="1200" spc="-2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550" kern="1200" spc="-2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550" kern="1200" spc="-2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550" kern="1200" spc="-20" baseline="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900"/>
              </a:spcBef>
              <a:spcAft>
                <a:spcPts val="300"/>
              </a:spcAft>
              <a:buClrTx/>
              <a:buSzTx/>
              <a:buFontTx/>
              <a:buNone/>
              <a:tabLst/>
              <a:defRPr/>
            </a:pPr>
            <a:r>
              <a:rPr kumimoji="0" lang="en-AU" sz="1400" b="1" i="0" u="none" strike="noStrike" kern="1200" cap="none" spc="-10" normalizeH="0" baseline="0" noProof="0" dirty="0">
                <a:ln>
                  <a:noFill/>
                </a:ln>
                <a:solidFill>
                  <a:srgbClr val="000000"/>
                </a:solidFill>
                <a:effectLst/>
                <a:uLnTx/>
                <a:uFillTx/>
                <a:latin typeface="Verdana"/>
                <a:ea typeface="+mn-ea"/>
                <a:cs typeface="+mn-cs"/>
              </a:rPr>
              <a:t>Font style guide</a:t>
            </a:r>
          </a:p>
          <a:p>
            <a:pPr marL="0" marR="0" lvl="2" indent="0" algn="l" defTabSz="914400" rtl="0" eaLnBrk="1" fontAlgn="auto" latinLnBrk="0" hangingPunct="1">
              <a:lnSpc>
                <a:spcPct val="100000"/>
              </a:lnSpc>
              <a:spcBef>
                <a:spcPts val="900"/>
              </a:spcBef>
              <a:spcAft>
                <a:spcPts val="300"/>
              </a:spcAft>
              <a:buClrTx/>
              <a:buSzTx/>
              <a:buFontTx/>
              <a:buNone/>
              <a:tabLst/>
              <a:defRPr/>
            </a:pPr>
            <a:r>
              <a:rPr kumimoji="0" lang="en-AU" sz="2200" b="1" i="0" u="none" strike="noStrike" kern="1200" cap="none" spc="-10" normalizeH="0" baseline="0" noProof="0" dirty="0">
                <a:ln>
                  <a:noFill/>
                </a:ln>
                <a:solidFill>
                  <a:schemeClr val="accent5"/>
                </a:solidFill>
                <a:effectLst/>
                <a:uLnTx/>
                <a:uFillTx/>
                <a:latin typeface="Verdana"/>
                <a:ea typeface="+mn-ea"/>
                <a:cs typeface="+mn-cs"/>
              </a:rPr>
              <a:t>Contents heading - Verdana Bold 22pt</a:t>
            </a:r>
          </a:p>
          <a:p>
            <a:pPr marL="0" marR="0" lvl="2" indent="0" algn="l" defTabSz="914400" rtl="0" eaLnBrk="1" fontAlgn="auto" latinLnBrk="0" hangingPunct="1">
              <a:lnSpc>
                <a:spcPct val="100000"/>
              </a:lnSpc>
              <a:spcBef>
                <a:spcPts val="900"/>
              </a:spcBef>
              <a:spcAft>
                <a:spcPts val="300"/>
              </a:spcAft>
              <a:buClrTx/>
              <a:buSzTx/>
              <a:buFontTx/>
              <a:buNone/>
              <a:tabLst/>
              <a:defRPr/>
            </a:pPr>
            <a:r>
              <a:rPr kumimoji="0" lang="en-AU" sz="1650" b="0" i="1" u="none" strike="noStrike" kern="1200" cap="none" spc="-10" normalizeH="0" baseline="0" noProof="0" dirty="0">
                <a:ln>
                  <a:noFill/>
                </a:ln>
                <a:solidFill>
                  <a:srgbClr val="000000"/>
                </a:solidFill>
                <a:effectLst/>
                <a:uLnTx/>
                <a:uFillTx/>
                <a:latin typeface="Georgia" panose="02040502050405020303" pitchFamily="18" charset="0"/>
                <a:ea typeface="+mn-ea"/>
                <a:cs typeface="+mn-cs"/>
              </a:rPr>
              <a:t>Introduction (optional) - Georgia Italics 18 </a:t>
            </a:r>
            <a:r>
              <a:rPr kumimoji="0" lang="en-AU" sz="1650" b="0" i="1" u="none" strike="noStrike" kern="1200" cap="none" spc="-10" normalizeH="0" baseline="0" noProof="0" dirty="0" err="1">
                <a:ln>
                  <a:noFill/>
                </a:ln>
                <a:solidFill>
                  <a:srgbClr val="000000"/>
                </a:solidFill>
                <a:effectLst/>
                <a:uLnTx/>
                <a:uFillTx/>
                <a:latin typeface="Georgia" panose="02040502050405020303" pitchFamily="18" charset="0"/>
                <a:ea typeface="+mn-ea"/>
                <a:cs typeface="+mn-cs"/>
              </a:rPr>
              <a:t>pt</a:t>
            </a:r>
            <a:endParaRPr kumimoji="0" lang="en-AU" sz="1650" b="1" i="0" u="none" strike="noStrike" kern="1200" cap="none" spc="-10" normalizeH="0" baseline="0" noProof="0" dirty="0">
              <a:ln>
                <a:noFill/>
              </a:ln>
              <a:solidFill>
                <a:srgbClr val="0495A0"/>
              </a:solidFill>
              <a:effectLst/>
              <a:uLnTx/>
              <a:uFillTx/>
              <a:latin typeface="Verdana"/>
              <a:ea typeface="+mn-ea"/>
              <a:cs typeface="+mn-cs"/>
            </a:endParaRPr>
          </a:p>
          <a:p>
            <a:pPr marL="0" marR="0" lvl="2" indent="0" algn="l" defTabSz="914400" rtl="0" eaLnBrk="1" fontAlgn="auto" latinLnBrk="0" hangingPunct="1">
              <a:lnSpc>
                <a:spcPct val="100000"/>
              </a:lnSpc>
              <a:spcBef>
                <a:spcPts val="900"/>
              </a:spcBef>
              <a:spcAft>
                <a:spcPts val="300"/>
              </a:spcAft>
              <a:buClrTx/>
              <a:buSzTx/>
              <a:buFontTx/>
              <a:buNone/>
              <a:tabLst/>
              <a:defRPr/>
            </a:pPr>
            <a:r>
              <a:rPr kumimoji="0" lang="en-AU" sz="1600" b="1" i="0" u="none" strike="noStrike" kern="1200" cap="none" spc="-10" normalizeH="0" baseline="0" noProof="0" dirty="0">
                <a:ln>
                  <a:noFill/>
                </a:ln>
                <a:solidFill>
                  <a:srgbClr val="000000"/>
                </a:solidFill>
                <a:effectLst/>
                <a:uLnTx/>
                <a:uFillTx/>
                <a:latin typeface="Verdana"/>
                <a:ea typeface="+mn-ea"/>
                <a:cs typeface="+mn-cs"/>
              </a:rPr>
              <a:t>Sub heading (optional) - Verdana Bold 16pt</a:t>
            </a:r>
          </a:p>
          <a:p>
            <a:pPr marL="0" marR="0" lvl="0" indent="0" algn="l" defTabSz="914400" rtl="0" eaLnBrk="1" fontAlgn="auto" latinLnBrk="0" hangingPunct="1">
              <a:lnSpc>
                <a:spcPct val="100000"/>
              </a:lnSpc>
              <a:spcBef>
                <a:spcPts val="900"/>
              </a:spcBef>
              <a:spcAft>
                <a:spcPts val="900"/>
              </a:spcAft>
              <a:buClrTx/>
              <a:buSzTx/>
              <a:buFontTx/>
              <a:buNone/>
              <a:tabLst/>
              <a:defRPr/>
            </a:pPr>
            <a:r>
              <a:rPr kumimoji="0" lang="en-AU" sz="1550" b="0" i="0" u="none" strike="noStrike" kern="1200" cap="none" spc="-20" normalizeH="0" baseline="0" noProof="0" dirty="0">
                <a:ln>
                  <a:noFill/>
                </a:ln>
                <a:solidFill>
                  <a:srgbClr val="000000"/>
                </a:solidFill>
                <a:effectLst/>
                <a:uLnTx/>
                <a:uFillTx/>
                <a:latin typeface="Verdana"/>
                <a:ea typeface="+mn-ea"/>
                <a:cs typeface="+mn-cs"/>
              </a:rPr>
              <a:t>Main content - Verdana 15.5pt</a:t>
            </a:r>
          </a:p>
        </p:txBody>
      </p:sp>
    </p:spTree>
    <p:extLst>
      <p:ext uri="{BB962C8B-B14F-4D97-AF65-F5344CB8AC3E}">
        <p14:creationId xmlns:p14="http://schemas.microsoft.com/office/powerpoint/2010/main" val="268002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AC023-321D-AF48-9F7D-B84E0376E48D}"/>
              </a:ext>
            </a:extLst>
          </p:cNvPr>
          <p:cNvPicPr>
            <a:picLocks noChangeAspect="1"/>
          </p:cNvPicPr>
          <p:nvPr userDrawn="1"/>
        </p:nvPicPr>
        <p:blipFill rotWithShape="1">
          <a:blip r:embed="rId2"/>
          <a:srcRect t="19101" r="32532" b="5618"/>
          <a:stretch/>
        </p:blipFill>
        <p:spPr>
          <a:xfrm>
            <a:off x="6045715" y="0"/>
            <a:ext cx="6146285" cy="6858000"/>
          </a:xfrm>
          <a:prstGeom prst="rect">
            <a:avLst/>
          </a:prstGeom>
        </p:spPr>
      </p:pic>
      <p:sp>
        <p:nvSpPr>
          <p:cNvPr id="2" name="Title 1">
            <a:extLst>
              <a:ext uri="{FF2B5EF4-FFF2-40B4-BE49-F238E27FC236}">
                <a16:creationId xmlns:a16="http://schemas.microsoft.com/office/drawing/2014/main" id="{6F4832CE-1048-CC4F-B271-CB078D7F2E2B}"/>
              </a:ext>
            </a:extLst>
          </p:cNvPr>
          <p:cNvSpPr>
            <a:spLocks noGrp="1"/>
          </p:cNvSpPr>
          <p:nvPr>
            <p:ph type="title" hasCustomPrompt="1"/>
          </p:nvPr>
        </p:nvSpPr>
        <p:spPr>
          <a:xfrm>
            <a:off x="479425" y="3681413"/>
            <a:ext cx="4660986" cy="1495794"/>
          </a:xfrm>
        </p:spPr>
        <p:txBody>
          <a:bodyPr/>
          <a:lstStyle>
            <a:lvl1pPr>
              <a:defRPr sz="5400"/>
            </a:lvl1pPr>
          </a:lstStyle>
          <a:p>
            <a:r>
              <a:rPr lang="en-GB"/>
              <a:t>Click to edit presentation title</a:t>
            </a:r>
            <a:endParaRPr lang="en-AU"/>
          </a:p>
        </p:txBody>
      </p:sp>
      <p:sp>
        <p:nvSpPr>
          <p:cNvPr id="3" name="Date Placeholder 2">
            <a:extLst>
              <a:ext uri="{FF2B5EF4-FFF2-40B4-BE49-F238E27FC236}">
                <a16:creationId xmlns:a16="http://schemas.microsoft.com/office/drawing/2014/main" id="{D58219D3-13B3-B348-9325-B06BC16F638E}"/>
              </a:ext>
            </a:extLst>
          </p:cNvPr>
          <p:cNvSpPr>
            <a:spLocks noGrp="1"/>
          </p:cNvSpPr>
          <p:nvPr>
            <p:ph type="dt" sz="half" idx="10"/>
          </p:nvPr>
        </p:nvSpPr>
        <p:spPr/>
        <p:txBody>
          <a:bodyPr/>
          <a:lstStyle/>
          <a:p>
            <a:r>
              <a:rPr lang="en-AU"/>
              <a:t>18 January 2022</a:t>
            </a:r>
          </a:p>
        </p:txBody>
      </p:sp>
      <p:sp>
        <p:nvSpPr>
          <p:cNvPr id="4" name="Round Same-side Corner of Rectangle 3">
            <a:extLst>
              <a:ext uri="{FF2B5EF4-FFF2-40B4-BE49-F238E27FC236}">
                <a16:creationId xmlns:a16="http://schemas.microsoft.com/office/drawing/2014/main" id="{F83B2BBB-E45B-B84B-A0A5-E2F67C60A8C7}"/>
              </a:ext>
            </a:extLst>
          </p:cNvPr>
          <p:cNvSpPr/>
          <p:nvPr userDrawn="1"/>
        </p:nvSpPr>
        <p:spPr>
          <a:xfrm rot="5400000">
            <a:off x="610042" y="5296490"/>
            <a:ext cx="534575" cy="1754659"/>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624A0799-26DF-0948-A535-1B30945F9493}"/>
              </a:ext>
            </a:extLst>
          </p:cNvPr>
          <p:cNvSpPr txBox="1"/>
          <p:nvPr userDrawn="1"/>
        </p:nvSpPr>
        <p:spPr>
          <a:xfrm>
            <a:off x="479425" y="6017798"/>
            <a:ext cx="836768" cy="246221"/>
          </a:xfrm>
          <a:prstGeom prst="rect">
            <a:avLst/>
          </a:prstGeom>
          <a:noFill/>
        </p:spPr>
        <p:txBody>
          <a:bodyPr wrap="none" lIns="0" tIns="0" rIns="0" bIns="0" rtlCol="0">
            <a:spAutoFit/>
          </a:bodyPr>
          <a:lstStyle/>
          <a:p>
            <a:r>
              <a:rPr lang="en-AU" sz="1600" b="0" i="0">
                <a:solidFill>
                  <a:schemeClr val="bg1"/>
                </a:solidFill>
                <a:latin typeface="Archivo Light" pitchFamily="2" charset="77"/>
                <a:cs typeface="Archivo Light" pitchFamily="2" charset="77"/>
              </a:rPr>
              <a:t>rlc.org.au</a:t>
            </a:r>
          </a:p>
        </p:txBody>
      </p:sp>
      <p:sp>
        <p:nvSpPr>
          <p:cNvPr id="6" name="Picture Placeholder 7">
            <a:extLst>
              <a:ext uri="{FF2B5EF4-FFF2-40B4-BE49-F238E27FC236}">
                <a16:creationId xmlns:a16="http://schemas.microsoft.com/office/drawing/2014/main" id="{E5D79DD9-D413-6D4B-B5AE-E5BEA0A9D6F0}"/>
              </a:ext>
            </a:extLst>
          </p:cNvPr>
          <p:cNvSpPr>
            <a:spLocks noGrp="1"/>
          </p:cNvSpPr>
          <p:nvPr>
            <p:ph type="pic" sz="quarter" idx="13" hasCustomPrompt="1"/>
          </p:nvPr>
        </p:nvSpPr>
        <p:spPr>
          <a:xfrm>
            <a:off x="6045715" y="593940"/>
            <a:ext cx="5328680" cy="6264060"/>
          </a:xfrm>
          <a:prstGeom prst="round2SameRect">
            <a:avLst>
              <a:gd name="adj1" fmla="val 50000"/>
              <a:gd name="adj2" fmla="val 0"/>
            </a:avLst>
          </a:prstGeom>
          <a:solidFill>
            <a:schemeClr val="bg1">
              <a:lumMod val="95000"/>
            </a:schemeClr>
          </a:solidFill>
          <a:ln>
            <a:noFill/>
          </a:ln>
        </p:spPr>
        <p:txBody>
          <a:bodyPr anchor="ctr" anchorCtr="1"/>
          <a:lstStyle>
            <a:lvl1pPr>
              <a:defRPr sz="1050"/>
            </a:lvl1pPr>
          </a:lstStyle>
          <a:p>
            <a:r>
              <a:rPr lang="en-AU"/>
              <a:t>Click to insert image</a:t>
            </a:r>
          </a:p>
        </p:txBody>
      </p:sp>
      <p:pic>
        <p:nvPicPr>
          <p:cNvPr id="7" name="Picture 6">
            <a:extLst>
              <a:ext uri="{FF2B5EF4-FFF2-40B4-BE49-F238E27FC236}">
                <a16:creationId xmlns:a16="http://schemas.microsoft.com/office/drawing/2014/main" id="{AE86372C-CB01-3740-9A1B-D47B6733C0DC}"/>
              </a:ext>
            </a:extLst>
          </p:cNvPr>
          <p:cNvPicPr>
            <a:picLocks noChangeAspect="1"/>
          </p:cNvPicPr>
          <p:nvPr userDrawn="1"/>
        </p:nvPicPr>
        <p:blipFill rotWithShape="1">
          <a:blip r:embed="rId3"/>
          <a:srcRect t="-1894" r="-4254" b="32935"/>
          <a:stretch/>
        </p:blipFill>
        <p:spPr>
          <a:xfrm>
            <a:off x="5699351" y="61782"/>
            <a:ext cx="6280271" cy="6796217"/>
          </a:xfrm>
          <a:prstGeom prst="rect">
            <a:avLst/>
          </a:prstGeom>
        </p:spPr>
      </p:pic>
      <p:pic>
        <p:nvPicPr>
          <p:cNvPr id="11" name="Graphic 10">
            <a:extLst>
              <a:ext uri="{FF2B5EF4-FFF2-40B4-BE49-F238E27FC236}">
                <a16:creationId xmlns:a16="http://schemas.microsoft.com/office/drawing/2014/main" id="{85DF3FF3-72EA-194B-8CAB-A961FF6839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986" y="321829"/>
            <a:ext cx="1905762" cy="1208532"/>
          </a:xfrm>
          <a:prstGeom prst="rect">
            <a:avLst/>
          </a:prstGeom>
        </p:spPr>
      </p:pic>
    </p:spTree>
    <p:extLst>
      <p:ext uri="{BB962C8B-B14F-4D97-AF65-F5344CB8AC3E}">
        <p14:creationId xmlns:p14="http://schemas.microsoft.com/office/powerpoint/2010/main" val="2653127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32CE-1048-CC4F-B271-CB078D7F2E2B}"/>
              </a:ext>
            </a:extLst>
          </p:cNvPr>
          <p:cNvSpPr>
            <a:spLocks noGrp="1"/>
          </p:cNvSpPr>
          <p:nvPr>
            <p:ph type="title" hasCustomPrompt="1"/>
          </p:nvPr>
        </p:nvSpPr>
        <p:spPr>
          <a:xfrm>
            <a:off x="479425" y="3681413"/>
            <a:ext cx="4660986" cy="1495794"/>
          </a:xfrm>
        </p:spPr>
        <p:txBody>
          <a:bodyPr/>
          <a:lstStyle>
            <a:lvl1pPr>
              <a:defRPr sz="5400"/>
            </a:lvl1pPr>
          </a:lstStyle>
          <a:p>
            <a:r>
              <a:rPr lang="en-GB"/>
              <a:t>Click to edit presentation title</a:t>
            </a:r>
            <a:endParaRPr lang="en-AU"/>
          </a:p>
        </p:txBody>
      </p:sp>
      <p:sp>
        <p:nvSpPr>
          <p:cNvPr id="3" name="Date Placeholder 2">
            <a:extLst>
              <a:ext uri="{FF2B5EF4-FFF2-40B4-BE49-F238E27FC236}">
                <a16:creationId xmlns:a16="http://schemas.microsoft.com/office/drawing/2014/main" id="{D58219D3-13B3-B348-9325-B06BC16F638E}"/>
              </a:ext>
            </a:extLst>
          </p:cNvPr>
          <p:cNvSpPr>
            <a:spLocks noGrp="1"/>
          </p:cNvSpPr>
          <p:nvPr>
            <p:ph type="dt" sz="half" idx="10"/>
          </p:nvPr>
        </p:nvSpPr>
        <p:spPr/>
        <p:txBody>
          <a:bodyPr/>
          <a:lstStyle/>
          <a:p>
            <a:r>
              <a:rPr lang="en-AU"/>
              <a:t>18 January 2022</a:t>
            </a:r>
          </a:p>
        </p:txBody>
      </p:sp>
      <p:sp>
        <p:nvSpPr>
          <p:cNvPr id="4" name="Round Same-side Corner of Rectangle 3">
            <a:extLst>
              <a:ext uri="{FF2B5EF4-FFF2-40B4-BE49-F238E27FC236}">
                <a16:creationId xmlns:a16="http://schemas.microsoft.com/office/drawing/2014/main" id="{F83B2BBB-E45B-B84B-A0A5-E2F67C60A8C7}"/>
              </a:ext>
            </a:extLst>
          </p:cNvPr>
          <p:cNvSpPr/>
          <p:nvPr userDrawn="1"/>
        </p:nvSpPr>
        <p:spPr>
          <a:xfrm rot="5400000">
            <a:off x="610042" y="5296490"/>
            <a:ext cx="534575" cy="1754659"/>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624A0799-26DF-0948-A535-1B30945F9493}"/>
              </a:ext>
            </a:extLst>
          </p:cNvPr>
          <p:cNvSpPr txBox="1"/>
          <p:nvPr userDrawn="1"/>
        </p:nvSpPr>
        <p:spPr>
          <a:xfrm>
            <a:off x="479425" y="6017798"/>
            <a:ext cx="836768" cy="246221"/>
          </a:xfrm>
          <a:prstGeom prst="rect">
            <a:avLst/>
          </a:prstGeom>
          <a:noFill/>
        </p:spPr>
        <p:txBody>
          <a:bodyPr wrap="none" lIns="0" tIns="0" rIns="0" bIns="0" rtlCol="0">
            <a:spAutoFit/>
          </a:bodyPr>
          <a:lstStyle/>
          <a:p>
            <a:r>
              <a:rPr lang="en-AU" sz="1600" b="0" i="0">
                <a:solidFill>
                  <a:schemeClr val="bg1"/>
                </a:solidFill>
                <a:latin typeface="Archivo Light" pitchFamily="2" charset="77"/>
                <a:cs typeface="Archivo Light" pitchFamily="2" charset="77"/>
              </a:rPr>
              <a:t>rlc.org.au</a:t>
            </a:r>
          </a:p>
        </p:txBody>
      </p:sp>
      <p:sp>
        <p:nvSpPr>
          <p:cNvPr id="6" name="Picture Placeholder 7">
            <a:extLst>
              <a:ext uri="{FF2B5EF4-FFF2-40B4-BE49-F238E27FC236}">
                <a16:creationId xmlns:a16="http://schemas.microsoft.com/office/drawing/2014/main" id="{E5D79DD9-D413-6D4B-B5AE-E5BEA0A9D6F0}"/>
              </a:ext>
            </a:extLst>
          </p:cNvPr>
          <p:cNvSpPr>
            <a:spLocks noGrp="1"/>
          </p:cNvSpPr>
          <p:nvPr>
            <p:ph type="pic" sz="quarter" idx="13" hasCustomPrompt="1"/>
          </p:nvPr>
        </p:nvSpPr>
        <p:spPr>
          <a:xfrm>
            <a:off x="6045714" y="-982310"/>
            <a:ext cx="8352211" cy="9818333"/>
          </a:xfrm>
          <a:prstGeom prst="round2SameRect">
            <a:avLst>
              <a:gd name="adj1" fmla="val 50000"/>
              <a:gd name="adj2" fmla="val 0"/>
            </a:avLst>
          </a:prstGeom>
          <a:solidFill>
            <a:schemeClr val="bg1">
              <a:lumMod val="95000"/>
            </a:schemeClr>
          </a:solidFill>
          <a:ln>
            <a:noFill/>
          </a:ln>
        </p:spPr>
        <p:txBody>
          <a:bodyPr anchor="ctr" anchorCtr="1"/>
          <a:lstStyle>
            <a:lvl1pPr>
              <a:defRPr sz="1050"/>
            </a:lvl1pPr>
          </a:lstStyle>
          <a:p>
            <a:r>
              <a:rPr lang="en-AU"/>
              <a:t>Click to insert image</a:t>
            </a:r>
          </a:p>
        </p:txBody>
      </p:sp>
      <p:pic>
        <p:nvPicPr>
          <p:cNvPr id="8" name="Graphic 7">
            <a:extLst>
              <a:ext uri="{FF2B5EF4-FFF2-40B4-BE49-F238E27FC236}">
                <a16:creationId xmlns:a16="http://schemas.microsoft.com/office/drawing/2014/main" id="{815A10AC-D068-C743-ADAA-8D754413400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4986" y="321829"/>
            <a:ext cx="1905762" cy="1208532"/>
          </a:xfrm>
          <a:prstGeom prst="rect">
            <a:avLst/>
          </a:prstGeom>
        </p:spPr>
      </p:pic>
    </p:spTree>
    <p:extLst>
      <p:ext uri="{BB962C8B-B14F-4D97-AF65-F5344CB8AC3E}">
        <p14:creationId xmlns:p14="http://schemas.microsoft.com/office/powerpoint/2010/main" val="299224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 column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368300"/>
            <a:ext cx="11233150" cy="609398"/>
          </a:xfrm>
        </p:spPr>
        <p:txBody>
          <a:bodyPr/>
          <a:lstStyle/>
          <a:p>
            <a:r>
              <a:rPr lang="en-GB"/>
              <a:t>Click to add slide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
        <p:nvSpPr>
          <p:cNvPr id="7" name="Text Placeholder 6">
            <a:extLst>
              <a:ext uri="{FF2B5EF4-FFF2-40B4-BE49-F238E27FC236}">
                <a16:creationId xmlns:a16="http://schemas.microsoft.com/office/drawing/2014/main" id="{52862297-3FB9-4449-83DE-467F3AEC3CA2}"/>
              </a:ext>
            </a:extLst>
          </p:cNvPr>
          <p:cNvSpPr>
            <a:spLocks noGrp="1"/>
          </p:cNvSpPr>
          <p:nvPr>
            <p:ph type="body" sz="quarter" idx="12" hasCustomPrompt="1"/>
          </p:nvPr>
        </p:nvSpPr>
        <p:spPr>
          <a:xfrm>
            <a:off x="479425" y="1916113"/>
            <a:ext cx="11233150" cy="3852862"/>
          </a:xfrm>
        </p:spPr>
        <p:txBody>
          <a:bodyPr numCol="3" spcCol="360000"/>
          <a:lstStyle/>
          <a:p>
            <a:pPr lvl="0"/>
            <a:r>
              <a:rPr lang="en-GB"/>
              <a:t>Click to add text (First level)</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6355150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0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 imag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368300"/>
            <a:ext cx="11233150" cy="609398"/>
          </a:xfrm>
        </p:spPr>
        <p:txBody>
          <a:bodyPr/>
          <a:lstStyle/>
          <a:p>
            <a:r>
              <a:rPr lang="en-GB"/>
              <a:t>Click to add slide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
        <p:nvSpPr>
          <p:cNvPr id="7" name="Text Placeholder 6">
            <a:extLst>
              <a:ext uri="{FF2B5EF4-FFF2-40B4-BE49-F238E27FC236}">
                <a16:creationId xmlns:a16="http://schemas.microsoft.com/office/drawing/2014/main" id="{52862297-3FB9-4449-83DE-467F3AEC3CA2}"/>
              </a:ext>
            </a:extLst>
          </p:cNvPr>
          <p:cNvSpPr>
            <a:spLocks noGrp="1"/>
          </p:cNvSpPr>
          <p:nvPr>
            <p:ph type="body" sz="quarter" idx="12" hasCustomPrompt="1"/>
          </p:nvPr>
        </p:nvSpPr>
        <p:spPr>
          <a:xfrm>
            <a:off x="479425" y="1916113"/>
            <a:ext cx="7380288" cy="3852862"/>
          </a:xfrm>
        </p:spPr>
        <p:txBody>
          <a:bodyPr numCol="2" spcCol="360000"/>
          <a:lstStyle/>
          <a:p>
            <a:pPr lvl="0"/>
            <a:r>
              <a:rPr lang="en-GB"/>
              <a:t>Click to add text (First level)</a:t>
            </a:r>
          </a:p>
          <a:p>
            <a:pPr lvl="1"/>
            <a:r>
              <a:rPr lang="en-GB"/>
              <a:t>Second level</a:t>
            </a:r>
          </a:p>
          <a:p>
            <a:pPr lvl="2"/>
            <a:r>
              <a:rPr lang="en-GB"/>
              <a:t>Third level</a:t>
            </a:r>
          </a:p>
          <a:p>
            <a:pPr lvl="3"/>
            <a:r>
              <a:rPr lang="en-GB"/>
              <a:t>Fourth level</a:t>
            </a:r>
          </a:p>
          <a:p>
            <a:pPr lvl="4"/>
            <a:r>
              <a:rPr lang="en-GB"/>
              <a:t>Fifth level</a:t>
            </a:r>
            <a:endParaRPr lang="en-AU"/>
          </a:p>
        </p:txBody>
      </p:sp>
      <p:sp>
        <p:nvSpPr>
          <p:cNvPr id="8" name="Picture Placeholder 7">
            <a:extLst>
              <a:ext uri="{FF2B5EF4-FFF2-40B4-BE49-F238E27FC236}">
                <a16:creationId xmlns:a16="http://schemas.microsoft.com/office/drawing/2014/main" id="{C04EA913-F4BB-234C-AAFD-F1AFF61255D1}"/>
              </a:ext>
            </a:extLst>
          </p:cNvPr>
          <p:cNvSpPr>
            <a:spLocks noGrp="1"/>
          </p:cNvSpPr>
          <p:nvPr>
            <p:ph type="pic" sz="quarter" idx="13" hasCustomPrompt="1"/>
          </p:nvPr>
        </p:nvSpPr>
        <p:spPr>
          <a:xfrm>
            <a:off x="8739488" y="1916113"/>
            <a:ext cx="2973086" cy="3997325"/>
          </a:xfrm>
          <a:prstGeom prst="round2SameRect">
            <a:avLst>
              <a:gd name="adj1" fmla="val 50000"/>
              <a:gd name="adj2" fmla="val 0"/>
            </a:avLst>
          </a:prstGeom>
          <a:solidFill>
            <a:schemeClr val="bg1">
              <a:lumMod val="95000"/>
            </a:schemeClr>
          </a:solidFill>
          <a:ln>
            <a:noFill/>
          </a:ln>
        </p:spPr>
        <p:txBody>
          <a:bodyPr anchor="ctr" anchorCtr="1"/>
          <a:lstStyle>
            <a:lvl1pPr>
              <a:defRPr sz="1050"/>
            </a:lvl1pPr>
          </a:lstStyle>
          <a:p>
            <a:r>
              <a:rPr lang="en-AU"/>
              <a:t>Click to insert image</a:t>
            </a:r>
          </a:p>
        </p:txBody>
      </p:sp>
    </p:spTree>
    <p:extLst>
      <p:ext uri="{BB962C8B-B14F-4D97-AF65-F5344CB8AC3E}">
        <p14:creationId xmlns:p14="http://schemas.microsoft.com/office/powerpoint/2010/main" val="904857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20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 imag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566B51-9725-AB49-B197-23453E7E14E5}"/>
              </a:ext>
            </a:extLst>
          </p:cNvPr>
          <p:cNvSpPr/>
          <p:nvPr/>
        </p:nvSpPr>
        <p:spPr>
          <a:xfrm>
            <a:off x="0" y="0"/>
            <a:ext cx="12192000" cy="591343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368300"/>
            <a:ext cx="11233150" cy="609398"/>
          </a:xfrm>
        </p:spPr>
        <p:txBody>
          <a:bodyPr/>
          <a:lstStyle/>
          <a:p>
            <a:r>
              <a:rPr lang="en-GB"/>
              <a:t>Click to add slide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
        <p:nvSpPr>
          <p:cNvPr id="7" name="Text Placeholder 6">
            <a:extLst>
              <a:ext uri="{FF2B5EF4-FFF2-40B4-BE49-F238E27FC236}">
                <a16:creationId xmlns:a16="http://schemas.microsoft.com/office/drawing/2014/main" id="{52862297-3FB9-4449-83DE-467F3AEC3CA2}"/>
              </a:ext>
            </a:extLst>
          </p:cNvPr>
          <p:cNvSpPr>
            <a:spLocks noGrp="1"/>
          </p:cNvSpPr>
          <p:nvPr>
            <p:ph type="body" sz="quarter" idx="12" hasCustomPrompt="1"/>
          </p:nvPr>
        </p:nvSpPr>
        <p:spPr>
          <a:xfrm>
            <a:off x="479425" y="1916113"/>
            <a:ext cx="3492500" cy="3852862"/>
          </a:xfrm>
        </p:spPr>
        <p:txBody>
          <a:bodyPr numCol="1" spcCol="360000"/>
          <a:lstStyle/>
          <a:p>
            <a:pPr lvl="0"/>
            <a:r>
              <a:rPr lang="en-GB"/>
              <a:t>Click to add text (First level)</a:t>
            </a:r>
          </a:p>
          <a:p>
            <a:pPr lvl="1"/>
            <a:r>
              <a:rPr lang="en-GB"/>
              <a:t>Second level</a:t>
            </a:r>
          </a:p>
          <a:p>
            <a:pPr lvl="2"/>
            <a:r>
              <a:rPr lang="en-GB"/>
              <a:t>Third level</a:t>
            </a:r>
          </a:p>
          <a:p>
            <a:pPr lvl="3"/>
            <a:r>
              <a:rPr lang="en-GB"/>
              <a:t>Fourth level</a:t>
            </a:r>
          </a:p>
          <a:p>
            <a:pPr lvl="4"/>
            <a:r>
              <a:rPr lang="en-GB"/>
              <a:t>Fifth level</a:t>
            </a:r>
            <a:endParaRPr lang="en-AU"/>
          </a:p>
        </p:txBody>
      </p:sp>
      <p:sp>
        <p:nvSpPr>
          <p:cNvPr id="8" name="Picture Placeholder 7">
            <a:extLst>
              <a:ext uri="{FF2B5EF4-FFF2-40B4-BE49-F238E27FC236}">
                <a16:creationId xmlns:a16="http://schemas.microsoft.com/office/drawing/2014/main" id="{C04EA913-F4BB-234C-AAFD-F1AFF61255D1}"/>
              </a:ext>
            </a:extLst>
          </p:cNvPr>
          <p:cNvSpPr>
            <a:spLocks noGrp="1"/>
          </p:cNvSpPr>
          <p:nvPr>
            <p:ph type="pic" sz="quarter" idx="13" hasCustomPrompt="1"/>
          </p:nvPr>
        </p:nvSpPr>
        <p:spPr>
          <a:xfrm>
            <a:off x="6096000" y="1"/>
            <a:ext cx="6096000" cy="5913438"/>
          </a:xfrm>
          <a:prstGeom prst="rect">
            <a:avLst/>
          </a:prstGeom>
          <a:solidFill>
            <a:schemeClr val="bg1">
              <a:lumMod val="95000"/>
            </a:schemeClr>
          </a:solidFill>
          <a:ln>
            <a:noFill/>
          </a:ln>
        </p:spPr>
        <p:txBody>
          <a:bodyPr anchor="ctr" anchorCtr="1"/>
          <a:lstStyle>
            <a:lvl1pPr>
              <a:defRPr sz="1050"/>
            </a:lvl1pPr>
          </a:lstStyle>
          <a:p>
            <a:r>
              <a:rPr lang="en-AU"/>
              <a:t>Click to insert image</a:t>
            </a:r>
          </a:p>
        </p:txBody>
      </p:sp>
      <p:sp>
        <p:nvSpPr>
          <p:cNvPr id="9" name="Rectangle 8">
            <a:extLst>
              <a:ext uri="{FF2B5EF4-FFF2-40B4-BE49-F238E27FC236}">
                <a16:creationId xmlns:a16="http://schemas.microsoft.com/office/drawing/2014/main" id="{B0A2C9FA-C14F-7646-87CC-4F824F3F5EBD}"/>
              </a:ext>
            </a:extLst>
          </p:cNvPr>
          <p:cNvSpPr/>
          <p:nvPr userDrawn="1"/>
        </p:nvSpPr>
        <p:spPr>
          <a:xfrm>
            <a:off x="0" y="0"/>
            <a:ext cx="12192000" cy="591343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901168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448">
          <p15:clr>
            <a:srgbClr val="FBAE40"/>
          </p15:clr>
        </p15:guide>
        <p15:guide id="2" orient="horz" pos="12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368300"/>
            <a:ext cx="11233150" cy="609398"/>
          </a:xfrm>
        </p:spPr>
        <p:txBody>
          <a:bodyPr/>
          <a:lstStyle/>
          <a:p>
            <a:r>
              <a:rPr lang="en-GB"/>
              <a:t>Click to add slide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
        <p:nvSpPr>
          <p:cNvPr id="7" name="Text Placeholder 6">
            <a:extLst>
              <a:ext uri="{FF2B5EF4-FFF2-40B4-BE49-F238E27FC236}">
                <a16:creationId xmlns:a16="http://schemas.microsoft.com/office/drawing/2014/main" id="{52862297-3FB9-4449-83DE-467F3AEC3CA2}"/>
              </a:ext>
            </a:extLst>
          </p:cNvPr>
          <p:cNvSpPr>
            <a:spLocks noGrp="1"/>
          </p:cNvSpPr>
          <p:nvPr>
            <p:ph type="body" sz="quarter" idx="12" hasCustomPrompt="1"/>
          </p:nvPr>
        </p:nvSpPr>
        <p:spPr>
          <a:xfrm>
            <a:off x="479425" y="1916113"/>
            <a:ext cx="3492500" cy="3852862"/>
          </a:xfrm>
        </p:spPr>
        <p:txBody>
          <a:bodyPr numCol="1" spcCol="360000"/>
          <a:lstStyle/>
          <a:p>
            <a:pPr lvl="0"/>
            <a:r>
              <a:rPr lang="en-GB"/>
              <a:t>Click to add text (First level)</a:t>
            </a:r>
          </a:p>
          <a:p>
            <a:pPr lvl="1"/>
            <a:r>
              <a:rPr lang="en-GB"/>
              <a:t>Second level</a:t>
            </a:r>
          </a:p>
          <a:p>
            <a:pPr lvl="2"/>
            <a:r>
              <a:rPr lang="en-GB"/>
              <a:t>Third level</a:t>
            </a:r>
          </a:p>
          <a:p>
            <a:pPr lvl="3"/>
            <a:r>
              <a:rPr lang="en-GB"/>
              <a:t>Fourth level</a:t>
            </a:r>
          </a:p>
          <a:p>
            <a:pPr lvl="4"/>
            <a:r>
              <a:rPr lang="en-GB"/>
              <a:t>Fifth level</a:t>
            </a:r>
            <a:endParaRPr lang="en-AU"/>
          </a:p>
        </p:txBody>
      </p:sp>
      <p:sp>
        <p:nvSpPr>
          <p:cNvPr id="6" name="Chart Placeholder 5">
            <a:extLst>
              <a:ext uri="{FF2B5EF4-FFF2-40B4-BE49-F238E27FC236}">
                <a16:creationId xmlns:a16="http://schemas.microsoft.com/office/drawing/2014/main" id="{B4E27895-6A95-B64D-959B-FF4CD047704C}"/>
              </a:ext>
            </a:extLst>
          </p:cNvPr>
          <p:cNvSpPr>
            <a:spLocks noGrp="1"/>
          </p:cNvSpPr>
          <p:nvPr>
            <p:ph type="chart" sz="quarter" idx="13" hasCustomPrompt="1"/>
          </p:nvPr>
        </p:nvSpPr>
        <p:spPr>
          <a:xfrm>
            <a:off x="4332288" y="1916113"/>
            <a:ext cx="7380287" cy="3997325"/>
          </a:xfrm>
        </p:spPr>
        <p:txBody>
          <a:bodyPr anchor="ctr" anchorCtr="1"/>
          <a:lstStyle/>
          <a:p>
            <a:r>
              <a:rPr lang="en-AU"/>
              <a:t>Click to place chart</a:t>
            </a:r>
          </a:p>
        </p:txBody>
      </p:sp>
    </p:spTree>
    <p:extLst>
      <p:ext uri="{BB962C8B-B14F-4D97-AF65-F5344CB8AC3E}">
        <p14:creationId xmlns:p14="http://schemas.microsoft.com/office/powerpoint/2010/main" val="5099634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2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ullout text">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BD9BF6D-C6BB-4E41-A04F-CC13737289E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8732" t="8394" b="47390"/>
          <a:stretch/>
        </p:blipFill>
        <p:spPr>
          <a:xfrm>
            <a:off x="0" y="1"/>
            <a:ext cx="3971926" cy="6858000"/>
          </a:xfrm>
          <a:prstGeom prst="rect">
            <a:avLst/>
          </a:prstGeom>
        </p:spPr>
      </p:pic>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368300"/>
            <a:ext cx="11233150" cy="609398"/>
          </a:xfrm>
        </p:spPr>
        <p:txBody>
          <a:bodyPr/>
          <a:lstStyle/>
          <a:p>
            <a:r>
              <a:rPr lang="en-GB"/>
              <a:t>Click to add slide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
        <p:nvSpPr>
          <p:cNvPr id="7" name="Text Placeholder 6">
            <a:extLst>
              <a:ext uri="{FF2B5EF4-FFF2-40B4-BE49-F238E27FC236}">
                <a16:creationId xmlns:a16="http://schemas.microsoft.com/office/drawing/2014/main" id="{52862297-3FB9-4449-83DE-467F3AEC3CA2}"/>
              </a:ext>
            </a:extLst>
          </p:cNvPr>
          <p:cNvSpPr>
            <a:spLocks noGrp="1"/>
          </p:cNvSpPr>
          <p:nvPr>
            <p:ph type="body" sz="quarter" idx="12" hasCustomPrompt="1"/>
          </p:nvPr>
        </p:nvSpPr>
        <p:spPr>
          <a:xfrm>
            <a:off x="8220075" y="1520825"/>
            <a:ext cx="3492499" cy="3848400"/>
          </a:xfrm>
        </p:spPr>
        <p:txBody>
          <a:bodyPr numCol="1" spcCol="360000"/>
          <a:lstStyle/>
          <a:p>
            <a:pPr lvl="0"/>
            <a:r>
              <a:rPr lang="en-GB"/>
              <a:t>Click to add text (First level)</a:t>
            </a:r>
          </a:p>
          <a:p>
            <a:pPr lvl="1"/>
            <a:r>
              <a:rPr lang="en-GB"/>
              <a:t>Second level</a:t>
            </a:r>
          </a:p>
          <a:p>
            <a:pPr lvl="2"/>
            <a:r>
              <a:rPr lang="en-GB"/>
              <a:t>Third level</a:t>
            </a:r>
          </a:p>
          <a:p>
            <a:pPr lvl="3"/>
            <a:r>
              <a:rPr lang="en-GB"/>
              <a:t>Fourth level</a:t>
            </a:r>
          </a:p>
          <a:p>
            <a:pPr lvl="4"/>
            <a:r>
              <a:rPr lang="en-GB"/>
              <a:t>Fifth level</a:t>
            </a:r>
            <a:endParaRPr lang="en-AU"/>
          </a:p>
        </p:txBody>
      </p:sp>
      <p:sp>
        <p:nvSpPr>
          <p:cNvPr id="6" name="Text Placeholder 6">
            <a:extLst>
              <a:ext uri="{FF2B5EF4-FFF2-40B4-BE49-F238E27FC236}">
                <a16:creationId xmlns:a16="http://schemas.microsoft.com/office/drawing/2014/main" id="{AA0D31AE-DF02-DE4D-A9E4-F933399502CA}"/>
              </a:ext>
            </a:extLst>
          </p:cNvPr>
          <p:cNvSpPr>
            <a:spLocks noGrp="1"/>
          </p:cNvSpPr>
          <p:nvPr>
            <p:ph type="body" sz="quarter" idx="13" hasCustomPrompt="1"/>
          </p:nvPr>
        </p:nvSpPr>
        <p:spPr>
          <a:xfrm>
            <a:off x="4332288" y="1459215"/>
            <a:ext cx="3527425" cy="3848400"/>
          </a:xfrm>
        </p:spPr>
        <p:txBody>
          <a:bodyPr numCol="1" spcCol="360000"/>
          <a:lstStyle>
            <a:lvl1pPr>
              <a:spcBef>
                <a:spcPts val="0"/>
              </a:spcBef>
              <a:defRPr sz="2200"/>
            </a:lvl1pPr>
          </a:lstStyle>
          <a:p>
            <a:pPr lvl="0"/>
            <a:r>
              <a:rPr lang="en-GB"/>
              <a:t>Pullout text</a:t>
            </a:r>
          </a:p>
        </p:txBody>
      </p:sp>
      <p:pic>
        <p:nvPicPr>
          <p:cNvPr id="11" name="Graphic 10">
            <a:extLst>
              <a:ext uri="{FF2B5EF4-FFF2-40B4-BE49-F238E27FC236}">
                <a16:creationId xmlns:a16="http://schemas.microsoft.com/office/drawing/2014/main" id="{B6ADD135-F08C-B24E-A035-886D9208358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537" t="12228" r="8130" b="11887"/>
          <a:stretch/>
        </p:blipFill>
        <p:spPr>
          <a:xfrm>
            <a:off x="479425" y="6178550"/>
            <a:ext cx="676276" cy="390525"/>
          </a:xfrm>
          <a:prstGeom prst="rect">
            <a:avLst/>
          </a:prstGeom>
        </p:spPr>
      </p:pic>
      <p:pic>
        <p:nvPicPr>
          <p:cNvPr id="9" name="Graphic 8">
            <a:extLst>
              <a:ext uri="{FF2B5EF4-FFF2-40B4-BE49-F238E27FC236}">
                <a16:creationId xmlns:a16="http://schemas.microsoft.com/office/drawing/2014/main" id="{FE98C0C0-FC5D-C444-B677-A69ABA08839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32" t="8394" b="47390"/>
          <a:stretch/>
        </p:blipFill>
        <p:spPr>
          <a:xfrm>
            <a:off x="0" y="1"/>
            <a:ext cx="3971926" cy="6858000"/>
          </a:xfrm>
          <a:prstGeom prst="rect">
            <a:avLst/>
          </a:prstGeom>
        </p:spPr>
      </p:pic>
      <p:pic>
        <p:nvPicPr>
          <p:cNvPr id="12" name="Graphic 11">
            <a:extLst>
              <a:ext uri="{FF2B5EF4-FFF2-40B4-BE49-F238E27FC236}">
                <a16:creationId xmlns:a16="http://schemas.microsoft.com/office/drawing/2014/main" id="{233A5C0A-E530-1741-8863-203E4C4E99A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8537" t="12228" r="8130" b="11887"/>
          <a:stretch/>
        </p:blipFill>
        <p:spPr>
          <a:xfrm>
            <a:off x="479425" y="6178550"/>
            <a:ext cx="676276" cy="390525"/>
          </a:xfrm>
          <a:prstGeom prst="rect">
            <a:avLst/>
          </a:prstGeom>
        </p:spPr>
      </p:pic>
    </p:spTree>
    <p:extLst>
      <p:ext uri="{BB962C8B-B14F-4D97-AF65-F5344CB8AC3E}">
        <p14:creationId xmlns:p14="http://schemas.microsoft.com/office/powerpoint/2010/main" val="42179710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958">
          <p15:clr>
            <a:srgbClr val="FBAE40"/>
          </p15:clr>
        </p15:guide>
        <p15:guide id="2" orient="horz" pos="913">
          <p15:clr>
            <a:srgbClr val="FBAE40"/>
          </p15:clr>
        </p15:guide>
        <p15:guide id="3"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text">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631FBB0-4C3E-8F4D-AEC8-577F7ABB61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35" b="47303"/>
          <a:stretch/>
        </p:blipFill>
        <p:spPr>
          <a:xfrm>
            <a:off x="3700317" y="0"/>
            <a:ext cx="8656275" cy="6858000"/>
          </a:xfrm>
          <a:prstGeom prst="rect">
            <a:avLst/>
          </a:prstGeom>
        </p:spPr>
      </p:pic>
      <p:pic>
        <p:nvPicPr>
          <p:cNvPr id="8" name="Graphic 7">
            <a:extLst>
              <a:ext uri="{FF2B5EF4-FFF2-40B4-BE49-F238E27FC236}">
                <a16:creationId xmlns:a16="http://schemas.microsoft.com/office/drawing/2014/main" id="{A2399035-DDD3-164F-8220-5F850DB4AA0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535" b="47303"/>
          <a:stretch/>
        </p:blipFill>
        <p:spPr>
          <a:xfrm>
            <a:off x="3700317" y="0"/>
            <a:ext cx="8656275" cy="6858000"/>
          </a:xfrm>
          <a:prstGeom prst="rect">
            <a:avLst/>
          </a:prstGeom>
        </p:spPr>
      </p:pic>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368300"/>
            <a:ext cx="11233150" cy="609398"/>
          </a:xfrm>
        </p:spPr>
        <p:txBody>
          <a:bodyPr/>
          <a:lstStyle/>
          <a:p>
            <a:r>
              <a:rPr lang="en-GB"/>
              <a:t>Click to add slide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
        <p:nvSpPr>
          <p:cNvPr id="6" name="Text Placeholder 6">
            <a:extLst>
              <a:ext uri="{FF2B5EF4-FFF2-40B4-BE49-F238E27FC236}">
                <a16:creationId xmlns:a16="http://schemas.microsoft.com/office/drawing/2014/main" id="{AA0D31AE-DF02-DE4D-A9E4-F933399502CA}"/>
              </a:ext>
            </a:extLst>
          </p:cNvPr>
          <p:cNvSpPr>
            <a:spLocks noGrp="1"/>
          </p:cNvSpPr>
          <p:nvPr>
            <p:ph type="body" sz="quarter" idx="13" hasCustomPrompt="1"/>
          </p:nvPr>
        </p:nvSpPr>
        <p:spPr>
          <a:xfrm>
            <a:off x="4332288" y="1520824"/>
            <a:ext cx="6300787" cy="4392613"/>
          </a:xfrm>
        </p:spPr>
        <p:txBody>
          <a:bodyPr numCol="1" spcCol="360000" anchor="ctr" anchorCtr="0"/>
          <a:lstStyle>
            <a:lvl1pPr marL="90000" indent="-90000">
              <a:spcBef>
                <a:spcPts val="0"/>
              </a:spcBef>
              <a:defRPr sz="1800"/>
            </a:lvl1pPr>
          </a:lstStyle>
          <a:p>
            <a:pPr lvl="0"/>
            <a:r>
              <a:rPr lang="en-GB"/>
              <a:t>Pullout text</a:t>
            </a:r>
          </a:p>
        </p:txBody>
      </p:sp>
      <p:pic>
        <p:nvPicPr>
          <p:cNvPr id="11" name="Graphic 10">
            <a:extLst>
              <a:ext uri="{FF2B5EF4-FFF2-40B4-BE49-F238E27FC236}">
                <a16:creationId xmlns:a16="http://schemas.microsoft.com/office/drawing/2014/main" id="{B6ADD135-F08C-B24E-A035-886D9208358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537" t="12228" r="8130" b="11887"/>
          <a:stretch/>
        </p:blipFill>
        <p:spPr>
          <a:xfrm>
            <a:off x="479425" y="6178550"/>
            <a:ext cx="676276" cy="390525"/>
          </a:xfrm>
          <a:prstGeom prst="rect">
            <a:avLst/>
          </a:prstGeom>
        </p:spPr>
      </p:pic>
      <p:pic>
        <p:nvPicPr>
          <p:cNvPr id="10" name="Graphic 9">
            <a:extLst>
              <a:ext uri="{FF2B5EF4-FFF2-40B4-BE49-F238E27FC236}">
                <a16:creationId xmlns:a16="http://schemas.microsoft.com/office/drawing/2014/main" id="{1B0AB1F0-F226-2B45-A328-790DB206C7A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8537" t="12228" r="8130" b="11887"/>
          <a:stretch/>
        </p:blipFill>
        <p:spPr>
          <a:xfrm>
            <a:off x="479425" y="6178550"/>
            <a:ext cx="676276" cy="390525"/>
          </a:xfrm>
          <a:prstGeom prst="rect">
            <a:avLst/>
          </a:prstGeom>
        </p:spPr>
      </p:pic>
    </p:spTree>
    <p:extLst>
      <p:ext uri="{BB962C8B-B14F-4D97-AF65-F5344CB8AC3E}">
        <p14:creationId xmlns:p14="http://schemas.microsoft.com/office/powerpoint/2010/main" val="27688643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958">
          <p15:clr>
            <a:srgbClr val="FBAE40"/>
          </p15:clr>
        </p15:guide>
        <p15:guide id="2" orient="horz" pos="913">
          <p15:clr>
            <a:srgbClr val="FBAE40"/>
          </p15:clr>
        </p15:guide>
        <p15:guide id="3" pos="66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1">
    <p:bg>
      <p:bgPr>
        <a:solidFill>
          <a:schemeClr val="accent3"/>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652A869-5953-384C-9B7F-7F538FB1B34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51862"/>
          <a:stretch/>
        </p:blipFill>
        <p:spPr>
          <a:xfrm>
            <a:off x="3824416" y="231602"/>
            <a:ext cx="8541754" cy="6626398"/>
          </a:xfrm>
          <a:prstGeom prst="rect">
            <a:avLst/>
          </a:prstGeom>
        </p:spPr>
      </p:pic>
      <p:pic>
        <p:nvPicPr>
          <p:cNvPr id="6" name="Graphic 5">
            <a:extLst>
              <a:ext uri="{FF2B5EF4-FFF2-40B4-BE49-F238E27FC236}">
                <a16:creationId xmlns:a16="http://schemas.microsoft.com/office/drawing/2014/main" id="{B67B4F8D-6C1E-4140-BE34-6B8CF108B65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51862"/>
          <a:stretch/>
        </p:blipFill>
        <p:spPr>
          <a:xfrm>
            <a:off x="3824416" y="231602"/>
            <a:ext cx="8541754" cy="6626398"/>
          </a:xfrm>
          <a:prstGeom prst="rect">
            <a:avLst/>
          </a:prstGeom>
        </p:spPr>
      </p:pic>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2781300"/>
            <a:ext cx="3110213" cy="1163395"/>
          </a:xfrm>
        </p:spPr>
        <p:txBody>
          <a:bodyPr wrap="square">
            <a:spAutoFit/>
          </a:bodyPr>
          <a:lstStyle>
            <a:lvl1pPr>
              <a:defRPr sz="4200"/>
            </a:lvl1pPr>
          </a:lstStyle>
          <a:p>
            <a:r>
              <a:rPr lang="en-GB"/>
              <a:t>Click to add divider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Tree>
    <p:extLst>
      <p:ext uri="{BB962C8B-B14F-4D97-AF65-F5344CB8AC3E}">
        <p14:creationId xmlns:p14="http://schemas.microsoft.com/office/powerpoint/2010/main" val="35732548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2">
    <p:bg>
      <p:bgPr>
        <a:solidFill>
          <a:schemeClr val="accent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A77E157-074F-C64F-A72E-F3A8469A93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51862"/>
          <a:stretch/>
        </p:blipFill>
        <p:spPr>
          <a:xfrm>
            <a:off x="3824416" y="231602"/>
            <a:ext cx="8541754" cy="6626398"/>
          </a:xfrm>
          <a:prstGeom prst="rect">
            <a:avLst/>
          </a:prstGeom>
        </p:spPr>
      </p:pic>
      <p:pic>
        <p:nvPicPr>
          <p:cNvPr id="8" name="Graphic 7">
            <a:extLst>
              <a:ext uri="{FF2B5EF4-FFF2-40B4-BE49-F238E27FC236}">
                <a16:creationId xmlns:a16="http://schemas.microsoft.com/office/drawing/2014/main" id="{815106B6-E23C-9740-9923-D9235EC4A0A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51862"/>
          <a:stretch/>
        </p:blipFill>
        <p:spPr>
          <a:xfrm>
            <a:off x="3824416" y="231602"/>
            <a:ext cx="8541754" cy="6626398"/>
          </a:xfrm>
          <a:prstGeom prst="rect">
            <a:avLst/>
          </a:prstGeom>
        </p:spPr>
      </p:pic>
      <p:sp>
        <p:nvSpPr>
          <p:cNvPr id="2" name="Title 1">
            <a:extLst>
              <a:ext uri="{FF2B5EF4-FFF2-40B4-BE49-F238E27FC236}">
                <a16:creationId xmlns:a16="http://schemas.microsoft.com/office/drawing/2014/main" id="{0EECA5D7-68FE-6A4C-A6BF-6EEC394252C6}"/>
              </a:ext>
            </a:extLst>
          </p:cNvPr>
          <p:cNvSpPr>
            <a:spLocks noGrp="1"/>
          </p:cNvSpPr>
          <p:nvPr>
            <p:ph type="title" hasCustomPrompt="1"/>
          </p:nvPr>
        </p:nvSpPr>
        <p:spPr>
          <a:xfrm>
            <a:off x="479424" y="2781300"/>
            <a:ext cx="3110213" cy="1163395"/>
          </a:xfrm>
        </p:spPr>
        <p:txBody>
          <a:bodyPr wrap="square">
            <a:spAutoFit/>
          </a:bodyPr>
          <a:lstStyle>
            <a:lvl1pPr>
              <a:defRPr sz="4200"/>
            </a:lvl1pPr>
          </a:lstStyle>
          <a:p>
            <a:r>
              <a:rPr lang="en-GB"/>
              <a:t>Click to add divider title</a:t>
            </a:r>
            <a:endParaRPr lang="en-AU"/>
          </a:p>
        </p:txBody>
      </p:sp>
      <p:sp>
        <p:nvSpPr>
          <p:cNvPr id="3" name="Footer Placeholder 2">
            <a:extLst>
              <a:ext uri="{FF2B5EF4-FFF2-40B4-BE49-F238E27FC236}">
                <a16:creationId xmlns:a16="http://schemas.microsoft.com/office/drawing/2014/main" id="{DFEA1AC0-F3CC-7F46-8262-A0325662113A}"/>
              </a:ext>
            </a:extLst>
          </p:cNvPr>
          <p:cNvSpPr>
            <a:spLocks noGrp="1"/>
          </p:cNvSpPr>
          <p:nvPr>
            <p:ph type="ftr" sz="quarter" idx="10"/>
          </p:nvPr>
        </p:nvSpPr>
        <p:spPr>
          <a:xfrm>
            <a:off x="7239000" y="6343264"/>
            <a:ext cx="4114800" cy="138499"/>
          </a:xfrm>
        </p:spPr>
        <p:txBody>
          <a:bodyPr/>
          <a:lstStyle/>
          <a:p>
            <a:r>
              <a:rPr lang="en-AU"/>
              <a:t>Presentation title goes here | Date goes here as part of footer |</a:t>
            </a:r>
          </a:p>
        </p:txBody>
      </p:sp>
      <p:sp>
        <p:nvSpPr>
          <p:cNvPr id="4" name="Slide Number Placeholder 3">
            <a:extLst>
              <a:ext uri="{FF2B5EF4-FFF2-40B4-BE49-F238E27FC236}">
                <a16:creationId xmlns:a16="http://schemas.microsoft.com/office/drawing/2014/main" id="{F569B6F6-3333-DB43-A057-0D3A53183C8E}"/>
              </a:ext>
            </a:extLst>
          </p:cNvPr>
          <p:cNvSpPr>
            <a:spLocks noGrp="1"/>
          </p:cNvSpPr>
          <p:nvPr>
            <p:ph type="sldNum" sz="quarter" idx="11"/>
          </p:nvPr>
        </p:nvSpPr>
        <p:spPr>
          <a:xfrm>
            <a:off x="11353799" y="6314400"/>
            <a:ext cx="358776" cy="215444"/>
          </a:xfrm>
        </p:spPr>
        <p:txBody>
          <a:bodyPr/>
          <a:lstStyle/>
          <a:p>
            <a:fld id="{CD4C1D5F-4A97-7B42-9D87-24EE203E0E60}" type="slidenum">
              <a:rPr lang="en-AU"/>
              <a:pPr/>
              <a:t>‹#›</a:t>
            </a:fld>
            <a:endParaRPr lang="en-AU"/>
          </a:p>
        </p:txBody>
      </p:sp>
    </p:spTree>
    <p:extLst>
      <p:ext uri="{BB962C8B-B14F-4D97-AF65-F5344CB8AC3E}">
        <p14:creationId xmlns:p14="http://schemas.microsoft.com/office/powerpoint/2010/main" val="12526059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7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4654C-696F-CC47-A217-D3C6D45DAB94}"/>
              </a:ext>
            </a:extLst>
          </p:cNvPr>
          <p:cNvSpPr>
            <a:spLocks noGrp="1"/>
          </p:cNvSpPr>
          <p:nvPr>
            <p:ph type="title"/>
          </p:nvPr>
        </p:nvSpPr>
        <p:spPr>
          <a:xfrm>
            <a:off x="479424" y="368300"/>
            <a:ext cx="10874375" cy="609398"/>
          </a:xfrm>
          <a:prstGeom prst="rect">
            <a:avLst/>
          </a:prstGeom>
        </p:spPr>
        <p:txBody>
          <a:bodyPr vert="horz" wrap="square" lIns="0" tIns="0" rIns="0" bIns="0" rtlCol="0" anchor="t" anchorCtr="0">
            <a:sp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245AC702-3597-BD49-89BE-31F44B38C96A}"/>
              </a:ext>
            </a:extLst>
          </p:cNvPr>
          <p:cNvSpPr>
            <a:spLocks noGrp="1"/>
          </p:cNvSpPr>
          <p:nvPr>
            <p:ph type="body" idx="1"/>
          </p:nvPr>
        </p:nvSpPr>
        <p:spPr>
          <a:xfrm>
            <a:off x="477838" y="1922894"/>
            <a:ext cx="10874375" cy="4351338"/>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Footer Placeholder 4">
            <a:extLst>
              <a:ext uri="{FF2B5EF4-FFF2-40B4-BE49-F238E27FC236}">
                <a16:creationId xmlns:a16="http://schemas.microsoft.com/office/drawing/2014/main" id="{EA588C52-26D3-6A4F-9DF1-AEFE2E7F2128}"/>
              </a:ext>
            </a:extLst>
          </p:cNvPr>
          <p:cNvSpPr>
            <a:spLocks noGrp="1"/>
          </p:cNvSpPr>
          <p:nvPr>
            <p:ph type="ftr" sz="quarter" idx="3"/>
          </p:nvPr>
        </p:nvSpPr>
        <p:spPr>
          <a:xfrm>
            <a:off x="7239000" y="6333478"/>
            <a:ext cx="4114800" cy="138499"/>
          </a:xfrm>
          <a:prstGeom prst="rect">
            <a:avLst/>
          </a:prstGeom>
        </p:spPr>
        <p:txBody>
          <a:bodyPr vert="horz" lIns="0" tIns="0" rIns="0" bIns="0" rtlCol="0" anchor="b" anchorCtr="0">
            <a:spAutoFit/>
          </a:bodyPr>
          <a:lstStyle>
            <a:lvl1pPr algn="r">
              <a:defRPr sz="900">
                <a:solidFill>
                  <a:schemeClr val="tx1"/>
                </a:solidFill>
              </a:defRPr>
            </a:lvl1pPr>
          </a:lstStyle>
          <a:p>
            <a:r>
              <a:rPr lang="en-AU"/>
              <a:t>Presentation title goes here | Date goes here as part of footer |</a:t>
            </a:r>
          </a:p>
        </p:txBody>
      </p:sp>
      <p:sp>
        <p:nvSpPr>
          <p:cNvPr id="6" name="Slide Number Placeholder 5">
            <a:extLst>
              <a:ext uri="{FF2B5EF4-FFF2-40B4-BE49-F238E27FC236}">
                <a16:creationId xmlns:a16="http://schemas.microsoft.com/office/drawing/2014/main" id="{4DDD1CE2-1F98-C348-9D4F-FABB227F1585}"/>
              </a:ext>
            </a:extLst>
          </p:cNvPr>
          <p:cNvSpPr>
            <a:spLocks noGrp="1"/>
          </p:cNvSpPr>
          <p:nvPr>
            <p:ph type="sldNum" sz="quarter" idx="4"/>
          </p:nvPr>
        </p:nvSpPr>
        <p:spPr>
          <a:xfrm>
            <a:off x="11352213" y="6300000"/>
            <a:ext cx="360362" cy="215444"/>
          </a:xfrm>
          <a:prstGeom prst="rect">
            <a:avLst/>
          </a:prstGeom>
        </p:spPr>
        <p:txBody>
          <a:bodyPr vert="horz" wrap="square" lIns="0" tIns="0" rIns="0" bIns="0" rtlCol="0" anchor="b" anchorCtr="0">
            <a:spAutoFit/>
          </a:bodyPr>
          <a:lstStyle>
            <a:lvl1pPr algn="r">
              <a:defRPr sz="1400">
                <a:solidFill>
                  <a:schemeClr val="tx1"/>
                </a:solidFill>
                <a:latin typeface="+mj-lt"/>
              </a:defRPr>
            </a:lvl1pPr>
          </a:lstStyle>
          <a:p>
            <a:fld id="{CD4C1D5F-4A97-7B42-9D87-24EE203E0E60}" type="slidenum">
              <a:rPr lang="en-AU"/>
              <a:pPr/>
              <a:t>‹#›</a:t>
            </a:fld>
            <a:endParaRPr lang="en-AU"/>
          </a:p>
        </p:txBody>
      </p:sp>
      <p:pic>
        <p:nvPicPr>
          <p:cNvPr id="10" name="Graphic 9">
            <a:extLst>
              <a:ext uri="{FF2B5EF4-FFF2-40B4-BE49-F238E27FC236}">
                <a16:creationId xmlns:a16="http://schemas.microsoft.com/office/drawing/2014/main" id="{C801C550-4534-9C49-89BD-E9386D668E31}"/>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8537" t="12228" r="8130" b="11887"/>
          <a:stretch/>
        </p:blipFill>
        <p:spPr>
          <a:xfrm>
            <a:off x="479425" y="6178550"/>
            <a:ext cx="676276" cy="390525"/>
          </a:xfrm>
          <a:prstGeom prst="rect">
            <a:avLst/>
          </a:prstGeom>
        </p:spPr>
      </p:pic>
      <p:pic>
        <p:nvPicPr>
          <p:cNvPr id="7" name="Graphic 6">
            <a:extLst>
              <a:ext uri="{FF2B5EF4-FFF2-40B4-BE49-F238E27FC236}">
                <a16:creationId xmlns:a16="http://schemas.microsoft.com/office/drawing/2014/main" id="{5B35FA58-95B8-4941-9855-3C636D499387}"/>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8537" t="12228" r="8130" b="11887"/>
          <a:stretch/>
        </p:blipFill>
        <p:spPr>
          <a:xfrm>
            <a:off x="479425" y="6178550"/>
            <a:ext cx="676276" cy="390525"/>
          </a:xfrm>
          <a:prstGeom prst="rect">
            <a:avLst/>
          </a:prstGeom>
        </p:spPr>
      </p:pic>
    </p:spTree>
    <p:extLst>
      <p:ext uri="{BB962C8B-B14F-4D97-AF65-F5344CB8AC3E}">
        <p14:creationId xmlns:p14="http://schemas.microsoft.com/office/powerpoint/2010/main" val="8177415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5" r:id="rId10"/>
    <p:sldLayoutId id="2147483676" r:id="rId11"/>
    <p:sldLayoutId id="214748367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8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lnSpc>
          <a:spcPct val="110000"/>
        </a:lnSpc>
        <a:spcBef>
          <a:spcPts val="800"/>
        </a:spcBef>
        <a:buClr>
          <a:schemeClr val="accent1"/>
        </a:buClr>
        <a:buSzPct val="120000"/>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110000"/>
        </a:lnSpc>
        <a:spcBef>
          <a:spcPts val="800"/>
        </a:spcBef>
        <a:buClr>
          <a:schemeClr val="accent1"/>
        </a:buClr>
        <a:buFont typeface="System Font Regular"/>
        <a:buChar char="–"/>
        <a:defRPr sz="1400" kern="1200">
          <a:solidFill>
            <a:schemeClr val="tx1"/>
          </a:solidFill>
          <a:latin typeface="+mn-lt"/>
          <a:ea typeface="+mn-ea"/>
          <a:cs typeface="+mn-cs"/>
        </a:defRPr>
      </a:lvl3pPr>
      <a:lvl4pPr marL="540000" indent="-180000" algn="l" defTabSz="914400" rtl="0" eaLnBrk="1" latinLnBrk="0" hangingPunct="1">
        <a:lnSpc>
          <a:spcPct val="110000"/>
        </a:lnSpc>
        <a:spcBef>
          <a:spcPts val="800"/>
        </a:spcBef>
        <a:buClr>
          <a:schemeClr val="accent1"/>
        </a:buClr>
        <a:buSzPct val="120000"/>
        <a:buFont typeface="System Font Regular"/>
        <a:buChar char="›"/>
        <a:defRPr sz="1400" kern="1200">
          <a:solidFill>
            <a:schemeClr val="tx1"/>
          </a:solidFill>
          <a:latin typeface="+mn-lt"/>
          <a:ea typeface="+mn-ea"/>
          <a:cs typeface="+mn-cs"/>
        </a:defRPr>
      </a:lvl4pPr>
      <a:lvl5pPr marL="0" indent="0" algn="l" defTabSz="914400" rtl="0" eaLnBrk="1" latinLnBrk="0" hangingPunct="1">
        <a:lnSpc>
          <a:spcPct val="110000"/>
        </a:lnSpc>
        <a:spcBef>
          <a:spcPts val="1600"/>
        </a:spcBef>
        <a:buFont typeface="Arial" panose="020B0604020202020204" pitchFamily="34" charset="0"/>
        <a:buNone/>
        <a:defRPr sz="16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302">
          <p15:clr>
            <a:srgbClr val="F26B43"/>
          </p15:clr>
        </p15:guide>
        <p15:guide id="3" pos="7378">
          <p15:clr>
            <a:srgbClr val="F26B43"/>
          </p15:clr>
        </p15:guide>
        <p15:guide id="4" orient="horz" pos="232">
          <p15:clr>
            <a:srgbClr val="F26B43"/>
          </p15:clr>
        </p15:guide>
        <p15:guide id="5" orient="horz" pos="4065">
          <p15:clr>
            <a:srgbClr val="F26B43"/>
          </p15:clr>
        </p15:guide>
        <p15:guide id="8" pos="5178">
          <p15:clr>
            <a:srgbClr val="F26B43"/>
          </p15:clr>
        </p15:guide>
        <p15:guide id="9" pos="4951">
          <p15:clr>
            <a:srgbClr val="F26B43"/>
          </p15:clr>
        </p15:guide>
        <p15:guide id="10" pos="2729">
          <p15:clr>
            <a:srgbClr val="F26B43"/>
          </p15:clr>
        </p15:guide>
        <p15:guide id="11" pos="25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4654C-696F-CC47-A217-D3C6D45DAB94}"/>
              </a:ext>
            </a:extLst>
          </p:cNvPr>
          <p:cNvSpPr>
            <a:spLocks noGrp="1"/>
          </p:cNvSpPr>
          <p:nvPr>
            <p:ph type="title"/>
          </p:nvPr>
        </p:nvSpPr>
        <p:spPr>
          <a:xfrm>
            <a:off x="479424" y="3692266"/>
            <a:ext cx="4852517" cy="1218795"/>
          </a:xfrm>
          <a:prstGeom prst="rect">
            <a:avLst/>
          </a:prstGeom>
        </p:spPr>
        <p:txBody>
          <a:bodyPr vert="horz" wrap="square" lIns="0" tIns="0" rIns="0" bIns="0" rtlCol="0" anchor="t" anchorCtr="0">
            <a:sp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245AC702-3597-BD49-89BE-31F44B38C96A}"/>
              </a:ext>
            </a:extLst>
          </p:cNvPr>
          <p:cNvSpPr>
            <a:spLocks noGrp="1"/>
          </p:cNvSpPr>
          <p:nvPr>
            <p:ph type="body" idx="1"/>
          </p:nvPr>
        </p:nvSpPr>
        <p:spPr>
          <a:xfrm>
            <a:off x="8608584" y="2003213"/>
            <a:ext cx="3494087" cy="121879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Date Placeholder 7">
            <a:extLst>
              <a:ext uri="{FF2B5EF4-FFF2-40B4-BE49-F238E27FC236}">
                <a16:creationId xmlns:a16="http://schemas.microsoft.com/office/drawing/2014/main" id="{E90825DC-6C7A-9641-AC60-A3D80364E425}"/>
              </a:ext>
            </a:extLst>
          </p:cNvPr>
          <p:cNvSpPr>
            <a:spLocks noGrp="1"/>
          </p:cNvSpPr>
          <p:nvPr>
            <p:ph type="dt" sz="half" idx="2"/>
          </p:nvPr>
        </p:nvSpPr>
        <p:spPr>
          <a:xfrm>
            <a:off x="479425" y="3264582"/>
            <a:ext cx="2743200" cy="416831"/>
          </a:xfrm>
          <a:prstGeom prst="rect">
            <a:avLst/>
          </a:prstGeom>
          <a:noFill/>
        </p:spPr>
        <p:txBody>
          <a:bodyPr vert="horz" lIns="0" tIns="0" rIns="0" bIns="108000" rtlCol="0" anchor="b" anchorCtr="0">
            <a:spAutoFit/>
          </a:bodyPr>
          <a:lstStyle>
            <a:lvl1pPr algn="l">
              <a:defRPr sz="2000" b="1">
                <a:solidFill>
                  <a:schemeClr val="tx1"/>
                </a:solidFill>
              </a:defRPr>
            </a:lvl1pPr>
          </a:lstStyle>
          <a:p>
            <a:r>
              <a:rPr lang="en-AU"/>
              <a:t>18 January 2022</a:t>
            </a:r>
          </a:p>
        </p:txBody>
      </p:sp>
    </p:spTree>
    <p:extLst>
      <p:ext uri="{BB962C8B-B14F-4D97-AF65-F5344CB8AC3E}">
        <p14:creationId xmlns:p14="http://schemas.microsoft.com/office/powerpoint/2010/main" val="1261346474"/>
      </p:ext>
    </p:extLst>
  </p:cSld>
  <p:clrMap bg1="lt1" tx1="dk1" bg2="lt2" tx2="dk2" accent1="accent1" accent2="accent2" accent3="accent3" accent4="accent4" accent5="accent5" accent6="accent6" hlink="hlink" folHlink="folHlink"/>
  <p:sldLayoutIdLst>
    <p:sldLayoutId id="2147483662" r:id="rId1"/>
    <p:sldLayoutId id="2147483663"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800"/>
        </a:spcBef>
        <a:buFont typeface="Arial" panose="020B0604020202020204" pitchFamily="34" charset="0"/>
        <a:buNone/>
        <a:defRPr sz="1400" kern="1200">
          <a:solidFill>
            <a:schemeClr val="tx1"/>
          </a:solidFill>
          <a:latin typeface="+mn-lt"/>
          <a:ea typeface="+mn-ea"/>
          <a:cs typeface="+mn-cs"/>
        </a:defRPr>
      </a:lvl1pPr>
      <a:lvl2pPr marL="0" indent="-144000" algn="l" defTabSz="914400" rtl="0" eaLnBrk="1" latinLnBrk="0" hangingPunct="1">
        <a:lnSpc>
          <a:spcPct val="110000"/>
        </a:lnSpc>
        <a:spcBef>
          <a:spcPts val="800"/>
        </a:spcBef>
        <a:buClr>
          <a:schemeClr val="accent1"/>
        </a:buClr>
        <a:buSzPct val="120000"/>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110000"/>
        </a:lnSpc>
        <a:spcBef>
          <a:spcPts val="800"/>
        </a:spcBef>
        <a:buClr>
          <a:schemeClr val="accent1"/>
        </a:buClr>
        <a:buFont typeface="System Font Regular"/>
        <a:buChar char="–"/>
        <a:defRPr sz="1400" kern="1200">
          <a:solidFill>
            <a:schemeClr val="tx1"/>
          </a:solidFill>
          <a:latin typeface="+mn-lt"/>
          <a:ea typeface="+mn-ea"/>
          <a:cs typeface="+mn-cs"/>
        </a:defRPr>
      </a:lvl3pPr>
      <a:lvl4pPr marL="540000" indent="-180000" algn="l" defTabSz="914400" rtl="0" eaLnBrk="1" latinLnBrk="0" hangingPunct="1">
        <a:lnSpc>
          <a:spcPct val="110000"/>
        </a:lnSpc>
        <a:spcBef>
          <a:spcPts val="800"/>
        </a:spcBef>
        <a:buClr>
          <a:schemeClr val="accent1"/>
        </a:buClr>
        <a:buSzPct val="120000"/>
        <a:buFont typeface="System Font Regular"/>
        <a:buChar char="›"/>
        <a:defRPr sz="1400" kern="1200">
          <a:solidFill>
            <a:schemeClr val="tx1"/>
          </a:solidFill>
          <a:latin typeface="+mn-lt"/>
          <a:ea typeface="+mn-ea"/>
          <a:cs typeface="+mn-cs"/>
        </a:defRPr>
      </a:lvl4pPr>
      <a:lvl5pPr marL="0" indent="0" algn="l" defTabSz="914400" rtl="0" eaLnBrk="1" latinLnBrk="0" hangingPunct="1">
        <a:lnSpc>
          <a:spcPct val="110000"/>
        </a:lnSpc>
        <a:spcBef>
          <a:spcPts val="1600"/>
        </a:spcBef>
        <a:buFont typeface="Arial" panose="020B0604020202020204" pitchFamily="34" charset="0"/>
        <a:buNone/>
        <a:defRPr sz="16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
          <p15:clr>
            <a:srgbClr val="F26B43"/>
          </p15:clr>
        </p15:guide>
        <p15:guide id="3" pos="7378">
          <p15:clr>
            <a:srgbClr val="F26B43"/>
          </p15:clr>
        </p15:guide>
        <p15:guide id="4" orient="horz" pos="300">
          <p15:clr>
            <a:srgbClr val="F26B43"/>
          </p15:clr>
        </p15:guide>
        <p15:guide id="5" orient="horz" pos="4065">
          <p15:clr>
            <a:srgbClr val="F26B43"/>
          </p15:clr>
        </p15:guide>
        <p15:guide id="6" orient="horz" pos="231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hyperlink" Target="https://rlc.org.au/training/resources/financial-abuse"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2.sv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www.rlc.org.au/training"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hyperlink" Target="https://www.surveymonkey.com/r/NedCookeJuly2024"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rlc.org.au/training/resources/financial-abus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F039B2-2643-1D43-9B02-99C1E31E6B38}"/>
              </a:ext>
            </a:extLst>
          </p:cNvPr>
          <p:cNvSpPr>
            <a:spLocks noGrp="1"/>
          </p:cNvSpPr>
          <p:nvPr>
            <p:ph type="title"/>
          </p:nvPr>
        </p:nvSpPr>
        <p:spPr>
          <a:xfrm>
            <a:off x="479424" y="1922929"/>
            <a:ext cx="5107337" cy="3504036"/>
          </a:xfrm>
        </p:spPr>
        <p:txBody>
          <a:bodyPr/>
          <a:lstStyle/>
          <a:p>
            <a:r>
              <a:rPr lang="en-AU" sz="2000" b="0" dirty="0">
                <a:latin typeface="+mn-lt"/>
              </a:rPr>
              <a:t> 28 May 2025</a:t>
            </a:r>
            <a:br>
              <a:rPr lang="en-AU" sz="2000" b="0" dirty="0">
                <a:latin typeface="+mn-lt"/>
              </a:rPr>
            </a:br>
            <a:br>
              <a:rPr lang="en-AU" sz="1800" b="0" dirty="0"/>
            </a:br>
            <a:r>
              <a:rPr lang="en-US" sz="4800" b="1" dirty="0"/>
              <a:t>Financial abuse in family law: Understanding the new reforms </a:t>
            </a:r>
            <a:br>
              <a:rPr lang="en-AU" sz="4800" dirty="0"/>
            </a:br>
            <a:r>
              <a:rPr lang="en-AU" sz="300" dirty="0"/>
              <a:t>  </a:t>
            </a:r>
            <a:br>
              <a:rPr lang="en-AU" sz="4800" dirty="0"/>
            </a:br>
            <a:r>
              <a:rPr lang="en-AU" sz="2000" dirty="0">
                <a:latin typeface="+mn-lt"/>
              </a:rPr>
              <a:t>Redfern Legal Centre</a:t>
            </a:r>
            <a:endParaRPr lang="en-AU" sz="4800" dirty="0">
              <a:latin typeface="+mn-lt"/>
            </a:endParaRPr>
          </a:p>
        </p:txBody>
      </p:sp>
    </p:spTree>
    <p:extLst>
      <p:ext uri="{BB962C8B-B14F-4D97-AF65-F5344CB8AC3E}">
        <p14:creationId xmlns:p14="http://schemas.microsoft.com/office/powerpoint/2010/main" val="16971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DFFC-18DE-BF00-F841-5EFA690E9C7F}"/>
              </a:ext>
            </a:extLst>
          </p:cNvPr>
          <p:cNvSpPr txBox="1">
            <a:spLocks noGrp="1"/>
          </p:cNvSpPr>
          <p:nvPr>
            <p:ph type="title"/>
          </p:nvPr>
        </p:nvSpPr>
        <p:spPr/>
        <p:txBody>
          <a:bodyPr/>
          <a:lstStyle/>
          <a:p>
            <a:pPr lvl="0"/>
            <a:r>
              <a:rPr lang="en-AU" dirty="0"/>
              <a:t>Parenting</a:t>
            </a:r>
          </a:p>
        </p:txBody>
      </p:sp>
      <p:sp>
        <p:nvSpPr>
          <p:cNvPr id="3" name="Content Placeholder 2">
            <a:extLst>
              <a:ext uri="{FF2B5EF4-FFF2-40B4-BE49-F238E27FC236}">
                <a16:creationId xmlns:a16="http://schemas.microsoft.com/office/drawing/2014/main" id="{8A130112-5915-A741-13CC-C385F982B963}"/>
              </a:ext>
            </a:extLst>
          </p:cNvPr>
          <p:cNvSpPr txBox="1">
            <a:spLocks noGrp="1"/>
          </p:cNvSpPr>
          <p:nvPr>
            <p:ph type="body" sz="quarter" idx="12"/>
          </p:nvPr>
        </p:nvSpPr>
        <p:spPr>
          <a:xfrm>
            <a:off x="479425" y="1916113"/>
            <a:ext cx="5527836" cy="3852862"/>
          </a:xfrm>
        </p:spPr>
        <p:txBody>
          <a:bodyPr/>
          <a:lstStyle/>
          <a:p>
            <a:pPr marL="457200" lvl="0" indent="-457200">
              <a:lnSpc>
                <a:spcPct val="80000"/>
              </a:lnSpc>
              <a:buClr>
                <a:srgbClr val="FF6936"/>
              </a:buClr>
              <a:buFont typeface="Arial" panose="020B0604020202020204" pitchFamily="34" charset="0"/>
              <a:buChar char="•"/>
            </a:pPr>
            <a:r>
              <a:rPr lang="en-AU" sz="2800" dirty="0"/>
              <a:t>No time limit for a parenting application</a:t>
            </a:r>
          </a:p>
          <a:p>
            <a:pPr marL="457200" lvl="0" indent="-457200">
              <a:lnSpc>
                <a:spcPct val="80000"/>
              </a:lnSpc>
              <a:buClr>
                <a:srgbClr val="FF6936"/>
              </a:buClr>
              <a:buFont typeface="Arial" panose="020B0604020202020204" pitchFamily="34" charset="0"/>
              <a:buChar char="•"/>
            </a:pPr>
            <a:r>
              <a:rPr lang="en-AU" sz="2800" dirty="0"/>
              <a:t>Best interests of the child paramount</a:t>
            </a:r>
          </a:p>
          <a:p>
            <a:pPr marL="457200" lvl="0" indent="-457200">
              <a:lnSpc>
                <a:spcPct val="80000"/>
              </a:lnSpc>
              <a:buClr>
                <a:srgbClr val="FF6936"/>
              </a:buClr>
              <a:buFont typeface="Arial" panose="020B0604020202020204" pitchFamily="34" charset="0"/>
              <a:buChar char="•"/>
            </a:pPr>
            <a:r>
              <a:rPr lang="en-AU" sz="2800" dirty="0"/>
              <a:t>Changes to the legislation came into effect 6 May 2024.</a:t>
            </a:r>
          </a:p>
        </p:txBody>
      </p:sp>
      <p:pic>
        <p:nvPicPr>
          <p:cNvPr id="5" name="Picture Placeholder 7" descr="Phone Vibration outline">
            <a:extLst>
              <a:ext uri="{FF2B5EF4-FFF2-40B4-BE49-F238E27FC236}">
                <a16:creationId xmlns:a16="http://schemas.microsoft.com/office/drawing/2014/main" id="{13026FF5-38E7-488A-FC4B-87EBCA0A0D84}"/>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1497" b="1497"/>
          <a:stretch>
            <a:fillRect/>
          </a:stretch>
        </p:blipFill>
        <p:spPr>
          <a:xfrm>
            <a:off x="6096000" y="0"/>
            <a:ext cx="6096000" cy="591343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9A75-BFB7-0464-0F22-7F957A76FBE1}"/>
              </a:ext>
            </a:extLst>
          </p:cNvPr>
          <p:cNvSpPr txBox="1">
            <a:spLocks noGrp="1"/>
          </p:cNvSpPr>
          <p:nvPr>
            <p:ph type="title"/>
          </p:nvPr>
        </p:nvSpPr>
        <p:spPr/>
        <p:txBody>
          <a:bodyPr/>
          <a:lstStyle/>
          <a:p>
            <a:pPr lvl="0"/>
            <a:r>
              <a:rPr lang="en-AU" dirty="0"/>
              <a:t>Spousal Maintenance &amp; Child Support</a:t>
            </a:r>
          </a:p>
        </p:txBody>
      </p:sp>
      <p:sp>
        <p:nvSpPr>
          <p:cNvPr id="3" name="Content Placeholder 2">
            <a:extLst>
              <a:ext uri="{FF2B5EF4-FFF2-40B4-BE49-F238E27FC236}">
                <a16:creationId xmlns:a16="http://schemas.microsoft.com/office/drawing/2014/main" id="{58A34EAB-6106-0102-D910-2BA022ED7E75}"/>
              </a:ext>
            </a:extLst>
          </p:cNvPr>
          <p:cNvSpPr txBox="1">
            <a:spLocks noGrp="1"/>
          </p:cNvSpPr>
          <p:nvPr>
            <p:ph type="body" sz="quarter" idx="12"/>
          </p:nvPr>
        </p:nvSpPr>
        <p:spPr/>
        <p:txBody>
          <a:bodyPr/>
          <a:lstStyle/>
          <a:p>
            <a:pPr lvl="0"/>
            <a:r>
              <a:rPr lang="en-AU" sz="2400" dirty="0"/>
              <a:t>Child support can be formal or informal. </a:t>
            </a:r>
          </a:p>
          <a:p>
            <a:pPr lvl="0"/>
            <a:r>
              <a:rPr lang="en-AU" sz="2400" dirty="0"/>
              <a:t>Informal: as agreed between parties.</a:t>
            </a:r>
          </a:p>
          <a:p>
            <a:pPr lvl="0"/>
            <a:r>
              <a:rPr lang="en-AU" sz="2400" dirty="0"/>
              <a:t>Formal: by assessment or formal agreement.</a:t>
            </a:r>
          </a:p>
          <a:p>
            <a:pPr lvl="1"/>
            <a:r>
              <a:rPr lang="en-AU" sz="2400" dirty="0"/>
              <a:t>2 types of child support agreements: limited and binding.</a:t>
            </a:r>
          </a:p>
        </p:txBody>
      </p:sp>
      <p:sp>
        <p:nvSpPr>
          <p:cNvPr id="5" name="Text Placeholder 4">
            <a:extLst>
              <a:ext uri="{FF2B5EF4-FFF2-40B4-BE49-F238E27FC236}">
                <a16:creationId xmlns:a16="http://schemas.microsoft.com/office/drawing/2014/main" id="{329311B9-0401-FD78-5829-921C063B3B48}"/>
              </a:ext>
            </a:extLst>
          </p:cNvPr>
          <p:cNvSpPr>
            <a:spLocks noGrp="1"/>
          </p:cNvSpPr>
          <p:nvPr>
            <p:ph type="body" sz="quarter" idx="13"/>
          </p:nvPr>
        </p:nvSpPr>
        <p:spPr/>
        <p:txBody>
          <a:bodyPr/>
          <a:lstStyle/>
          <a:p>
            <a:pPr lvl="0"/>
            <a:r>
              <a:rPr lang="en-AU" sz="2400" dirty="0"/>
              <a:t>Clients need to show two things:</a:t>
            </a:r>
          </a:p>
          <a:p>
            <a:pPr marL="457200" lvl="1" indent="0">
              <a:buNone/>
            </a:pPr>
            <a:r>
              <a:rPr lang="en-AU" sz="2400" dirty="0"/>
              <a:t>1. That they have need; and</a:t>
            </a:r>
          </a:p>
          <a:p>
            <a:pPr marL="457200" lvl="1" indent="0">
              <a:buNone/>
            </a:pPr>
            <a:r>
              <a:rPr lang="en-AU" sz="2400" dirty="0"/>
              <a:t>2. That the other party has capacity to pay</a:t>
            </a:r>
          </a:p>
          <a:p>
            <a:endParaRPr lang="en-A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DEF7-7C05-4DA5-0FE0-2C02C1441E69}"/>
              </a:ext>
            </a:extLst>
          </p:cNvPr>
          <p:cNvSpPr>
            <a:spLocks noGrp="1"/>
          </p:cNvSpPr>
          <p:nvPr>
            <p:ph type="title"/>
          </p:nvPr>
        </p:nvSpPr>
        <p:spPr/>
        <p:txBody>
          <a:bodyPr/>
          <a:lstStyle/>
          <a:p>
            <a:r>
              <a:rPr lang="fi-FI" i="1" dirty="0"/>
              <a:t>Kennon &amp; Kennon (1997) </a:t>
            </a:r>
            <a:r>
              <a:rPr lang="fi-FI" dirty="0"/>
              <a:t>FamCA 27 AR 84, 294</a:t>
            </a:r>
            <a:endParaRPr lang="en-AU" dirty="0"/>
          </a:p>
        </p:txBody>
      </p:sp>
      <p:sp>
        <p:nvSpPr>
          <p:cNvPr id="3" name="Footer Placeholder 2">
            <a:extLst>
              <a:ext uri="{FF2B5EF4-FFF2-40B4-BE49-F238E27FC236}">
                <a16:creationId xmlns:a16="http://schemas.microsoft.com/office/drawing/2014/main" id="{309DD68C-813F-92FD-E362-BF31D25754C9}"/>
              </a:ext>
            </a:extLst>
          </p:cNvPr>
          <p:cNvSpPr>
            <a:spLocks noGrp="1"/>
          </p:cNvSpPr>
          <p:nvPr>
            <p:ph type="ftr" sz="quarter" idx="10"/>
          </p:nvPr>
        </p:nvSpPr>
        <p:spPr/>
        <p:txBody>
          <a:bodyPr/>
          <a:lstStyle/>
          <a:p>
            <a:r>
              <a:rPr lang="en-AU" dirty="0"/>
              <a:t>Financial Abuse in Family Law | 28 May 2025</a:t>
            </a:r>
          </a:p>
        </p:txBody>
      </p:sp>
      <p:sp>
        <p:nvSpPr>
          <p:cNvPr id="4" name="Slide Number Placeholder 3">
            <a:extLst>
              <a:ext uri="{FF2B5EF4-FFF2-40B4-BE49-F238E27FC236}">
                <a16:creationId xmlns:a16="http://schemas.microsoft.com/office/drawing/2014/main" id="{60F87A29-9EE3-5B20-9E40-08142FCAD9D9}"/>
              </a:ext>
            </a:extLst>
          </p:cNvPr>
          <p:cNvSpPr>
            <a:spLocks noGrp="1"/>
          </p:cNvSpPr>
          <p:nvPr>
            <p:ph type="sldNum" sz="quarter" idx="11"/>
          </p:nvPr>
        </p:nvSpPr>
        <p:spPr/>
        <p:txBody>
          <a:bodyPr/>
          <a:lstStyle/>
          <a:p>
            <a:fld id="{CD4C1D5F-4A97-7B42-9D87-24EE203E0E60}" type="slidenum">
              <a:rPr lang="en-AU" smtClean="0"/>
              <a:pPr/>
              <a:t>12</a:t>
            </a:fld>
            <a:endParaRPr lang="en-AU"/>
          </a:p>
        </p:txBody>
      </p:sp>
      <p:sp>
        <p:nvSpPr>
          <p:cNvPr id="5" name="Text Placeholder 4">
            <a:extLst>
              <a:ext uri="{FF2B5EF4-FFF2-40B4-BE49-F238E27FC236}">
                <a16:creationId xmlns:a16="http://schemas.microsoft.com/office/drawing/2014/main" id="{177995BD-8FEE-0858-F3A3-49A6FBC23D16}"/>
              </a:ext>
            </a:extLst>
          </p:cNvPr>
          <p:cNvSpPr>
            <a:spLocks noGrp="1"/>
          </p:cNvSpPr>
          <p:nvPr>
            <p:ph type="body" sz="quarter" idx="13"/>
          </p:nvPr>
        </p:nvSpPr>
        <p:spPr/>
        <p:txBody>
          <a:bodyPr/>
          <a:lstStyle/>
          <a:p>
            <a:r>
              <a:rPr lang="en-US" dirty="0"/>
              <a:t>“ It is essential to bear in mind the relatively narrow band of cases to which these considerations apply. To be relevant, it would be necessary to show that the conduct occurred during the course of the marriage and had a discernible impact upon the contributions of the other party. It is not directed to conduct which does not have that effect and of necessity it does not encompass (as in Ferguson) conduct related to the breakdown of the marriage (basically because it would not have had a sufficient duration for this impact to be relevant to contributions). ”</a:t>
            </a:r>
          </a:p>
          <a:p>
            <a:endParaRPr lang="en-AU" dirty="0"/>
          </a:p>
        </p:txBody>
      </p:sp>
    </p:spTree>
    <p:extLst>
      <p:ext uri="{BB962C8B-B14F-4D97-AF65-F5344CB8AC3E}">
        <p14:creationId xmlns:p14="http://schemas.microsoft.com/office/powerpoint/2010/main" val="360452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43CB2B-80CE-4BC1-B52C-C29BD01F2599}"/>
              </a:ext>
            </a:extLst>
          </p:cNvPr>
          <p:cNvSpPr>
            <a:spLocks noGrp="1"/>
          </p:cNvSpPr>
          <p:nvPr>
            <p:ph type="sldNum" sz="quarter" idx="12"/>
          </p:nvPr>
        </p:nvSpPr>
        <p:spPr/>
        <p:txBody>
          <a:bodyPr/>
          <a:lstStyle/>
          <a:p>
            <a:fld id="{39240976-6593-43AB-AA0F-1958F686E41B}" type="slidenum">
              <a:rPr lang="en-AU" smtClean="0"/>
              <a:t>13</a:t>
            </a:fld>
            <a:endParaRPr lang="en-AU"/>
          </a:p>
        </p:txBody>
      </p:sp>
      <p:sp>
        <p:nvSpPr>
          <p:cNvPr id="5" name="Text Placeholder 4">
            <a:extLst>
              <a:ext uri="{FF2B5EF4-FFF2-40B4-BE49-F238E27FC236}">
                <a16:creationId xmlns:a16="http://schemas.microsoft.com/office/drawing/2014/main" id="{3739504B-F463-44F4-8CAE-51B76FCB4C22}"/>
              </a:ext>
            </a:extLst>
          </p:cNvPr>
          <p:cNvSpPr>
            <a:spLocks noGrp="1"/>
          </p:cNvSpPr>
          <p:nvPr>
            <p:ph type="body" sz="quarter" idx="17"/>
          </p:nvPr>
        </p:nvSpPr>
        <p:spPr>
          <a:xfrm>
            <a:off x="2983157" y="3429000"/>
            <a:ext cx="2654435" cy="1955800"/>
          </a:xfrm>
        </p:spPr>
        <p: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AU" sz="1800" b="1" i="1" dirty="0">
                <a:effectLst/>
                <a:latin typeface="Verdana" panose="020B0604030504040204" pitchFamily="34" charset="0"/>
                <a:ea typeface="Calibri" panose="020F0502020204030204" pitchFamily="34" charset="0"/>
                <a:cs typeface="Times New Roman" panose="02020603050405020304" pitchFamily="18" charset="0"/>
              </a:rPr>
              <a:t>Britt &amp; Britt </a:t>
            </a:r>
            <a:r>
              <a:rPr lang="en-AU" sz="1800" b="1" dirty="0">
                <a:effectLst/>
                <a:latin typeface="Verdana" panose="020B0604030504040204" pitchFamily="34" charset="0"/>
                <a:ea typeface="Calibri" panose="020F0502020204030204" pitchFamily="34" charset="0"/>
                <a:cs typeface="Times New Roman" panose="02020603050405020304" pitchFamily="18" charset="0"/>
              </a:rPr>
              <a:t>(2017) </a:t>
            </a:r>
            <a:r>
              <a:rPr lang="en-AU" sz="1800" b="1" dirty="0" err="1">
                <a:effectLst/>
                <a:latin typeface="Verdana" panose="020B0604030504040204" pitchFamily="34" charset="0"/>
                <a:ea typeface="Calibri" panose="020F0502020204030204" pitchFamily="34" charset="0"/>
                <a:cs typeface="Times New Roman" panose="02020603050405020304" pitchFamily="18" charset="0"/>
              </a:rPr>
              <a:t>FamCA</a:t>
            </a:r>
            <a:r>
              <a:rPr lang="en-AU" sz="1800" b="1" dirty="0">
                <a:effectLst/>
                <a:latin typeface="Verdana" panose="020B0604030504040204" pitchFamily="34" charset="0"/>
                <a:ea typeface="Calibri" panose="020F0502020204030204" pitchFamily="34" charset="0"/>
                <a:cs typeface="Times New Roman" panose="02020603050405020304" pitchFamily="18" charset="0"/>
              </a:rPr>
              <a:t> 982</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20" normalizeH="0" baseline="0" noProof="0" dirty="0">
                <a:ln>
                  <a:noFill/>
                </a:ln>
                <a:solidFill>
                  <a:srgbClr val="000000"/>
                </a:solidFill>
                <a:effectLst/>
                <a:uLnTx/>
                <a:uFillTx/>
                <a:latin typeface="Verdana"/>
                <a:ea typeface="+mn-ea"/>
                <a:cs typeface="+mn-cs"/>
              </a:rPr>
              <a:t>Admissibility of evidence </a:t>
            </a: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US" sz="1550" b="0" i="0" u="none" strike="noStrike" kern="1200" cap="none" spc="-20" normalizeH="0" baseline="0" noProof="0" dirty="0">
              <a:ln>
                <a:noFill/>
              </a:ln>
              <a:solidFill>
                <a:srgbClr val="000000"/>
              </a:solidFill>
              <a:effectLst/>
              <a:uLnTx/>
              <a:uFillTx/>
              <a:latin typeface="Verdana"/>
              <a:ea typeface="+mn-ea"/>
              <a:cs typeface="+mn-cs"/>
            </a:endParaRPr>
          </a:p>
        </p:txBody>
      </p:sp>
      <p:sp>
        <p:nvSpPr>
          <p:cNvPr id="6" name="Text Placeholder 5">
            <a:extLst>
              <a:ext uri="{FF2B5EF4-FFF2-40B4-BE49-F238E27FC236}">
                <a16:creationId xmlns:a16="http://schemas.microsoft.com/office/drawing/2014/main" id="{9A64A236-7AC1-46FD-9981-179613D4EED3}"/>
              </a:ext>
            </a:extLst>
          </p:cNvPr>
          <p:cNvSpPr>
            <a:spLocks noGrp="1"/>
          </p:cNvSpPr>
          <p:nvPr>
            <p:ph type="body" sz="quarter" idx="18"/>
          </p:nvPr>
        </p:nvSpPr>
        <p:spPr>
          <a:xfrm>
            <a:off x="6096000" y="3429000"/>
            <a:ext cx="2654435" cy="1955800"/>
          </a:xfrm>
        </p:spPr>
        <p:txBody>
          <a:bodyPr/>
          <a:lstStyle/>
          <a:p>
            <a:r>
              <a:rPr lang="en-AU" sz="1800" b="1" i="1" dirty="0">
                <a:effectLst/>
                <a:latin typeface="Verdana" panose="020B0604030504040204" pitchFamily="34" charset="0"/>
                <a:ea typeface="Calibri" panose="020F0502020204030204" pitchFamily="34" charset="0"/>
                <a:cs typeface="Times New Roman" panose="02020603050405020304" pitchFamily="18" charset="0"/>
              </a:rPr>
              <a:t>Keating &amp; Keating </a:t>
            </a:r>
            <a:r>
              <a:rPr lang="en-AU" sz="1800" b="1" dirty="0">
                <a:effectLst/>
                <a:latin typeface="Verdana" panose="020B0604030504040204" pitchFamily="34" charset="0"/>
                <a:ea typeface="Calibri" panose="020F0502020204030204" pitchFamily="34" charset="0"/>
                <a:cs typeface="Times New Roman" panose="02020603050405020304" pitchFamily="18" charset="0"/>
              </a:rPr>
              <a:t>[2019] </a:t>
            </a:r>
            <a:r>
              <a:rPr lang="en-AU" sz="1800" b="1" dirty="0" err="1">
                <a:effectLst/>
                <a:latin typeface="Verdana" panose="020B0604030504040204" pitchFamily="34" charset="0"/>
                <a:ea typeface="Calibri" panose="020F0502020204030204" pitchFamily="34" charset="0"/>
                <a:cs typeface="Times New Roman" panose="02020603050405020304" pitchFamily="18" charset="0"/>
              </a:rPr>
              <a:t>FamCAFC</a:t>
            </a:r>
            <a:r>
              <a:rPr lang="en-AU" sz="1800" b="1" dirty="0">
                <a:effectLst/>
                <a:latin typeface="Verdana" panose="020B0604030504040204" pitchFamily="34" charset="0"/>
                <a:ea typeface="Calibri" panose="020F0502020204030204" pitchFamily="34" charset="0"/>
                <a:cs typeface="Times New Roman" panose="02020603050405020304" pitchFamily="18" charset="0"/>
              </a:rPr>
              <a:t> 46</a:t>
            </a:r>
            <a:endParaRPr lang="en-AU"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20" normalizeH="0" baseline="0" noProof="0" dirty="0">
                <a:ln>
                  <a:noFill/>
                </a:ln>
                <a:solidFill>
                  <a:srgbClr val="000000"/>
                </a:solidFill>
                <a:effectLst/>
                <a:uLnTx/>
                <a:uFillTx/>
                <a:latin typeface="Verdana"/>
                <a:ea typeface="+mn-ea"/>
                <a:cs typeface="+mn-cs"/>
              </a:rPr>
              <a:t>Quantifying the effect of violence upon the party’s capacity to contribute</a:t>
            </a:r>
            <a:endParaRPr kumimoji="0" lang="en-US" sz="1550" b="0" i="0" u="none" strike="noStrike" kern="1200" cap="none" spc="-20" normalizeH="0" baseline="0" noProof="0" dirty="0">
              <a:ln>
                <a:noFill/>
              </a:ln>
              <a:solidFill>
                <a:srgbClr val="000000"/>
              </a:solidFill>
              <a:effectLst/>
              <a:uLnTx/>
              <a:uFillTx/>
              <a:latin typeface="Verdana"/>
              <a:ea typeface="+mn-ea"/>
              <a:cs typeface="+mn-cs"/>
            </a:endParaRPr>
          </a:p>
        </p:txBody>
      </p:sp>
      <p:sp>
        <p:nvSpPr>
          <p:cNvPr id="7" name="Text Placeholder 6">
            <a:extLst>
              <a:ext uri="{FF2B5EF4-FFF2-40B4-BE49-F238E27FC236}">
                <a16:creationId xmlns:a16="http://schemas.microsoft.com/office/drawing/2014/main" id="{2EAEE033-01D3-4989-93C9-FB9233FCDD8F}"/>
              </a:ext>
            </a:extLst>
          </p:cNvPr>
          <p:cNvSpPr>
            <a:spLocks noGrp="1"/>
          </p:cNvSpPr>
          <p:nvPr>
            <p:ph type="body" sz="quarter" idx="19"/>
          </p:nvPr>
        </p:nvSpPr>
        <p:spPr>
          <a:xfrm>
            <a:off x="9369472" y="3429000"/>
            <a:ext cx="2428981" cy="1955800"/>
          </a:xfrm>
        </p:spPr>
        <p:txBody>
          <a:bodyPr/>
          <a:lstStyle/>
          <a:p>
            <a:r>
              <a:rPr lang="en-AU" sz="1800" b="1" i="1" dirty="0">
                <a:effectLst/>
                <a:latin typeface="Verdana" panose="020B0604030504040204" pitchFamily="34" charset="0"/>
                <a:ea typeface="Calibri" panose="020F0502020204030204" pitchFamily="34" charset="0"/>
                <a:cs typeface="Times New Roman" panose="02020603050405020304" pitchFamily="18" charset="0"/>
              </a:rPr>
              <a:t>Benson &amp; Drury </a:t>
            </a:r>
            <a:r>
              <a:rPr lang="en-AU" sz="1800" b="1" dirty="0">
                <a:effectLst/>
                <a:latin typeface="Verdana" panose="020B0604030504040204" pitchFamily="34" charset="0"/>
                <a:ea typeface="Calibri" panose="020F0502020204030204" pitchFamily="34" charset="0"/>
                <a:cs typeface="Times New Roman" panose="02020603050405020304" pitchFamily="18" charset="0"/>
              </a:rPr>
              <a:t>[2020] </a:t>
            </a:r>
            <a:r>
              <a:rPr lang="en-AU" sz="1800" b="1" dirty="0" err="1">
                <a:effectLst/>
                <a:latin typeface="Verdana" panose="020B0604030504040204" pitchFamily="34" charset="0"/>
                <a:ea typeface="Calibri" panose="020F0502020204030204" pitchFamily="34" charset="0"/>
                <a:cs typeface="Times New Roman" panose="02020603050405020304" pitchFamily="18" charset="0"/>
              </a:rPr>
              <a:t>FamCAFC</a:t>
            </a:r>
            <a:r>
              <a:rPr lang="en-AU" sz="1800" b="1" dirty="0">
                <a:effectLst/>
                <a:latin typeface="Verdana" panose="020B0604030504040204" pitchFamily="34" charset="0"/>
                <a:ea typeface="Calibri" panose="020F0502020204030204" pitchFamily="34" charset="0"/>
                <a:cs typeface="Times New Roman" panose="02020603050405020304" pitchFamily="18" charset="0"/>
              </a:rPr>
              <a:t> 303</a:t>
            </a:r>
          </a:p>
          <a:p>
            <a:r>
              <a:rPr lang="en-US" sz="1400" dirty="0"/>
              <a:t>Holistic assessment</a:t>
            </a:r>
          </a:p>
        </p:txBody>
      </p:sp>
      <p:sp>
        <p:nvSpPr>
          <p:cNvPr id="8" name="Text Placeholder 7">
            <a:extLst>
              <a:ext uri="{FF2B5EF4-FFF2-40B4-BE49-F238E27FC236}">
                <a16:creationId xmlns:a16="http://schemas.microsoft.com/office/drawing/2014/main" id="{E01C1825-219B-4237-8D9E-B47198714D5C}"/>
              </a:ext>
            </a:extLst>
          </p:cNvPr>
          <p:cNvSpPr>
            <a:spLocks noGrp="1"/>
          </p:cNvSpPr>
          <p:nvPr>
            <p:ph type="body" sz="quarter" idx="21"/>
          </p:nvPr>
        </p:nvSpPr>
        <p:spPr>
          <a:xfrm>
            <a:off x="202887" y="3429000"/>
            <a:ext cx="2964728" cy="1955800"/>
          </a:xfrm>
        </p:spPr>
        <p:txBody>
          <a:bodyPr/>
          <a:lstStyle/>
          <a:p>
            <a:r>
              <a:rPr lang="en-US" sz="1800" b="1" dirty="0" err="1"/>
              <a:t>Spagnardi</a:t>
            </a:r>
            <a:r>
              <a:rPr lang="en-US" sz="1800" b="1" dirty="0"/>
              <a:t> &amp; </a:t>
            </a:r>
            <a:r>
              <a:rPr lang="en-US" sz="1800" b="1" dirty="0" err="1"/>
              <a:t>Spagnardi</a:t>
            </a:r>
            <a:r>
              <a:rPr lang="en-US" sz="1800" b="1" dirty="0"/>
              <a:t> [2003] </a:t>
            </a:r>
            <a:r>
              <a:rPr lang="en-US" sz="1800" b="1" dirty="0" err="1"/>
              <a:t>FamCA</a:t>
            </a:r>
            <a:r>
              <a:rPr lang="en-US" sz="1800" b="1" dirty="0"/>
              <a:t> 905</a:t>
            </a:r>
          </a:p>
          <a:p>
            <a:r>
              <a:rPr lang="en-US" sz="1400" dirty="0"/>
              <a:t>Discernible Impact</a:t>
            </a:r>
          </a:p>
        </p:txBody>
      </p:sp>
      <p:sp>
        <p:nvSpPr>
          <p:cNvPr id="9" name="Title 8">
            <a:extLst>
              <a:ext uri="{FF2B5EF4-FFF2-40B4-BE49-F238E27FC236}">
                <a16:creationId xmlns:a16="http://schemas.microsoft.com/office/drawing/2014/main" id="{77397292-DE09-488C-89BA-FB087DC75469}"/>
              </a:ext>
            </a:extLst>
          </p:cNvPr>
          <p:cNvSpPr>
            <a:spLocks noGrp="1"/>
          </p:cNvSpPr>
          <p:nvPr>
            <p:ph type="title"/>
          </p:nvPr>
        </p:nvSpPr>
        <p:spPr>
          <a:xfrm>
            <a:off x="379792" y="171146"/>
            <a:ext cx="10515600" cy="406334"/>
          </a:xfrm>
        </p:spPr>
        <p:txBody>
          <a:bodyPr>
            <a:noAutofit/>
          </a:bodyPr>
          <a:lstStyle/>
          <a:p>
            <a:r>
              <a:rPr lang="en-US" dirty="0"/>
              <a:t>Key Cases</a:t>
            </a:r>
            <a:endParaRPr lang="en-AU" dirty="0"/>
          </a:p>
        </p:txBody>
      </p:sp>
      <p:cxnSp>
        <p:nvCxnSpPr>
          <p:cNvPr id="27" name="Connector: Curved 70">
            <a:extLst>
              <a:ext uri="{FF2B5EF4-FFF2-40B4-BE49-F238E27FC236}">
                <a16:creationId xmlns:a16="http://schemas.microsoft.com/office/drawing/2014/main" id="{3A672880-B99A-41BA-A8C5-8CB412285764}"/>
              </a:ext>
            </a:extLst>
          </p:cNvPr>
          <p:cNvCxnSpPr>
            <a:cxnSpLocks/>
          </p:cNvCxnSpPr>
          <p:nvPr/>
        </p:nvCxnSpPr>
        <p:spPr>
          <a:xfrm>
            <a:off x="679876" y="2966070"/>
            <a:ext cx="10944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3B50FE8-B5B3-4881-B626-16189ABE230E}"/>
              </a:ext>
            </a:extLst>
          </p:cNvPr>
          <p:cNvSpPr>
            <a:spLocks noChangeAspect="1"/>
          </p:cNvSpPr>
          <p:nvPr/>
        </p:nvSpPr>
        <p:spPr>
          <a:xfrm>
            <a:off x="3902081" y="2872110"/>
            <a:ext cx="180000" cy="180000"/>
          </a:xfrm>
          <a:prstGeom prst="rect">
            <a:avLst/>
          </a:prstGeom>
          <a:solidFill>
            <a:schemeClr val="accent6"/>
          </a:solidFill>
          <a:ln w="5334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b="1">
              <a:solidFill>
                <a:schemeClr val="bg1"/>
              </a:solidFill>
            </a:endParaRPr>
          </a:p>
        </p:txBody>
      </p:sp>
      <p:sp>
        <p:nvSpPr>
          <p:cNvPr id="29" name="Rectangle 28">
            <a:extLst>
              <a:ext uri="{FF2B5EF4-FFF2-40B4-BE49-F238E27FC236}">
                <a16:creationId xmlns:a16="http://schemas.microsoft.com/office/drawing/2014/main" id="{C1463CBD-2805-4FB6-B51E-ECFDDF4737AA}"/>
              </a:ext>
            </a:extLst>
          </p:cNvPr>
          <p:cNvSpPr>
            <a:spLocks noChangeAspect="1"/>
          </p:cNvSpPr>
          <p:nvPr/>
        </p:nvSpPr>
        <p:spPr>
          <a:xfrm>
            <a:off x="6960540" y="2870394"/>
            <a:ext cx="180000" cy="180000"/>
          </a:xfrm>
          <a:prstGeom prst="rect">
            <a:avLst/>
          </a:prstGeom>
          <a:solidFill>
            <a:schemeClr val="accent6"/>
          </a:solidFill>
          <a:ln w="5334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b="1">
              <a:solidFill>
                <a:schemeClr val="bg1"/>
              </a:solidFill>
            </a:endParaRPr>
          </a:p>
        </p:txBody>
      </p:sp>
      <p:sp>
        <p:nvSpPr>
          <p:cNvPr id="30" name="Rectangle 29">
            <a:extLst>
              <a:ext uri="{FF2B5EF4-FFF2-40B4-BE49-F238E27FC236}">
                <a16:creationId xmlns:a16="http://schemas.microsoft.com/office/drawing/2014/main" id="{2021AAE3-D674-4098-B367-AEE61FA8EBCB}"/>
              </a:ext>
            </a:extLst>
          </p:cNvPr>
          <p:cNvSpPr>
            <a:spLocks noChangeAspect="1"/>
          </p:cNvSpPr>
          <p:nvPr/>
        </p:nvSpPr>
        <p:spPr>
          <a:xfrm>
            <a:off x="10084874" y="2870394"/>
            <a:ext cx="180000" cy="180000"/>
          </a:xfrm>
          <a:prstGeom prst="rect">
            <a:avLst/>
          </a:prstGeom>
          <a:solidFill>
            <a:schemeClr val="accent6"/>
          </a:solidFill>
          <a:ln w="5334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b="1">
              <a:solidFill>
                <a:schemeClr val="bg1"/>
              </a:solidFill>
            </a:endParaRPr>
          </a:p>
        </p:txBody>
      </p:sp>
      <p:sp>
        <p:nvSpPr>
          <p:cNvPr id="32" name="Rectangle 31">
            <a:extLst>
              <a:ext uri="{FF2B5EF4-FFF2-40B4-BE49-F238E27FC236}">
                <a16:creationId xmlns:a16="http://schemas.microsoft.com/office/drawing/2014/main" id="{56EF32C0-B49F-480D-B701-D7DDFF5E8C50}"/>
              </a:ext>
            </a:extLst>
          </p:cNvPr>
          <p:cNvSpPr>
            <a:spLocks noChangeAspect="1"/>
          </p:cNvSpPr>
          <p:nvPr/>
        </p:nvSpPr>
        <p:spPr>
          <a:xfrm>
            <a:off x="860372" y="2876070"/>
            <a:ext cx="180000" cy="180000"/>
          </a:xfrm>
          <a:prstGeom prst="rect">
            <a:avLst/>
          </a:prstGeom>
          <a:solidFill>
            <a:schemeClr val="accent6"/>
          </a:solidFill>
          <a:ln w="5334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400" b="1">
              <a:solidFill>
                <a:schemeClr val="bg1"/>
              </a:solidFill>
            </a:endParaRPr>
          </a:p>
        </p:txBody>
      </p:sp>
      <p:pic>
        <p:nvPicPr>
          <p:cNvPr id="2" name="Picture Placeholder 1">
            <a:extLst>
              <a:ext uri="{FF2B5EF4-FFF2-40B4-BE49-F238E27FC236}">
                <a16:creationId xmlns:a16="http://schemas.microsoft.com/office/drawing/2014/main" id="{D73A8CDB-A297-6DA2-2876-04E7D1C4328E}"/>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24" b="124"/>
          <a:stretch/>
        </p:blipFill>
        <p:spPr>
          <a:xfrm>
            <a:off x="631285" y="1921564"/>
            <a:ext cx="638175" cy="636587"/>
          </a:xfrm>
          <a:prstGeom prst="rect">
            <a:avLst/>
          </a:prstGeom>
        </p:spPr>
      </p:pic>
      <p:pic>
        <p:nvPicPr>
          <p:cNvPr id="14" name="Picture Placeholder 1">
            <a:extLst>
              <a:ext uri="{FF2B5EF4-FFF2-40B4-BE49-F238E27FC236}">
                <a16:creationId xmlns:a16="http://schemas.microsoft.com/office/drawing/2014/main" id="{FFC24539-E669-CED6-F3D7-91E395DDC51F}"/>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73787" y="1921564"/>
            <a:ext cx="636588" cy="636587"/>
          </a:xfrm>
          <a:prstGeom prst="rect">
            <a:avLst/>
          </a:prstGeom>
        </p:spPr>
      </p:pic>
      <p:pic>
        <p:nvPicPr>
          <p:cNvPr id="16" name="Picture Placeholder 1">
            <a:extLst>
              <a:ext uri="{FF2B5EF4-FFF2-40B4-BE49-F238E27FC236}">
                <a16:creationId xmlns:a16="http://schemas.microsoft.com/office/drawing/2014/main" id="{37047A02-AE6C-0859-072D-538287D429E1}"/>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732247" y="1916794"/>
            <a:ext cx="636587" cy="636588"/>
          </a:xfrm>
          <a:prstGeom prst="rect">
            <a:avLst/>
          </a:prstGeom>
        </p:spPr>
      </p:pic>
      <p:pic>
        <p:nvPicPr>
          <p:cNvPr id="18" name="Picture Placeholder 1">
            <a:extLst>
              <a:ext uri="{FF2B5EF4-FFF2-40B4-BE49-F238E27FC236}">
                <a16:creationId xmlns:a16="http://schemas.microsoft.com/office/drawing/2014/main" id="{A76A163E-6C1F-AF18-9268-57DA86867308}"/>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24" b="124"/>
          <a:stretch/>
        </p:blipFill>
        <p:spPr>
          <a:xfrm>
            <a:off x="9855787" y="1916794"/>
            <a:ext cx="638175" cy="636587"/>
          </a:xfrm>
          <a:prstGeom prst="rect">
            <a:avLst/>
          </a:prstGeom>
        </p:spPr>
      </p:pic>
      <p:sp>
        <p:nvSpPr>
          <p:cNvPr id="10" name="TextBox 9">
            <a:extLst>
              <a:ext uri="{FF2B5EF4-FFF2-40B4-BE49-F238E27FC236}">
                <a16:creationId xmlns:a16="http://schemas.microsoft.com/office/drawing/2014/main" id="{44F8DEDD-9EFF-3BD4-E159-B2D850D214D7}"/>
              </a:ext>
            </a:extLst>
          </p:cNvPr>
          <p:cNvSpPr txBox="1"/>
          <p:nvPr/>
        </p:nvSpPr>
        <p:spPr>
          <a:xfrm>
            <a:off x="9132426" y="6300000"/>
            <a:ext cx="2333670" cy="230832"/>
          </a:xfrm>
          <a:prstGeom prst="rect">
            <a:avLst/>
          </a:prstGeom>
          <a:noFill/>
        </p:spPr>
        <p:txBody>
          <a:bodyPr wrap="square">
            <a:spAutoFit/>
          </a:bodyPr>
          <a:lstStyle/>
          <a:p>
            <a:r>
              <a:rPr lang="en-AU" sz="900" dirty="0"/>
              <a:t>Financial Abuse in Family Law | 28 May 2025</a:t>
            </a:r>
          </a:p>
        </p:txBody>
      </p:sp>
    </p:spTree>
    <p:extLst>
      <p:ext uri="{BB962C8B-B14F-4D97-AF65-F5344CB8AC3E}">
        <p14:creationId xmlns:p14="http://schemas.microsoft.com/office/powerpoint/2010/main" val="188216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3785-4406-A91A-0B5B-43AEFA8C804D}"/>
              </a:ext>
            </a:extLst>
          </p:cNvPr>
          <p:cNvSpPr>
            <a:spLocks noGrp="1"/>
          </p:cNvSpPr>
          <p:nvPr>
            <p:ph type="title"/>
          </p:nvPr>
        </p:nvSpPr>
        <p:spPr/>
        <p:txBody>
          <a:bodyPr/>
          <a:lstStyle/>
          <a:p>
            <a:r>
              <a:rPr lang="en-US" dirty="0"/>
              <a:t>Challenges in running a ‘Kennon’ claim </a:t>
            </a:r>
            <a:endParaRPr lang="en-AU" dirty="0"/>
          </a:p>
        </p:txBody>
      </p:sp>
      <p:sp>
        <p:nvSpPr>
          <p:cNvPr id="3" name="Footer Placeholder 2">
            <a:extLst>
              <a:ext uri="{FF2B5EF4-FFF2-40B4-BE49-F238E27FC236}">
                <a16:creationId xmlns:a16="http://schemas.microsoft.com/office/drawing/2014/main" id="{F5F3ECDE-56BA-43D0-4820-887D9872D59E}"/>
              </a:ext>
            </a:extLst>
          </p:cNvPr>
          <p:cNvSpPr>
            <a:spLocks noGrp="1"/>
          </p:cNvSpPr>
          <p:nvPr>
            <p:ph type="ftr" sz="quarter" idx="10"/>
          </p:nvPr>
        </p:nvSpPr>
        <p:spPr/>
        <p:txBody>
          <a:bodyPr/>
          <a:lstStyle/>
          <a:p>
            <a:r>
              <a:rPr lang="en-AU" sz="900" dirty="0"/>
              <a:t>Financial Abuse in Family Law | 28 May 2025</a:t>
            </a:r>
          </a:p>
        </p:txBody>
      </p:sp>
      <p:sp>
        <p:nvSpPr>
          <p:cNvPr id="4" name="Slide Number Placeholder 3">
            <a:extLst>
              <a:ext uri="{FF2B5EF4-FFF2-40B4-BE49-F238E27FC236}">
                <a16:creationId xmlns:a16="http://schemas.microsoft.com/office/drawing/2014/main" id="{F0CEF1F9-9215-61D7-12BD-7A76522FEBDC}"/>
              </a:ext>
            </a:extLst>
          </p:cNvPr>
          <p:cNvSpPr>
            <a:spLocks noGrp="1"/>
          </p:cNvSpPr>
          <p:nvPr>
            <p:ph type="sldNum" sz="quarter" idx="11"/>
          </p:nvPr>
        </p:nvSpPr>
        <p:spPr/>
        <p:txBody>
          <a:bodyPr/>
          <a:lstStyle/>
          <a:p>
            <a:fld id="{CD4C1D5F-4A97-7B42-9D87-24EE203E0E60}" type="slidenum">
              <a:rPr lang="en-AU" smtClean="0"/>
              <a:pPr/>
              <a:t>14</a:t>
            </a:fld>
            <a:endParaRPr lang="en-AU"/>
          </a:p>
        </p:txBody>
      </p:sp>
      <p:sp>
        <p:nvSpPr>
          <p:cNvPr id="10" name="Text Placeholder 9">
            <a:extLst>
              <a:ext uri="{FF2B5EF4-FFF2-40B4-BE49-F238E27FC236}">
                <a16:creationId xmlns:a16="http://schemas.microsoft.com/office/drawing/2014/main" id="{52DCFEBD-6503-172D-0FE8-1676664EF124}"/>
              </a:ext>
            </a:extLst>
          </p:cNvPr>
          <p:cNvSpPr>
            <a:spLocks noGrp="1"/>
          </p:cNvSpPr>
          <p:nvPr>
            <p:ph type="body" sz="quarter" idx="13"/>
          </p:nvPr>
        </p:nvSpPr>
        <p:spPr>
          <a:xfrm>
            <a:off x="4332288" y="1459215"/>
            <a:ext cx="5969180" cy="3848400"/>
          </a:xfrm>
        </p:spPr>
        <p:txBody>
          <a:bodyPr/>
          <a:lstStyle/>
          <a:p>
            <a:r>
              <a:rPr lang="en-AU" sz="2400" dirty="0"/>
              <a:t>High evidentiary threshold </a:t>
            </a:r>
          </a:p>
          <a:p>
            <a:endParaRPr lang="en-AU" sz="2400" dirty="0"/>
          </a:p>
          <a:p>
            <a:r>
              <a:rPr lang="en-AU" sz="2400" dirty="0"/>
              <a:t>Meaning of ‘quantification’ </a:t>
            </a:r>
          </a:p>
          <a:p>
            <a:endParaRPr lang="en-AU" sz="2400" dirty="0"/>
          </a:p>
          <a:p>
            <a:r>
              <a:rPr lang="en-AU" sz="2400" dirty="0"/>
              <a:t>Risk of inconsistent outcomes  </a:t>
            </a:r>
          </a:p>
          <a:p>
            <a:endParaRPr lang="en-AU" sz="2400" dirty="0"/>
          </a:p>
          <a:p>
            <a:endParaRPr lang="en-AU" dirty="0"/>
          </a:p>
        </p:txBody>
      </p:sp>
    </p:spTree>
    <p:extLst>
      <p:ext uri="{BB962C8B-B14F-4D97-AF65-F5344CB8AC3E}">
        <p14:creationId xmlns:p14="http://schemas.microsoft.com/office/powerpoint/2010/main" val="1802051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FEF3-5513-EAB5-BFCF-36FB83E54081}"/>
              </a:ext>
            </a:extLst>
          </p:cNvPr>
          <p:cNvSpPr>
            <a:spLocks noGrp="1"/>
          </p:cNvSpPr>
          <p:nvPr>
            <p:ph type="title"/>
          </p:nvPr>
        </p:nvSpPr>
        <p:spPr>
          <a:xfrm>
            <a:off x="479424" y="2781300"/>
            <a:ext cx="3110213" cy="2492990"/>
          </a:xfrm>
        </p:spPr>
        <p:txBody>
          <a:bodyPr/>
          <a:lstStyle/>
          <a:p>
            <a:r>
              <a:rPr lang="en-US" sz="4400" b="1" dirty="0"/>
              <a:t>2</a:t>
            </a:r>
            <a:br>
              <a:rPr lang="en-US" sz="4800" b="1" dirty="0"/>
            </a:br>
            <a:r>
              <a:rPr lang="en-AU" sz="4400" dirty="0"/>
              <a:t>Current Legislative Amendments</a:t>
            </a:r>
            <a:endParaRPr lang="en-AU" sz="4800" dirty="0"/>
          </a:p>
        </p:txBody>
      </p:sp>
      <p:sp>
        <p:nvSpPr>
          <p:cNvPr id="4" name="Slide Number Placeholder 3">
            <a:extLst>
              <a:ext uri="{FF2B5EF4-FFF2-40B4-BE49-F238E27FC236}">
                <a16:creationId xmlns:a16="http://schemas.microsoft.com/office/drawing/2014/main" id="{C7A6A901-26A4-8569-D7CE-4CFC050057E3}"/>
              </a:ext>
            </a:extLst>
          </p:cNvPr>
          <p:cNvSpPr>
            <a:spLocks noGrp="1"/>
          </p:cNvSpPr>
          <p:nvPr>
            <p:ph type="sldNum" sz="quarter" idx="11"/>
          </p:nvPr>
        </p:nvSpPr>
        <p:spPr/>
        <p:txBody>
          <a:bodyPr/>
          <a:lstStyle/>
          <a:p>
            <a:fld id="{CD4C1D5F-4A97-7B42-9D87-24EE203E0E60}" type="slidenum">
              <a:rPr lang="en-AU" smtClean="0"/>
              <a:pPr/>
              <a:t>15</a:t>
            </a:fld>
            <a:endParaRPr lang="en-AU"/>
          </a:p>
        </p:txBody>
      </p:sp>
      <p:pic>
        <p:nvPicPr>
          <p:cNvPr id="5" name="Graphic 4" descr="Money outline">
            <a:extLst>
              <a:ext uri="{FF2B5EF4-FFF2-40B4-BE49-F238E27FC236}">
                <a16:creationId xmlns:a16="http://schemas.microsoft.com/office/drawing/2014/main" id="{0780774A-6609-2F96-1A5E-971B633064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1253" y="2622819"/>
            <a:ext cx="3096883" cy="3096883"/>
          </a:xfrm>
          <a:prstGeom prst="rect">
            <a:avLst/>
          </a:prstGeom>
        </p:spPr>
      </p:pic>
    </p:spTree>
    <p:extLst>
      <p:ext uri="{BB962C8B-B14F-4D97-AF65-F5344CB8AC3E}">
        <p14:creationId xmlns:p14="http://schemas.microsoft.com/office/powerpoint/2010/main" val="296481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9EFC-02C8-E556-EACD-C00EC74F6A2F}"/>
              </a:ext>
            </a:extLst>
          </p:cNvPr>
          <p:cNvSpPr>
            <a:spLocks noGrp="1"/>
          </p:cNvSpPr>
          <p:nvPr>
            <p:ph type="title"/>
          </p:nvPr>
        </p:nvSpPr>
        <p:spPr>
          <a:xfrm>
            <a:off x="479424" y="368300"/>
            <a:ext cx="11233150" cy="1218795"/>
          </a:xfrm>
        </p:spPr>
        <p:txBody>
          <a:bodyPr/>
          <a:lstStyle/>
          <a:p>
            <a:r>
              <a:rPr lang="en-US" dirty="0"/>
              <a:t>Summary of amendments to the Family Law Act 1975 (</a:t>
            </a:r>
            <a:r>
              <a:rPr lang="en-US" dirty="0" err="1"/>
              <a:t>Cth</a:t>
            </a:r>
            <a:r>
              <a:rPr lang="en-US" dirty="0"/>
              <a:t>)</a:t>
            </a:r>
            <a:endParaRPr lang="en-AU" dirty="0"/>
          </a:p>
        </p:txBody>
      </p:sp>
      <p:sp>
        <p:nvSpPr>
          <p:cNvPr id="3" name="Footer Placeholder 2">
            <a:extLst>
              <a:ext uri="{FF2B5EF4-FFF2-40B4-BE49-F238E27FC236}">
                <a16:creationId xmlns:a16="http://schemas.microsoft.com/office/drawing/2014/main" id="{AFAEB360-7B43-0BE1-0DCF-78FF2295CD2A}"/>
              </a:ext>
            </a:extLst>
          </p:cNvPr>
          <p:cNvSpPr>
            <a:spLocks noGrp="1"/>
          </p:cNvSpPr>
          <p:nvPr>
            <p:ph type="ftr" sz="quarter" idx="10"/>
          </p:nvPr>
        </p:nvSpPr>
        <p:spPr>
          <a:xfrm>
            <a:off x="7227425" y="6343264"/>
            <a:ext cx="4114800" cy="138499"/>
          </a:xfrm>
        </p:spPr>
        <p:txBody>
          <a:bodyPr/>
          <a:lstStyle/>
          <a:p>
            <a:r>
              <a:rPr lang="en-AU" dirty="0"/>
              <a:t>Financial Abuse in Family Law | 28 May 2025</a:t>
            </a:r>
          </a:p>
        </p:txBody>
      </p:sp>
      <p:sp>
        <p:nvSpPr>
          <p:cNvPr id="4" name="Slide Number Placeholder 3">
            <a:extLst>
              <a:ext uri="{FF2B5EF4-FFF2-40B4-BE49-F238E27FC236}">
                <a16:creationId xmlns:a16="http://schemas.microsoft.com/office/drawing/2014/main" id="{94367C83-4618-0607-257C-572C51C7FF72}"/>
              </a:ext>
            </a:extLst>
          </p:cNvPr>
          <p:cNvSpPr>
            <a:spLocks noGrp="1"/>
          </p:cNvSpPr>
          <p:nvPr>
            <p:ph type="sldNum" sz="quarter" idx="11"/>
          </p:nvPr>
        </p:nvSpPr>
        <p:spPr/>
        <p:txBody>
          <a:bodyPr/>
          <a:lstStyle/>
          <a:p>
            <a:fld id="{CD4C1D5F-4A97-7B42-9D87-24EE203E0E60}" type="slidenum">
              <a:rPr lang="en-AU" smtClean="0"/>
              <a:pPr/>
              <a:t>16</a:t>
            </a:fld>
            <a:endParaRPr lang="en-AU" dirty="0"/>
          </a:p>
        </p:txBody>
      </p:sp>
      <p:sp>
        <p:nvSpPr>
          <p:cNvPr id="5" name="Text Placeholder 4">
            <a:extLst>
              <a:ext uri="{FF2B5EF4-FFF2-40B4-BE49-F238E27FC236}">
                <a16:creationId xmlns:a16="http://schemas.microsoft.com/office/drawing/2014/main" id="{C5D7A2CA-13B6-FAB9-E4BB-2CF324F91D47}"/>
              </a:ext>
            </a:extLst>
          </p:cNvPr>
          <p:cNvSpPr>
            <a:spLocks noGrp="1"/>
          </p:cNvSpPr>
          <p:nvPr>
            <p:ph type="body" sz="quarter" idx="12"/>
          </p:nvPr>
        </p:nvSpPr>
        <p:spPr/>
        <p:txBody>
          <a:bodyPr numCol="1"/>
          <a:lstStyle/>
          <a:p>
            <a:pPr marL="179388" indent="-179388">
              <a:buClr>
                <a:srgbClr val="FF6936"/>
              </a:buClr>
              <a:buFont typeface="Arial" panose="020B0604020202020204" pitchFamily="34" charset="0"/>
              <a:buChar char="•"/>
            </a:pPr>
            <a:r>
              <a:rPr lang="en-US" sz="1800" dirty="0"/>
              <a:t>Passed on 10 December 2024 and comes into effect on 10 June 2025</a:t>
            </a:r>
          </a:p>
          <a:p>
            <a:pPr marL="179388" indent="-179388">
              <a:buClr>
                <a:srgbClr val="FF6936"/>
              </a:buClr>
              <a:buFont typeface="Arial" panose="020B0604020202020204" pitchFamily="34" charset="0"/>
              <a:buChar char="•"/>
            </a:pPr>
            <a:r>
              <a:rPr lang="en-US" sz="1800" dirty="0"/>
              <a:t>Provides for a range of significant amendments:</a:t>
            </a:r>
          </a:p>
          <a:p>
            <a:pPr lvl="2"/>
            <a:r>
              <a:rPr lang="en-US" sz="1800" b="1" u="sng" dirty="0"/>
              <a:t>Schedule 1—Property reforms</a:t>
            </a:r>
            <a:r>
              <a:rPr lang="en-US" sz="1800" b="1" dirty="0"/>
              <a:t> [today’s focus]</a:t>
            </a:r>
          </a:p>
          <a:p>
            <a:pPr lvl="3"/>
            <a:r>
              <a:rPr lang="en-US" sz="1800" b="1" u="sng" dirty="0"/>
              <a:t>Part 1—Property framework</a:t>
            </a:r>
          </a:p>
          <a:p>
            <a:pPr lvl="3"/>
            <a:r>
              <a:rPr lang="en-US" sz="1800" dirty="0"/>
              <a:t>Part 2—Principles for conducting property or other non‑child‑related proceedings</a:t>
            </a:r>
          </a:p>
          <a:p>
            <a:pPr lvl="3"/>
            <a:r>
              <a:rPr lang="en-US" sz="1800" b="1" u="sng" dirty="0"/>
              <a:t>Part 3—Duty of disclosure</a:t>
            </a:r>
            <a:r>
              <a:rPr lang="en-US" sz="1800" b="1" dirty="0"/>
              <a:t> </a:t>
            </a:r>
            <a:r>
              <a:rPr lang="en-US" sz="1800" dirty="0"/>
              <a:t>and arbitration</a:t>
            </a:r>
          </a:p>
          <a:p>
            <a:pPr lvl="2"/>
            <a:r>
              <a:rPr lang="en-US" sz="1800" dirty="0"/>
              <a:t>Schedule 2—Children’s contact services</a:t>
            </a:r>
          </a:p>
          <a:p>
            <a:pPr lvl="2"/>
            <a:r>
              <a:rPr lang="en-US" sz="1800" dirty="0"/>
              <a:t>Schedule 3—Case management and procedure</a:t>
            </a:r>
          </a:p>
          <a:p>
            <a:pPr lvl="2"/>
            <a:r>
              <a:rPr lang="en-US" sz="1800" dirty="0"/>
              <a:t>Schedule 4—General provisions</a:t>
            </a:r>
          </a:p>
          <a:p>
            <a:pPr lvl="1"/>
            <a:r>
              <a:rPr lang="en-US" sz="1800" dirty="0"/>
              <a:t>Schedule 5—Review of amendments</a:t>
            </a:r>
          </a:p>
          <a:p>
            <a:endParaRPr lang="en-AU" dirty="0"/>
          </a:p>
        </p:txBody>
      </p:sp>
    </p:spTree>
    <p:extLst>
      <p:ext uri="{BB962C8B-B14F-4D97-AF65-F5344CB8AC3E}">
        <p14:creationId xmlns:p14="http://schemas.microsoft.com/office/powerpoint/2010/main" val="346653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99802-FE48-774E-EEBD-4E85C59DA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376C0-B9F4-28A4-91B6-B3FA5B7686DB}"/>
              </a:ext>
            </a:extLst>
          </p:cNvPr>
          <p:cNvSpPr>
            <a:spLocks noGrp="1"/>
          </p:cNvSpPr>
          <p:nvPr>
            <p:ph type="title"/>
          </p:nvPr>
        </p:nvSpPr>
        <p:spPr>
          <a:xfrm>
            <a:off x="479424" y="368300"/>
            <a:ext cx="11233150" cy="609398"/>
          </a:xfrm>
        </p:spPr>
        <p:txBody>
          <a:bodyPr/>
          <a:lstStyle/>
          <a:p>
            <a:r>
              <a:rPr lang="en-AU" dirty="0"/>
              <a:t>Property reforms – today’s focus</a:t>
            </a:r>
          </a:p>
        </p:txBody>
      </p:sp>
      <p:sp>
        <p:nvSpPr>
          <p:cNvPr id="3" name="Footer Placeholder 2">
            <a:extLst>
              <a:ext uri="{FF2B5EF4-FFF2-40B4-BE49-F238E27FC236}">
                <a16:creationId xmlns:a16="http://schemas.microsoft.com/office/drawing/2014/main" id="{82515902-292A-F29A-02C9-57335CF37F82}"/>
              </a:ext>
            </a:extLst>
          </p:cNvPr>
          <p:cNvSpPr>
            <a:spLocks noGrp="1"/>
          </p:cNvSpPr>
          <p:nvPr>
            <p:ph type="ftr" sz="quarter" idx="10"/>
          </p:nvPr>
        </p:nvSpPr>
        <p:spPr>
          <a:xfrm>
            <a:off x="7227425" y="6343264"/>
            <a:ext cx="4114800" cy="138499"/>
          </a:xfrm>
        </p:spPr>
        <p:txBody>
          <a:bodyPr/>
          <a:lstStyle/>
          <a:p>
            <a:r>
              <a:rPr lang="en-AU" dirty="0"/>
              <a:t>Financial Abuse in Family Law | 28 May 2025</a:t>
            </a:r>
          </a:p>
        </p:txBody>
      </p:sp>
      <p:sp>
        <p:nvSpPr>
          <p:cNvPr id="4" name="Slide Number Placeholder 3">
            <a:extLst>
              <a:ext uri="{FF2B5EF4-FFF2-40B4-BE49-F238E27FC236}">
                <a16:creationId xmlns:a16="http://schemas.microsoft.com/office/drawing/2014/main" id="{D4AB97E5-87C1-45EB-0D4B-0A033FA1D5C3}"/>
              </a:ext>
            </a:extLst>
          </p:cNvPr>
          <p:cNvSpPr>
            <a:spLocks noGrp="1"/>
          </p:cNvSpPr>
          <p:nvPr>
            <p:ph type="sldNum" sz="quarter" idx="11"/>
          </p:nvPr>
        </p:nvSpPr>
        <p:spPr/>
        <p:txBody>
          <a:bodyPr/>
          <a:lstStyle/>
          <a:p>
            <a:fld id="{CD4C1D5F-4A97-7B42-9D87-24EE203E0E60}" type="slidenum">
              <a:rPr lang="en-AU" smtClean="0"/>
              <a:pPr/>
              <a:t>17</a:t>
            </a:fld>
            <a:endParaRPr lang="en-AU" dirty="0"/>
          </a:p>
        </p:txBody>
      </p:sp>
      <p:sp>
        <p:nvSpPr>
          <p:cNvPr id="5" name="Text Placeholder 4">
            <a:extLst>
              <a:ext uri="{FF2B5EF4-FFF2-40B4-BE49-F238E27FC236}">
                <a16:creationId xmlns:a16="http://schemas.microsoft.com/office/drawing/2014/main" id="{E5331845-5219-2A31-D50C-C17FD8E44EFB}"/>
              </a:ext>
            </a:extLst>
          </p:cNvPr>
          <p:cNvSpPr>
            <a:spLocks noGrp="1"/>
          </p:cNvSpPr>
          <p:nvPr>
            <p:ph type="body" sz="quarter" idx="12"/>
          </p:nvPr>
        </p:nvSpPr>
        <p:spPr/>
        <p:txBody>
          <a:bodyPr numCol="1"/>
          <a:lstStyle/>
          <a:p>
            <a:pPr marL="179388" indent="-179388">
              <a:buClr>
                <a:srgbClr val="FF6936"/>
              </a:buClr>
              <a:buFont typeface="Arial" panose="020B0604020202020204" pitchFamily="34" charset="0"/>
              <a:buChar char="•"/>
            </a:pPr>
            <a:r>
              <a:rPr lang="en-US" sz="1800" dirty="0"/>
              <a:t>Definition of family violence to include “economic or financial abuse”</a:t>
            </a:r>
          </a:p>
          <a:p>
            <a:pPr marL="179388" indent="-179388">
              <a:buClr>
                <a:srgbClr val="FF6936"/>
              </a:buClr>
              <a:buFont typeface="Arial" panose="020B0604020202020204" pitchFamily="34" charset="0"/>
              <a:buChar char="•"/>
            </a:pPr>
            <a:r>
              <a:rPr lang="en-US" sz="1800" dirty="0"/>
              <a:t>Property reforms – specific references to family violence</a:t>
            </a:r>
          </a:p>
          <a:p>
            <a:pPr marL="179388" indent="-179388">
              <a:buClr>
                <a:srgbClr val="FF6936"/>
              </a:buClr>
              <a:buFont typeface="Arial" panose="020B0604020202020204" pitchFamily="34" charset="0"/>
              <a:buChar char="•"/>
            </a:pPr>
            <a:r>
              <a:rPr lang="en-US" sz="1800" dirty="0"/>
              <a:t>Companion animals</a:t>
            </a:r>
          </a:p>
          <a:p>
            <a:pPr marL="179388" indent="-179388">
              <a:buClr>
                <a:srgbClr val="FF6936"/>
              </a:buClr>
              <a:buFont typeface="Arial" panose="020B0604020202020204" pitchFamily="34" charset="0"/>
              <a:buChar char="•"/>
            </a:pPr>
            <a:r>
              <a:rPr lang="en-US" sz="1800" dirty="0"/>
              <a:t>Disclosure obligations</a:t>
            </a:r>
          </a:p>
          <a:p>
            <a:endParaRPr lang="en-AU" dirty="0"/>
          </a:p>
        </p:txBody>
      </p:sp>
    </p:spTree>
    <p:extLst>
      <p:ext uri="{BB962C8B-B14F-4D97-AF65-F5344CB8AC3E}">
        <p14:creationId xmlns:p14="http://schemas.microsoft.com/office/powerpoint/2010/main" val="704029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6AA95-EFE2-BF7C-637D-25B8A6BAF8F0}"/>
              </a:ext>
            </a:extLst>
          </p:cNvPr>
          <p:cNvSpPr>
            <a:spLocks noGrp="1"/>
          </p:cNvSpPr>
          <p:nvPr>
            <p:ph type="title"/>
          </p:nvPr>
        </p:nvSpPr>
        <p:spPr/>
        <p:txBody>
          <a:bodyPr>
            <a:normAutofit fontScale="90000"/>
          </a:bodyPr>
          <a:lstStyle/>
          <a:p>
            <a:r>
              <a:rPr lang="en-AU" dirty="0"/>
              <a:t>Amendment to section 4AB FLA – definition of family violence</a:t>
            </a:r>
          </a:p>
        </p:txBody>
      </p:sp>
      <p:sp>
        <p:nvSpPr>
          <p:cNvPr id="3" name="Content Placeholder 2">
            <a:extLst>
              <a:ext uri="{FF2B5EF4-FFF2-40B4-BE49-F238E27FC236}">
                <a16:creationId xmlns:a16="http://schemas.microsoft.com/office/drawing/2014/main" id="{56C461BC-7CF5-6BC4-0C2B-71DB0B29388B}"/>
              </a:ext>
            </a:extLst>
          </p:cNvPr>
          <p:cNvSpPr>
            <a:spLocks noGrp="1"/>
          </p:cNvSpPr>
          <p:nvPr>
            <p:ph idx="1"/>
          </p:nvPr>
        </p:nvSpPr>
        <p:spPr/>
        <p:txBody>
          <a:bodyPr>
            <a:normAutofit/>
          </a:bodyPr>
          <a:lstStyle/>
          <a:p>
            <a:pPr marL="0" indent="0">
              <a:buNone/>
            </a:pPr>
            <a:r>
              <a:rPr lang="en-US" dirty="0"/>
              <a:t>(2A) For the purposes of paragraph (2)(g), examples of </a:t>
            </a:r>
            <a:r>
              <a:rPr lang="en-US" dirty="0" err="1"/>
              <a:t>behaviour</a:t>
            </a:r>
            <a:r>
              <a:rPr lang="en-US" dirty="0"/>
              <a:t> that might constitute economic or financial abuse of a family member include (but are not limited to) the following:</a:t>
            </a:r>
          </a:p>
          <a:p>
            <a:pPr marL="0" indent="0">
              <a:buNone/>
            </a:pPr>
            <a:r>
              <a:rPr lang="en-US" dirty="0"/>
              <a:t>(a) </a:t>
            </a:r>
            <a:r>
              <a:rPr lang="en-US" b="1" dirty="0"/>
              <a:t>unreasonably denying the family member the financial autonomy </a:t>
            </a:r>
            <a:r>
              <a:rPr lang="en-US" dirty="0"/>
              <a:t>that the family member would otherwise have had, such as by:</a:t>
            </a:r>
          </a:p>
          <a:p>
            <a:pPr marL="457200" lvl="1" indent="0">
              <a:buNone/>
            </a:pPr>
            <a:r>
              <a:rPr lang="en-US" dirty="0"/>
              <a:t> (</a:t>
            </a:r>
            <a:r>
              <a:rPr lang="en-US" dirty="0" err="1"/>
              <a:t>i</a:t>
            </a:r>
            <a:r>
              <a:rPr lang="en-US" dirty="0"/>
              <a:t>) </a:t>
            </a:r>
            <a:r>
              <a:rPr lang="en-US" b="1" dirty="0"/>
              <a:t>forcibly controlling the family member’s money or assets</a:t>
            </a:r>
            <a:r>
              <a:rPr lang="en-US" dirty="0"/>
              <a:t>, including superannuation; or</a:t>
            </a:r>
          </a:p>
          <a:p>
            <a:pPr marL="457200" lvl="1" indent="0">
              <a:buNone/>
            </a:pPr>
            <a:r>
              <a:rPr lang="en-US" dirty="0"/>
              <a:t> (ii) </a:t>
            </a:r>
            <a:r>
              <a:rPr lang="en-US" b="1" dirty="0"/>
              <a:t>sabotaging the family member’s employment or income </a:t>
            </a:r>
            <a:r>
              <a:rPr lang="en-US" dirty="0"/>
              <a:t>or potential employment or income; or</a:t>
            </a:r>
          </a:p>
          <a:p>
            <a:pPr marL="457200" lvl="1" indent="0">
              <a:buNone/>
            </a:pPr>
            <a:r>
              <a:rPr lang="en-US" dirty="0"/>
              <a:t> (iii) </a:t>
            </a:r>
            <a:r>
              <a:rPr lang="en-US" b="1" dirty="0"/>
              <a:t>forcing the family member to take on a financial or legal liability, or status</a:t>
            </a:r>
            <a:r>
              <a:rPr lang="en-US" dirty="0"/>
              <a:t>; or</a:t>
            </a:r>
          </a:p>
          <a:p>
            <a:pPr marL="457200" lvl="1" indent="0">
              <a:buNone/>
            </a:pPr>
            <a:r>
              <a:rPr lang="en-US" dirty="0"/>
              <a:t> (iv) </a:t>
            </a:r>
            <a:r>
              <a:rPr lang="en-US" b="1" dirty="0"/>
              <a:t>forcibly or without the family member’s knowledge, accumulating debt </a:t>
            </a:r>
            <a:r>
              <a:rPr lang="en-US" dirty="0"/>
              <a:t>in the family member’s name;</a:t>
            </a:r>
          </a:p>
          <a:p>
            <a:pPr marL="0" indent="0">
              <a:buNone/>
            </a:pPr>
            <a:r>
              <a:rPr lang="en-US" dirty="0"/>
              <a:t>(b) </a:t>
            </a:r>
            <a:r>
              <a:rPr lang="en-US" b="1" dirty="0"/>
              <a:t>unreasonably withholding financial support </a:t>
            </a:r>
            <a:r>
              <a:rPr lang="en-US" dirty="0"/>
              <a:t>needed to meet the reasonable living expenses of the family member, or the family member’s child (including at a time when the family member is entirely or predominantly dependent on the person for financial support);</a:t>
            </a:r>
          </a:p>
          <a:p>
            <a:pPr marL="0" indent="0">
              <a:buNone/>
            </a:pPr>
            <a:r>
              <a:rPr lang="en-US" dirty="0"/>
              <a:t> (c) </a:t>
            </a:r>
            <a:r>
              <a:rPr lang="en-US" b="1" dirty="0"/>
              <a:t>coercing a family member </a:t>
            </a:r>
            <a:r>
              <a:rPr lang="en-US" dirty="0"/>
              <a:t>(including by use of threats, physical abuse or emotional or psychological abuse):</a:t>
            </a:r>
          </a:p>
          <a:p>
            <a:pPr marL="457200" lvl="1" indent="0">
              <a:buNone/>
            </a:pPr>
            <a:r>
              <a:rPr lang="en-US" dirty="0"/>
              <a:t> (</a:t>
            </a:r>
            <a:r>
              <a:rPr lang="en-US" dirty="0" err="1"/>
              <a:t>i</a:t>
            </a:r>
            <a:r>
              <a:rPr lang="en-US" dirty="0"/>
              <a:t>) </a:t>
            </a:r>
            <a:r>
              <a:rPr lang="en-US" b="1" dirty="0"/>
              <a:t>to give or seek money, assets or other items as dowry</a:t>
            </a:r>
            <a:r>
              <a:rPr lang="en-US" dirty="0"/>
              <a:t>; or</a:t>
            </a:r>
          </a:p>
          <a:p>
            <a:pPr marL="457200" lvl="1" indent="0">
              <a:buNone/>
            </a:pPr>
            <a:r>
              <a:rPr lang="en-US" dirty="0"/>
              <a:t> (ii) </a:t>
            </a:r>
            <a:r>
              <a:rPr lang="en-US" b="1" dirty="0"/>
              <a:t>to do or agree to things in connection with a practice of dowry</a:t>
            </a:r>
            <a:r>
              <a:rPr lang="en-US" dirty="0"/>
              <a:t>;</a:t>
            </a:r>
          </a:p>
          <a:p>
            <a:pPr marL="0" indent="0">
              <a:buNone/>
            </a:pPr>
            <a:r>
              <a:rPr lang="en-US" dirty="0"/>
              <a:t>(d) </a:t>
            </a:r>
            <a:r>
              <a:rPr lang="en-US" b="1" dirty="0"/>
              <a:t>hiding or falsely denying things done or agreed to by the family member</a:t>
            </a:r>
            <a:r>
              <a:rPr lang="en-US" dirty="0"/>
              <a:t>, including hiding or falsely denying the receipt of money, assets or other items, </a:t>
            </a:r>
            <a:r>
              <a:rPr lang="en-US" b="1" dirty="0"/>
              <a:t>in connection with a practice of dowry</a:t>
            </a:r>
            <a:r>
              <a:rPr lang="en-US" dirty="0"/>
              <a:t>.</a:t>
            </a:r>
          </a:p>
          <a:p>
            <a:pPr marL="0" indent="0">
              <a:buNone/>
            </a:pPr>
            <a:endParaRPr lang="en-AU" dirty="0"/>
          </a:p>
        </p:txBody>
      </p:sp>
      <p:pic>
        <p:nvPicPr>
          <p:cNvPr id="12" name="Picture 11">
            <a:extLst>
              <a:ext uri="{FF2B5EF4-FFF2-40B4-BE49-F238E27FC236}">
                <a16:creationId xmlns:a16="http://schemas.microsoft.com/office/drawing/2014/main" id="{5E0EAC80-FCE5-04E6-F6B9-F27CF7204CEB}"/>
              </a:ext>
            </a:extLst>
          </p:cNvPr>
          <p:cNvPicPr>
            <a:picLocks noChangeAspect="1"/>
          </p:cNvPicPr>
          <p:nvPr/>
        </p:nvPicPr>
        <p:blipFill>
          <a:blip r:embed="rId2"/>
          <a:stretch>
            <a:fillRect/>
          </a:stretch>
        </p:blipFill>
        <p:spPr>
          <a:xfrm>
            <a:off x="7163898" y="6443400"/>
            <a:ext cx="4188315" cy="249958"/>
          </a:xfrm>
          <a:prstGeom prst="rect">
            <a:avLst/>
          </a:prstGeom>
        </p:spPr>
      </p:pic>
      <p:sp>
        <p:nvSpPr>
          <p:cNvPr id="13" name="Slide Number Placeholder 3">
            <a:extLst>
              <a:ext uri="{FF2B5EF4-FFF2-40B4-BE49-F238E27FC236}">
                <a16:creationId xmlns:a16="http://schemas.microsoft.com/office/drawing/2014/main" id="{EF2BC5DE-A84E-7951-4544-B6060ACD9E53}"/>
              </a:ext>
            </a:extLst>
          </p:cNvPr>
          <p:cNvSpPr txBox="1">
            <a:spLocks/>
          </p:cNvSpPr>
          <p:nvPr/>
        </p:nvSpPr>
        <p:spPr>
          <a:xfrm>
            <a:off x="11353799" y="6422122"/>
            <a:ext cx="358776" cy="215444"/>
          </a:xfrm>
          <a:prstGeom prst="rect">
            <a:avLst/>
          </a:prstGeom>
        </p:spPr>
        <p:txBody>
          <a:bodyPr vert="horz" lIns="0" tIns="0" rIns="0" bIns="0" rtlCol="0" anchor="b"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C1D5F-4A97-7B42-9D87-24EE203E0E60}" type="slidenum">
              <a:rPr lang="en-AU" sz="1400" smtClean="0"/>
              <a:pPr/>
              <a:t>18</a:t>
            </a:fld>
            <a:endParaRPr lang="en-AU" sz="1400" dirty="0"/>
          </a:p>
        </p:txBody>
      </p:sp>
    </p:spTree>
    <p:extLst>
      <p:ext uri="{BB962C8B-B14F-4D97-AF65-F5344CB8AC3E}">
        <p14:creationId xmlns:p14="http://schemas.microsoft.com/office/powerpoint/2010/main" val="4125806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21-9B43-ACAF-7CAF-4AFE625A8867}"/>
              </a:ext>
            </a:extLst>
          </p:cNvPr>
          <p:cNvSpPr>
            <a:spLocks noGrp="1"/>
          </p:cNvSpPr>
          <p:nvPr>
            <p:ph type="title"/>
          </p:nvPr>
        </p:nvSpPr>
        <p:spPr/>
        <p:txBody>
          <a:bodyPr/>
          <a:lstStyle/>
          <a:p>
            <a:pPr marL="0" indent="0">
              <a:buNone/>
            </a:pPr>
            <a:r>
              <a:rPr lang="en-US" dirty="0"/>
              <a:t>Amendment to section 79(3) / 90SM(3) FLA – orders in property settlement proceedings</a:t>
            </a:r>
          </a:p>
        </p:txBody>
      </p:sp>
      <p:sp>
        <p:nvSpPr>
          <p:cNvPr id="3" name="Content Placeholder 2">
            <a:extLst>
              <a:ext uri="{FF2B5EF4-FFF2-40B4-BE49-F238E27FC236}">
                <a16:creationId xmlns:a16="http://schemas.microsoft.com/office/drawing/2014/main" id="{E679E433-AB0D-6875-F9EF-F6FB4E4D530B}"/>
              </a:ext>
            </a:extLst>
          </p:cNvPr>
          <p:cNvSpPr>
            <a:spLocks noGrp="1"/>
          </p:cNvSpPr>
          <p:nvPr>
            <p:ph idx="1"/>
          </p:nvPr>
        </p:nvSpPr>
        <p:spPr/>
        <p:txBody>
          <a:bodyPr>
            <a:normAutofit/>
          </a:bodyPr>
          <a:lstStyle/>
          <a:p>
            <a:pPr marL="0" indent="0">
              <a:buNone/>
            </a:pPr>
            <a:r>
              <a:rPr lang="en-US" sz="1800" dirty="0"/>
              <a:t>(3) In considering what order (if any) should be made under this section in property settlement proceedings, the court:</a:t>
            </a:r>
          </a:p>
          <a:p>
            <a:pPr marL="0" indent="0">
              <a:buNone/>
            </a:pPr>
            <a:r>
              <a:rPr lang="en-US" sz="1800" dirty="0"/>
              <a:t>(a) is to identify:</a:t>
            </a:r>
          </a:p>
          <a:p>
            <a:pPr marL="457200" lvl="1" indent="0">
              <a:buNone/>
            </a:pPr>
            <a:r>
              <a:rPr lang="en-US" sz="1800" dirty="0"/>
              <a:t>(</a:t>
            </a:r>
            <a:r>
              <a:rPr lang="en-US" sz="1800" dirty="0" err="1"/>
              <a:t>i</a:t>
            </a:r>
            <a:r>
              <a:rPr lang="en-US" sz="1800" dirty="0"/>
              <a:t>) the existing legal and equitable rights and interests in any property of the parties to the marriage or either of them; and</a:t>
            </a:r>
          </a:p>
          <a:p>
            <a:pPr marL="457200" lvl="1" indent="0">
              <a:buNone/>
            </a:pPr>
            <a:r>
              <a:rPr lang="en-US" sz="1800" dirty="0"/>
              <a:t>(ii) the existing liabilities of the parties to the marriage or either of them; and</a:t>
            </a:r>
          </a:p>
          <a:p>
            <a:pPr marL="0" indent="0">
              <a:buNone/>
            </a:pPr>
            <a:r>
              <a:rPr lang="en-US" sz="1800" dirty="0"/>
              <a:t>(b) is to take into account (except for the purpose of making an order with respect to the ownership of property that is a companion animal):</a:t>
            </a:r>
          </a:p>
          <a:p>
            <a:pPr marL="457200" lvl="1" indent="0">
              <a:buNone/>
            </a:pPr>
            <a:r>
              <a:rPr lang="en-US" sz="1800" dirty="0"/>
              <a:t>(</a:t>
            </a:r>
            <a:r>
              <a:rPr lang="en-US" sz="1800" dirty="0" err="1"/>
              <a:t>i</a:t>
            </a:r>
            <a:r>
              <a:rPr lang="en-US" sz="1800" dirty="0"/>
              <a:t>) the considerations set out in subsection (4) (considerations relating to contributions); and</a:t>
            </a:r>
          </a:p>
          <a:p>
            <a:pPr marL="457200" lvl="1" indent="0">
              <a:buNone/>
            </a:pPr>
            <a:r>
              <a:rPr lang="en-US" sz="1800" dirty="0"/>
              <a:t>(ii) the considerations set out in subsection (5) (considerations relating to current and future circumstances).</a:t>
            </a:r>
          </a:p>
          <a:p>
            <a:pPr marL="0" indent="0">
              <a:buNone/>
            </a:pPr>
            <a:endParaRPr lang="en-AU" dirty="0"/>
          </a:p>
        </p:txBody>
      </p:sp>
      <p:pic>
        <p:nvPicPr>
          <p:cNvPr id="5" name="Picture 4">
            <a:extLst>
              <a:ext uri="{FF2B5EF4-FFF2-40B4-BE49-F238E27FC236}">
                <a16:creationId xmlns:a16="http://schemas.microsoft.com/office/drawing/2014/main" id="{48FD10EB-FB8E-4ECF-AA14-1516859F83EA}"/>
              </a:ext>
            </a:extLst>
          </p:cNvPr>
          <p:cNvPicPr>
            <a:picLocks noChangeAspect="1"/>
          </p:cNvPicPr>
          <p:nvPr/>
        </p:nvPicPr>
        <p:blipFill>
          <a:blip r:embed="rId2"/>
          <a:stretch>
            <a:fillRect/>
          </a:stretch>
        </p:blipFill>
        <p:spPr>
          <a:xfrm>
            <a:off x="7163898" y="6364721"/>
            <a:ext cx="4188315" cy="249958"/>
          </a:xfrm>
          <a:prstGeom prst="rect">
            <a:avLst/>
          </a:prstGeom>
        </p:spPr>
      </p:pic>
      <p:sp>
        <p:nvSpPr>
          <p:cNvPr id="6" name="Slide Number Placeholder 3">
            <a:extLst>
              <a:ext uri="{FF2B5EF4-FFF2-40B4-BE49-F238E27FC236}">
                <a16:creationId xmlns:a16="http://schemas.microsoft.com/office/drawing/2014/main" id="{B5BD8D11-04C8-E26B-3B14-351077285060}"/>
              </a:ext>
            </a:extLst>
          </p:cNvPr>
          <p:cNvSpPr txBox="1">
            <a:spLocks/>
          </p:cNvSpPr>
          <p:nvPr/>
        </p:nvSpPr>
        <p:spPr>
          <a:xfrm>
            <a:off x="11353799" y="6314400"/>
            <a:ext cx="358776" cy="215444"/>
          </a:xfrm>
          <a:prstGeom prst="rect">
            <a:avLst/>
          </a:prstGeom>
        </p:spPr>
        <p:txBody>
          <a:bodyPr vert="horz" lIns="0" tIns="0" rIns="0" bIns="0" rtlCol="0" anchor="b"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C1D5F-4A97-7B42-9D87-24EE203E0E60}" type="slidenum">
              <a:rPr lang="en-AU" sz="1400" smtClean="0"/>
              <a:pPr/>
              <a:t>19</a:t>
            </a:fld>
            <a:endParaRPr lang="en-AU" sz="1400" dirty="0"/>
          </a:p>
        </p:txBody>
      </p:sp>
    </p:spTree>
    <p:extLst>
      <p:ext uri="{BB962C8B-B14F-4D97-AF65-F5344CB8AC3E}">
        <p14:creationId xmlns:p14="http://schemas.microsoft.com/office/powerpoint/2010/main" val="49747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EFE0F-74EF-F718-4B9C-B0FC1DE11339}"/>
              </a:ext>
            </a:extLst>
          </p:cNvPr>
          <p:cNvSpPr>
            <a:spLocks noGrp="1"/>
          </p:cNvSpPr>
          <p:nvPr>
            <p:ph type="title"/>
          </p:nvPr>
        </p:nvSpPr>
        <p:spPr>
          <a:xfrm>
            <a:off x="4809952" y="3429000"/>
            <a:ext cx="6543847" cy="564001"/>
          </a:xfrm>
        </p:spPr>
        <p:txBody>
          <a:bodyPr/>
          <a:lstStyle/>
          <a:p>
            <a:pPr marL="90000" indent="-90000" algn="ctr">
              <a:lnSpc>
                <a:spcPct val="110000"/>
              </a:lnSpc>
              <a:spcBef>
                <a:spcPts val="0"/>
              </a:spcBef>
            </a:pPr>
            <a:r>
              <a:rPr lang="en-US" sz="3600" dirty="0">
                <a:latin typeface="+mn-lt"/>
                <a:ea typeface="+mn-ea"/>
                <a:cs typeface="+mn-cs"/>
              </a:rPr>
              <a:t>Acknowledgement of Country</a:t>
            </a:r>
            <a:endParaRPr lang="en-AU" sz="3600" dirty="0">
              <a:latin typeface="+mn-lt"/>
              <a:ea typeface="+mn-ea"/>
              <a:cs typeface="+mn-cs"/>
            </a:endParaRPr>
          </a:p>
        </p:txBody>
      </p:sp>
      <p:sp>
        <p:nvSpPr>
          <p:cNvPr id="4" name="Slide Number Placeholder 3">
            <a:extLst>
              <a:ext uri="{FF2B5EF4-FFF2-40B4-BE49-F238E27FC236}">
                <a16:creationId xmlns:a16="http://schemas.microsoft.com/office/drawing/2014/main" id="{12EB6618-A6B7-6A18-7EE1-840892D39B28}"/>
              </a:ext>
            </a:extLst>
          </p:cNvPr>
          <p:cNvSpPr>
            <a:spLocks noGrp="1"/>
          </p:cNvSpPr>
          <p:nvPr>
            <p:ph type="sldNum" sz="quarter" idx="11"/>
          </p:nvPr>
        </p:nvSpPr>
        <p:spPr/>
        <p:txBody>
          <a:bodyPr/>
          <a:lstStyle/>
          <a:p>
            <a:fld id="{CD4C1D5F-4A97-7B42-9D87-24EE203E0E60}" type="slidenum">
              <a:rPr lang="en-AU" smtClean="0"/>
              <a:pPr/>
              <a:t>2</a:t>
            </a:fld>
            <a:endParaRPr lang="en-AU"/>
          </a:p>
        </p:txBody>
      </p:sp>
    </p:spTree>
    <p:extLst>
      <p:ext uri="{BB962C8B-B14F-4D97-AF65-F5344CB8AC3E}">
        <p14:creationId xmlns:p14="http://schemas.microsoft.com/office/powerpoint/2010/main" val="3610334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2066-B04A-DB71-A1BA-0A99FF1D1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997AC-88D6-C9F8-1112-B7CECC45543C}"/>
              </a:ext>
            </a:extLst>
          </p:cNvPr>
          <p:cNvSpPr>
            <a:spLocks noGrp="1"/>
          </p:cNvSpPr>
          <p:nvPr>
            <p:ph type="title"/>
          </p:nvPr>
        </p:nvSpPr>
        <p:spPr/>
        <p:txBody>
          <a:bodyPr/>
          <a:lstStyle/>
          <a:p>
            <a:r>
              <a:rPr lang="en-US" dirty="0"/>
              <a:t>Amendment to section 79(4) / 90SM(4) FLA – consideration of contributions</a:t>
            </a:r>
            <a:endParaRPr lang="en-AU" dirty="0"/>
          </a:p>
        </p:txBody>
      </p:sp>
      <p:sp>
        <p:nvSpPr>
          <p:cNvPr id="3" name="Content Placeholder 2">
            <a:extLst>
              <a:ext uri="{FF2B5EF4-FFF2-40B4-BE49-F238E27FC236}">
                <a16:creationId xmlns:a16="http://schemas.microsoft.com/office/drawing/2014/main" id="{F0F6DBD2-035F-EE49-AECE-6B5C27253D30}"/>
              </a:ext>
            </a:extLst>
          </p:cNvPr>
          <p:cNvSpPr>
            <a:spLocks noGrp="1"/>
          </p:cNvSpPr>
          <p:nvPr>
            <p:ph idx="1"/>
          </p:nvPr>
        </p:nvSpPr>
        <p:spPr/>
        <p:txBody>
          <a:bodyPr>
            <a:normAutofit/>
          </a:bodyPr>
          <a:lstStyle/>
          <a:p>
            <a:pPr marL="0" indent="0">
              <a:buNone/>
            </a:pPr>
            <a:r>
              <a:rPr lang="en-US" sz="1800" dirty="0"/>
              <a:t>(4) For the purposes of subparagraph (3)(b)(</a:t>
            </a:r>
            <a:r>
              <a:rPr lang="en-US" sz="1800" dirty="0" err="1"/>
              <a:t>i</a:t>
            </a:r>
            <a:r>
              <a:rPr lang="en-US" sz="1800" dirty="0"/>
              <a:t>), the court is to take into account the following considerations, so far as they are relevant:</a:t>
            </a:r>
          </a:p>
          <a:p>
            <a:pPr marL="0" indent="0">
              <a:buNone/>
            </a:pPr>
            <a:r>
              <a:rPr lang="en-US" sz="1800" dirty="0"/>
              <a:t>[…]</a:t>
            </a:r>
          </a:p>
          <a:p>
            <a:pPr marL="457200" lvl="1" indent="0">
              <a:buNone/>
            </a:pPr>
            <a:r>
              <a:rPr lang="en-US" sz="1800" dirty="0"/>
              <a:t>(ca) the effect of any family violence, to which one party to the marriage has subjected or exposed the other party, on the ability of a party to the marriage to make the kind of contributions referred to in paragraphs (a), (b) and (c);</a:t>
            </a:r>
          </a:p>
          <a:p>
            <a:pPr marL="0" indent="0">
              <a:buNone/>
            </a:pPr>
            <a:r>
              <a:rPr lang="en-US" sz="1800" dirty="0"/>
              <a:t>[…]</a:t>
            </a:r>
          </a:p>
        </p:txBody>
      </p:sp>
      <p:pic>
        <p:nvPicPr>
          <p:cNvPr id="5" name="Picture 4">
            <a:extLst>
              <a:ext uri="{FF2B5EF4-FFF2-40B4-BE49-F238E27FC236}">
                <a16:creationId xmlns:a16="http://schemas.microsoft.com/office/drawing/2014/main" id="{EC86558B-1B53-3B75-6919-21350A843963}"/>
              </a:ext>
            </a:extLst>
          </p:cNvPr>
          <p:cNvPicPr>
            <a:picLocks noChangeAspect="1"/>
          </p:cNvPicPr>
          <p:nvPr/>
        </p:nvPicPr>
        <p:blipFill>
          <a:blip r:embed="rId2"/>
          <a:stretch>
            <a:fillRect/>
          </a:stretch>
        </p:blipFill>
        <p:spPr>
          <a:xfrm>
            <a:off x="7163898" y="6364721"/>
            <a:ext cx="4188315" cy="249958"/>
          </a:xfrm>
          <a:prstGeom prst="rect">
            <a:avLst/>
          </a:prstGeom>
        </p:spPr>
      </p:pic>
      <p:sp>
        <p:nvSpPr>
          <p:cNvPr id="6" name="Slide Number Placeholder 3">
            <a:extLst>
              <a:ext uri="{FF2B5EF4-FFF2-40B4-BE49-F238E27FC236}">
                <a16:creationId xmlns:a16="http://schemas.microsoft.com/office/drawing/2014/main" id="{85E2AA1D-6B00-4D92-A259-868D4A8571CF}"/>
              </a:ext>
            </a:extLst>
          </p:cNvPr>
          <p:cNvSpPr txBox="1">
            <a:spLocks/>
          </p:cNvSpPr>
          <p:nvPr/>
        </p:nvSpPr>
        <p:spPr>
          <a:xfrm>
            <a:off x="11353799" y="6314400"/>
            <a:ext cx="358776" cy="215444"/>
          </a:xfrm>
          <a:prstGeom prst="rect">
            <a:avLst/>
          </a:prstGeom>
        </p:spPr>
        <p:txBody>
          <a:bodyPr vert="horz" lIns="0" tIns="0" rIns="0" bIns="0" rtlCol="0" anchor="b"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C1D5F-4A97-7B42-9D87-24EE203E0E60}" type="slidenum">
              <a:rPr lang="en-AU" sz="1400" smtClean="0"/>
              <a:pPr/>
              <a:t>20</a:t>
            </a:fld>
            <a:endParaRPr lang="en-AU" sz="1400" dirty="0"/>
          </a:p>
        </p:txBody>
      </p:sp>
    </p:spTree>
    <p:extLst>
      <p:ext uri="{BB962C8B-B14F-4D97-AF65-F5344CB8AC3E}">
        <p14:creationId xmlns:p14="http://schemas.microsoft.com/office/powerpoint/2010/main" val="247351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21FF-401D-EC2C-B524-0BB3B7BE89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EC7D2-7E25-F8F5-0551-948597D6F4B5}"/>
              </a:ext>
            </a:extLst>
          </p:cNvPr>
          <p:cNvSpPr>
            <a:spLocks noGrp="1"/>
          </p:cNvSpPr>
          <p:nvPr>
            <p:ph type="title"/>
          </p:nvPr>
        </p:nvSpPr>
        <p:spPr>
          <a:xfrm>
            <a:off x="838200" y="336096"/>
            <a:ext cx="10515600" cy="1325563"/>
          </a:xfrm>
        </p:spPr>
        <p:txBody>
          <a:bodyPr>
            <a:normAutofit fontScale="90000"/>
          </a:bodyPr>
          <a:lstStyle/>
          <a:p>
            <a:r>
              <a:rPr lang="en-US" dirty="0"/>
              <a:t>Amendment to section 79(5) / 90SM(5) FLA – consideration relating to current and future circumstances</a:t>
            </a:r>
            <a:endParaRPr lang="en-AU" dirty="0"/>
          </a:p>
        </p:txBody>
      </p:sp>
      <p:sp>
        <p:nvSpPr>
          <p:cNvPr id="3" name="Content Placeholder 2">
            <a:extLst>
              <a:ext uri="{FF2B5EF4-FFF2-40B4-BE49-F238E27FC236}">
                <a16:creationId xmlns:a16="http://schemas.microsoft.com/office/drawing/2014/main" id="{F00479ED-8F19-150D-6227-5C04842C910D}"/>
              </a:ext>
            </a:extLst>
          </p:cNvPr>
          <p:cNvSpPr>
            <a:spLocks noGrp="1"/>
          </p:cNvSpPr>
          <p:nvPr>
            <p:ph idx="1"/>
          </p:nvPr>
        </p:nvSpPr>
        <p:spPr/>
        <p:txBody>
          <a:bodyPr>
            <a:normAutofit/>
          </a:bodyPr>
          <a:lstStyle/>
          <a:p>
            <a:pPr marL="0" indent="0">
              <a:buNone/>
            </a:pPr>
            <a:endParaRPr lang="en-US" dirty="0"/>
          </a:p>
          <a:p>
            <a:pPr marL="0" indent="0">
              <a:buNone/>
            </a:pPr>
            <a:r>
              <a:rPr lang="en-US" sz="1800" dirty="0"/>
              <a:t>(5) For the purposes of subparagraph (3)(b)(ii), the court is to take into account the following considerations, so far as they are relevant:</a:t>
            </a:r>
          </a:p>
          <a:p>
            <a:pPr marL="890588" indent="-890588">
              <a:buNone/>
            </a:pPr>
            <a:r>
              <a:rPr lang="en-US" sz="1800" dirty="0"/>
              <a:t>	(a) </a:t>
            </a:r>
            <a:r>
              <a:rPr lang="en-US" sz="1800" b="1" dirty="0"/>
              <a:t>the effect of any family violence</a:t>
            </a:r>
            <a:r>
              <a:rPr lang="en-US" sz="1800" dirty="0"/>
              <a:t>, to which one party to the marriage has subjected or exposed the other party, on the current and future circumstances of the other party, including on any of the matters mentioned elsewhere in this subsection;</a:t>
            </a:r>
          </a:p>
          <a:p>
            <a:pPr marL="0" indent="0">
              <a:buNone/>
            </a:pPr>
            <a:r>
              <a:rPr lang="en-US" sz="1800" dirty="0"/>
              <a:t>[…]</a:t>
            </a:r>
          </a:p>
          <a:p>
            <a:pPr marL="890588" indent="-890588">
              <a:buNone/>
            </a:pPr>
            <a:r>
              <a:rPr lang="en-US" sz="1800" dirty="0"/>
              <a:t>	(d) </a:t>
            </a:r>
            <a:r>
              <a:rPr lang="en-US" sz="1800" b="1" dirty="0"/>
              <a:t>the effect of any material wastage</a:t>
            </a:r>
            <a:r>
              <a:rPr lang="en-US" sz="1800" dirty="0"/>
              <a:t>, caused intentionally or recklessly by a party to the marriage, of property or financial resources of either of the parties to the marriage or both of them;</a:t>
            </a:r>
          </a:p>
          <a:p>
            <a:pPr marL="890588" indent="-890588">
              <a:buNone/>
            </a:pPr>
            <a:r>
              <a:rPr lang="en-US" sz="1800" dirty="0"/>
              <a:t>	(e) </a:t>
            </a:r>
            <a:r>
              <a:rPr lang="en-US" sz="1800" b="1" dirty="0"/>
              <a:t>any liabilities incurred </a:t>
            </a:r>
            <a:r>
              <a:rPr lang="en-US" sz="1800" dirty="0"/>
              <a:t>by either of the parties to the marriage or both of them, including the nature of the liabilities and the circumstances relating to them;</a:t>
            </a:r>
          </a:p>
        </p:txBody>
      </p:sp>
      <p:pic>
        <p:nvPicPr>
          <p:cNvPr id="5" name="Picture 4">
            <a:extLst>
              <a:ext uri="{FF2B5EF4-FFF2-40B4-BE49-F238E27FC236}">
                <a16:creationId xmlns:a16="http://schemas.microsoft.com/office/drawing/2014/main" id="{BA8F3870-7F7F-F744-0E9A-3CA8FB6E3D6E}"/>
              </a:ext>
            </a:extLst>
          </p:cNvPr>
          <p:cNvPicPr>
            <a:picLocks noChangeAspect="1"/>
          </p:cNvPicPr>
          <p:nvPr/>
        </p:nvPicPr>
        <p:blipFill>
          <a:blip r:embed="rId2"/>
          <a:stretch>
            <a:fillRect/>
          </a:stretch>
        </p:blipFill>
        <p:spPr>
          <a:xfrm>
            <a:off x="7163898" y="6327475"/>
            <a:ext cx="4188315" cy="249958"/>
          </a:xfrm>
          <a:prstGeom prst="rect">
            <a:avLst/>
          </a:prstGeom>
        </p:spPr>
      </p:pic>
      <p:sp>
        <p:nvSpPr>
          <p:cNvPr id="6" name="Slide Number Placeholder 3">
            <a:extLst>
              <a:ext uri="{FF2B5EF4-FFF2-40B4-BE49-F238E27FC236}">
                <a16:creationId xmlns:a16="http://schemas.microsoft.com/office/drawing/2014/main" id="{091DE6BD-86CA-380E-684B-48B28AD7A4D6}"/>
              </a:ext>
            </a:extLst>
          </p:cNvPr>
          <p:cNvSpPr txBox="1">
            <a:spLocks/>
          </p:cNvSpPr>
          <p:nvPr/>
        </p:nvSpPr>
        <p:spPr>
          <a:xfrm>
            <a:off x="11353799" y="6314400"/>
            <a:ext cx="358776" cy="215444"/>
          </a:xfrm>
          <a:prstGeom prst="rect">
            <a:avLst/>
          </a:prstGeom>
        </p:spPr>
        <p:txBody>
          <a:bodyPr vert="horz" lIns="0" tIns="0" rIns="0" bIns="0" rtlCol="0" anchor="b"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C1D5F-4A97-7B42-9D87-24EE203E0E60}" type="slidenum">
              <a:rPr lang="en-AU" sz="1400" smtClean="0"/>
              <a:pPr/>
              <a:t>21</a:t>
            </a:fld>
            <a:endParaRPr lang="en-AU" sz="1400"/>
          </a:p>
        </p:txBody>
      </p:sp>
    </p:spTree>
    <p:extLst>
      <p:ext uri="{BB962C8B-B14F-4D97-AF65-F5344CB8AC3E}">
        <p14:creationId xmlns:p14="http://schemas.microsoft.com/office/powerpoint/2010/main" val="1480147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3E09C-4EAD-9826-ABE8-86AF4CACB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8979A-13B0-5E08-143E-DEBCB2A03CAB}"/>
              </a:ext>
            </a:extLst>
          </p:cNvPr>
          <p:cNvSpPr>
            <a:spLocks noGrp="1"/>
          </p:cNvSpPr>
          <p:nvPr>
            <p:ph type="title"/>
          </p:nvPr>
        </p:nvSpPr>
        <p:spPr>
          <a:xfrm>
            <a:off x="838200" y="336096"/>
            <a:ext cx="10515600" cy="1325563"/>
          </a:xfrm>
        </p:spPr>
        <p:txBody>
          <a:bodyPr>
            <a:normAutofit fontScale="90000"/>
          </a:bodyPr>
          <a:lstStyle/>
          <a:p>
            <a:r>
              <a:rPr lang="en-US" dirty="0"/>
              <a:t>Amendment to section 75(2) / 90SF(3) FLA – matters to be taken into consideration in relation to maintenance</a:t>
            </a:r>
            <a:endParaRPr lang="en-AU" dirty="0"/>
          </a:p>
        </p:txBody>
      </p:sp>
      <p:sp>
        <p:nvSpPr>
          <p:cNvPr id="3" name="Content Placeholder 2">
            <a:extLst>
              <a:ext uri="{FF2B5EF4-FFF2-40B4-BE49-F238E27FC236}">
                <a16:creationId xmlns:a16="http://schemas.microsoft.com/office/drawing/2014/main" id="{095E2FB8-84D6-BA94-E7F3-431BB434196A}"/>
              </a:ext>
            </a:extLst>
          </p:cNvPr>
          <p:cNvSpPr>
            <a:spLocks noGrp="1"/>
          </p:cNvSpPr>
          <p:nvPr>
            <p:ph idx="1"/>
          </p:nvPr>
        </p:nvSpPr>
        <p:spPr>
          <a:xfrm>
            <a:off x="477838" y="2569580"/>
            <a:ext cx="10874375" cy="3704652"/>
          </a:xfrm>
        </p:spPr>
        <p:txBody>
          <a:bodyPr>
            <a:normAutofit/>
          </a:bodyPr>
          <a:lstStyle/>
          <a:p>
            <a:pPr marL="0" indent="0">
              <a:buNone/>
            </a:pPr>
            <a:r>
              <a:rPr lang="en-US" sz="1800" dirty="0"/>
              <a:t>The matters to be so taken into account are:</a:t>
            </a:r>
          </a:p>
          <a:p>
            <a:pPr marL="0" indent="0">
              <a:buNone/>
            </a:pPr>
            <a:r>
              <a:rPr lang="en-US" sz="1800" dirty="0"/>
              <a:t>[…]</a:t>
            </a:r>
          </a:p>
          <a:p>
            <a:pPr marL="457200" lvl="1" indent="0">
              <a:buNone/>
            </a:pPr>
            <a:r>
              <a:rPr lang="en-US" sz="1800" dirty="0"/>
              <a:t>(aa) the </a:t>
            </a:r>
            <a:r>
              <a:rPr lang="en-US" sz="1800" b="1" dirty="0"/>
              <a:t>effect of any family violence</a:t>
            </a:r>
            <a:r>
              <a:rPr lang="en-US" sz="1800" dirty="0"/>
              <a:t> to which one party has subjected or exposed the other party, including on any of the matters mentioned elsewhere in this subsection</a:t>
            </a:r>
          </a:p>
        </p:txBody>
      </p:sp>
      <p:pic>
        <p:nvPicPr>
          <p:cNvPr id="5" name="Picture 4">
            <a:extLst>
              <a:ext uri="{FF2B5EF4-FFF2-40B4-BE49-F238E27FC236}">
                <a16:creationId xmlns:a16="http://schemas.microsoft.com/office/drawing/2014/main" id="{36F85E0B-F166-1DA7-6A0E-369DB383E457}"/>
              </a:ext>
            </a:extLst>
          </p:cNvPr>
          <p:cNvPicPr>
            <a:picLocks noChangeAspect="1"/>
          </p:cNvPicPr>
          <p:nvPr/>
        </p:nvPicPr>
        <p:blipFill>
          <a:blip r:embed="rId2"/>
          <a:stretch>
            <a:fillRect/>
          </a:stretch>
        </p:blipFill>
        <p:spPr>
          <a:xfrm>
            <a:off x="7165485" y="6327475"/>
            <a:ext cx="4188315" cy="249958"/>
          </a:xfrm>
          <a:prstGeom prst="rect">
            <a:avLst/>
          </a:prstGeom>
        </p:spPr>
      </p:pic>
      <p:sp>
        <p:nvSpPr>
          <p:cNvPr id="6" name="Slide Number Placeholder 3">
            <a:extLst>
              <a:ext uri="{FF2B5EF4-FFF2-40B4-BE49-F238E27FC236}">
                <a16:creationId xmlns:a16="http://schemas.microsoft.com/office/drawing/2014/main" id="{16DC0BED-6713-A5E1-A59A-3561429910C4}"/>
              </a:ext>
            </a:extLst>
          </p:cNvPr>
          <p:cNvSpPr txBox="1">
            <a:spLocks/>
          </p:cNvSpPr>
          <p:nvPr/>
        </p:nvSpPr>
        <p:spPr>
          <a:xfrm>
            <a:off x="11353799" y="6314400"/>
            <a:ext cx="358776" cy="215444"/>
          </a:xfrm>
          <a:prstGeom prst="rect">
            <a:avLst/>
          </a:prstGeom>
        </p:spPr>
        <p:txBody>
          <a:bodyPr vert="horz" lIns="0" tIns="0" rIns="0" bIns="0" rtlCol="0" anchor="b"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C1D5F-4A97-7B42-9D87-24EE203E0E60}" type="slidenum">
              <a:rPr lang="en-AU" sz="1400" smtClean="0"/>
              <a:pPr/>
              <a:t>22</a:t>
            </a:fld>
            <a:endParaRPr lang="en-AU" sz="1400"/>
          </a:p>
        </p:txBody>
      </p:sp>
    </p:spTree>
    <p:extLst>
      <p:ext uri="{BB962C8B-B14F-4D97-AF65-F5344CB8AC3E}">
        <p14:creationId xmlns:p14="http://schemas.microsoft.com/office/powerpoint/2010/main" val="2607529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3123A-2ABF-79E7-DCB5-F7166998E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30BC3-EF9B-B668-D2C7-11E462D745D6}"/>
              </a:ext>
            </a:extLst>
          </p:cNvPr>
          <p:cNvSpPr>
            <a:spLocks noGrp="1"/>
          </p:cNvSpPr>
          <p:nvPr>
            <p:ph type="title"/>
          </p:nvPr>
        </p:nvSpPr>
        <p:spPr>
          <a:xfrm>
            <a:off x="838200" y="336096"/>
            <a:ext cx="10515600" cy="1325563"/>
          </a:xfrm>
        </p:spPr>
        <p:txBody>
          <a:bodyPr>
            <a:normAutofit fontScale="90000"/>
          </a:bodyPr>
          <a:lstStyle/>
          <a:p>
            <a:r>
              <a:rPr lang="en-US" dirty="0"/>
              <a:t>Amendment to section 4 [definitions] and section 79(5) [property settlement] – companion animals </a:t>
            </a:r>
            <a:endParaRPr lang="en-AU" dirty="0"/>
          </a:p>
        </p:txBody>
      </p:sp>
      <p:sp>
        <p:nvSpPr>
          <p:cNvPr id="3" name="Content Placeholder 2">
            <a:extLst>
              <a:ext uri="{FF2B5EF4-FFF2-40B4-BE49-F238E27FC236}">
                <a16:creationId xmlns:a16="http://schemas.microsoft.com/office/drawing/2014/main" id="{72870259-7D32-5821-5C3E-D0415C550B32}"/>
              </a:ext>
            </a:extLst>
          </p:cNvPr>
          <p:cNvSpPr>
            <a:spLocks noGrp="1"/>
          </p:cNvSpPr>
          <p:nvPr>
            <p:ph idx="1"/>
          </p:nvPr>
        </p:nvSpPr>
        <p:spPr>
          <a:xfrm>
            <a:off x="477838" y="1562582"/>
            <a:ext cx="10874375" cy="4711650"/>
          </a:xfrm>
        </p:spPr>
        <p:txBody>
          <a:bodyPr>
            <a:normAutofit fontScale="92500"/>
          </a:bodyPr>
          <a:lstStyle/>
          <a:p>
            <a:r>
              <a:rPr lang="en-US" dirty="0"/>
              <a:t>Companion animal means an animal kept by the parties to a marriage or either of them, or the parties to a de facto relationship or either of them, primarily for the purpose of companionship (save for some exceptions listed under section 4)</a:t>
            </a:r>
          </a:p>
          <a:p>
            <a:r>
              <a:rPr lang="en-US" dirty="0"/>
              <a:t>Court may make an order (including a consent order or an interim order) for the companion animal:</a:t>
            </a:r>
          </a:p>
          <a:p>
            <a:pPr lvl="1"/>
            <a:r>
              <a:rPr lang="en-US" dirty="0"/>
              <a:t>to be retained by a party to proceedings</a:t>
            </a:r>
          </a:p>
          <a:p>
            <a:pPr lvl="1"/>
            <a:r>
              <a:rPr lang="en-US" dirty="0"/>
              <a:t>to be transferred to another person who has consented to transfer</a:t>
            </a:r>
          </a:p>
          <a:p>
            <a:pPr lvl="1"/>
            <a:r>
              <a:rPr lang="en-US" dirty="0"/>
              <a:t>sold </a:t>
            </a:r>
          </a:p>
          <a:p>
            <a:r>
              <a:rPr lang="en-US" dirty="0"/>
              <a:t>Considerations include:</a:t>
            </a:r>
          </a:p>
          <a:p>
            <a:pPr lvl="1"/>
            <a:r>
              <a:rPr lang="en-US" dirty="0"/>
              <a:t>circumstances in which the companion animal was acquired</a:t>
            </a:r>
          </a:p>
          <a:p>
            <a:pPr lvl="1"/>
            <a:r>
              <a:rPr lang="en-US" dirty="0"/>
              <a:t>who has ownership or possession of the companion animal</a:t>
            </a:r>
          </a:p>
          <a:p>
            <a:pPr lvl="1"/>
            <a:r>
              <a:rPr lang="en-US" dirty="0"/>
              <a:t>extent to which each party cared for, and paid for the maintenance of, the companion animal</a:t>
            </a:r>
          </a:p>
          <a:p>
            <a:pPr lvl="1"/>
            <a:r>
              <a:rPr lang="en-US" dirty="0"/>
              <a:t>any family violence to which one party has subjected or exposed the other party</a:t>
            </a:r>
          </a:p>
          <a:p>
            <a:pPr lvl="1"/>
            <a:r>
              <a:rPr lang="en-US" dirty="0"/>
              <a:t>any history of actual or threatened cruelty or abuse by a party towards the companion animal</a:t>
            </a:r>
          </a:p>
          <a:p>
            <a:pPr lvl="1"/>
            <a:r>
              <a:rPr lang="en-US" dirty="0"/>
              <a:t>any attachment by a party, or a child of the marriage, to the companion animal</a:t>
            </a:r>
          </a:p>
          <a:p>
            <a:pPr lvl="1"/>
            <a:r>
              <a:rPr lang="en-US" dirty="0"/>
              <a:t>the demonstrated ability of each party to care for and maintain the companion animal in the future, without support or involvement from the other party;</a:t>
            </a:r>
          </a:p>
          <a:p>
            <a:pPr lvl="1"/>
            <a:r>
              <a:rPr lang="en-US" dirty="0"/>
              <a:t>any other relevant fact or circumstance</a:t>
            </a:r>
          </a:p>
        </p:txBody>
      </p:sp>
      <p:pic>
        <p:nvPicPr>
          <p:cNvPr id="5" name="Picture 4">
            <a:extLst>
              <a:ext uri="{FF2B5EF4-FFF2-40B4-BE49-F238E27FC236}">
                <a16:creationId xmlns:a16="http://schemas.microsoft.com/office/drawing/2014/main" id="{377207BA-25EF-AA74-5493-0148E7AF4224}"/>
              </a:ext>
            </a:extLst>
          </p:cNvPr>
          <p:cNvPicPr>
            <a:picLocks noChangeAspect="1"/>
          </p:cNvPicPr>
          <p:nvPr/>
        </p:nvPicPr>
        <p:blipFill>
          <a:blip r:embed="rId2"/>
          <a:stretch>
            <a:fillRect/>
          </a:stretch>
        </p:blipFill>
        <p:spPr>
          <a:xfrm>
            <a:off x="7163898" y="6279886"/>
            <a:ext cx="4188315" cy="249958"/>
          </a:xfrm>
          <a:prstGeom prst="rect">
            <a:avLst/>
          </a:prstGeom>
        </p:spPr>
      </p:pic>
      <p:sp>
        <p:nvSpPr>
          <p:cNvPr id="6" name="Slide Number Placeholder 3">
            <a:extLst>
              <a:ext uri="{FF2B5EF4-FFF2-40B4-BE49-F238E27FC236}">
                <a16:creationId xmlns:a16="http://schemas.microsoft.com/office/drawing/2014/main" id="{3B45D6D9-65EA-B65E-90C9-52A47A2A3229}"/>
              </a:ext>
            </a:extLst>
          </p:cNvPr>
          <p:cNvSpPr txBox="1">
            <a:spLocks/>
          </p:cNvSpPr>
          <p:nvPr/>
        </p:nvSpPr>
        <p:spPr>
          <a:xfrm>
            <a:off x="11353799" y="6314400"/>
            <a:ext cx="358776" cy="215444"/>
          </a:xfrm>
          <a:prstGeom prst="rect">
            <a:avLst/>
          </a:prstGeom>
        </p:spPr>
        <p:txBody>
          <a:bodyPr vert="horz" lIns="0" tIns="0" rIns="0" bIns="0" rtlCol="0" anchor="b"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C1D5F-4A97-7B42-9D87-24EE203E0E60}" type="slidenum">
              <a:rPr lang="en-AU" sz="1400" smtClean="0"/>
              <a:pPr/>
              <a:t>23</a:t>
            </a:fld>
            <a:endParaRPr lang="en-AU" sz="1400"/>
          </a:p>
        </p:txBody>
      </p:sp>
    </p:spTree>
    <p:extLst>
      <p:ext uri="{BB962C8B-B14F-4D97-AF65-F5344CB8AC3E}">
        <p14:creationId xmlns:p14="http://schemas.microsoft.com/office/powerpoint/2010/main" val="3164028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5AA7-71D3-894C-1583-D6F5E74A3FC9}"/>
              </a:ext>
            </a:extLst>
          </p:cNvPr>
          <p:cNvSpPr>
            <a:spLocks noGrp="1"/>
          </p:cNvSpPr>
          <p:nvPr>
            <p:ph type="title"/>
          </p:nvPr>
        </p:nvSpPr>
        <p:spPr/>
        <p:txBody>
          <a:bodyPr/>
          <a:lstStyle/>
          <a:p>
            <a:r>
              <a:rPr lang="en-AU" dirty="0"/>
              <a:t>Addition of disclosure obligations to FLA</a:t>
            </a:r>
          </a:p>
        </p:txBody>
      </p:sp>
      <p:sp>
        <p:nvSpPr>
          <p:cNvPr id="3" name="Content Placeholder 2">
            <a:extLst>
              <a:ext uri="{FF2B5EF4-FFF2-40B4-BE49-F238E27FC236}">
                <a16:creationId xmlns:a16="http://schemas.microsoft.com/office/drawing/2014/main" id="{555890C8-1B5C-3A28-34E6-97F8D40DC503}"/>
              </a:ext>
            </a:extLst>
          </p:cNvPr>
          <p:cNvSpPr>
            <a:spLocks noGrp="1"/>
          </p:cNvSpPr>
          <p:nvPr>
            <p:ph idx="1"/>
          </p:nvPr>
        </p:nvSpPr>
        <p:spPr/>
        <p:txBody>
          <a:bodyPr>
            <a:normAutofit/>
          </a:bodyPr>
          <a:lstStyle/>
          <a:p>
            <a:r>
              <a:rPr lang="en-US" sz="1800" dirty="0"/>
              <a:t>Currently –  a party’s disclosure obligations set out under the Family Law Rules</a:t>
            </a:r>
          </a:p>
          <a:p>
            <a:r>
              <a:rPr lang="en-US" sz="1800" dirty="0"/>
              <a:t>From 10 June 2025 – codification of disclosure obligations under the Family Law Act: </a:t>
            </a:r>
          </a:p>
          <a:p>
            <a:pPr lvl="1"/>
            <a:r>
              <a:rPr lang="en-US" sz="1800" dirty="0"/>
              <a:t>sections 71B – for spouses</a:t>
            </a:r>
          </a:p>
          <a:p>
            <a:pPr lvl="1"/>
            <a:r>
              <a:rPr lang="en-US" sz="1800" dirty="0"/>
              <a:t>section 90RI – for de facto spouses </a:t>
            </a:r>
          </a:p>
        </p:txBody>
      </p:sp>
      <p:pic>
        <p:nvPicPr>
          <p:cNvPr id="5" name="Picture 4">
            <a:extLst>
              <a:ext uri="{FF2B5EF4-FFF2-40B4-BE49-F238E27FC236}">
                <a16:creationId xmlns:a16="http://schemas.microsoft.com/office/drawing/2014/main" id="{0810A43C-B59D-A07C-4476-45EDE311D8BE}"/>
              </a:ext>
            </a:extLst>
          </p:cNvPr>
          <p:cNvPicPr>
            <a:picLocks noChangeAspect="1"/>
          </p:cNvPicPr>
          <p:nvPr/>
        </p:nvPicPr>
        <p:blipFill>
          <a:blip r:embed="rId2"/>
          <a:stretch>
            <a:fillRect/>
          </a:stretch>
        </p:blipFill>
        <p:spPr>
          <a:xfrm>
            <a:off x="7163898" y="6314400"/>
            <a:ext cx="4188315" cy="249958"/>
          </a:xfrm>
          <a:prstGeom prst="rect">
            <a:avLst/>
          </a:prstGeom>
        </p:spPr>
      </p:pic>
      <p:sp>
        <p:nvSpPr>
          <p:cNvPr id="6" name="Slide Number Placeholder 3">
            <a:extLst>
              <a:ext uri="{FF2B5EF4-FFF2-40B4-BE49-F238E27FC236}">
                <a16:creationId xmlns:a16="http://schemas.microsoft.com/office/drawing/2014/main" id="{E3FD23A0-5CFE-4A00-15CF-B478B3CDB8EC}"/>
              </a:ext>
            </a:extLst>
          </p:cNvPr>
          <p:cNvSpPr txBox="1">
            <a:spLocks/>
          </p:cNvSpPr>
          <p:nvPr/>
        </p:nvSpPr>
        <p:spPr>
          <a:xfrm>
            <a:off x="11353799" y="6314400"/>
            <a:ext cx="358776" cy="215444"/>
          </a:xfrm>
          <a:prstGeom prst="rect">
            <a:avLst/>
          </a:prstGeom>
        </p:spPr>
        <p:txBody>
          <a:bodyPr vert="horz" lIns="0" tIns="0" rIns="0" bIns="0" rtlCol="0" anchor="b" anchorCtr="0">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C1D5F-4A97-7B42-9D87-24EE203E0E60}" type="slidenum">
              <a:rPr lang="en-AU" sz="1400" smtClean="0"/>
              <a:pPr/>
              <a:t>24</a:t>
            </a:fld>
            <a:endParaRPr lang="en-AU" sz="1400"/>
          </a:p>
        </p:txBody>
      </p:sp>
    </p:spTree>
    <p:extLst>
      <p:ext uri="{BB962C8B-B14F-4D97-AF65-F5344CB8AC3E}">
        <p14:creationId xmlns:p14="http://schemas.microsoft.com/office/powerpoint/2010/main" val="2516089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FEF3-5513-EAB5-BFCF-36FB83E54081}"/>
              </a:ext>
            </a:extLst>
          </p:cNvPr>
          <p:cNvSpPr>
            <a:spLocks noGrp="1"/>
          </p:cNvSpPr>
          <p:nvPr>
            <p:ph type="title"/>
          </p:nvPr>
        </p:nvSpPr>
        <p:spPr>
          <a:xfrm>
            <a:off x="479424" y="2781300"/>
            <a:ext cx="3110213" cy="3046988"/>
          </a:xfrm>
        </p:spPr>
        <p:txBody>
          <a:bodyPr/>
          <a:lstStyle/>
          <a:p>
            <a:r>
              <a:rPr lang="en-US" sz="4400" b="1" dirty="0"/>
              <a:t>3</a:t>
            </a:r>
            <a:br>
              <a:rPr lang="en-US" sz="4400" dirty="0"/>
            </a:br>
            <a:r>
              <a:rPr lang="en-US" sz="4400" dirty="0"/>
              <a:t>How Changes Affect Current Practice</a:t>
            </a:r>
            <a:endParaRPr lang="en-AU" sz="4400" dirty="0"/>
          </a:p>
        </p:txBody>
      </p:sp>
      <p:sp>
        <p:nvSpPr>
          <p:cNvPr id="4" name="Slide Number Placeholder 3">
            <a:extLst>
              <a:ext uri="{FF2B5EF4-FFF2-40B4-BE49-F238E27FC236}">
                <a16:creationId xmlns:a16="http://schemas.microsoft.com/office/drawing/2014/main" id="{C7A6A901-26A4-8569-D7CE-4CFC050057E3}"/>
              </a:ext>
            </a:extLst>
          </p:cNvPr>
          <p:cNvSpPr>
            <a:spLocks noGrp="1"/>
          </p:cNvSpPr>
          <p:nvPr>
            <p:ph type="sldNum" sz="quarter" idx="11"/>
          </p:nvPr>
        </p:nvSpPr>
        <p:spPr/>
        <p:txBody>
          <a:bodyPr/>
          <a:lstStyle/>
          <a:p>
            <a:fld id="{CD4C1D5F-4A97-7B42-9D87-24EE203E0E60}" type="slidenum">
              <a:rPr lang="en-AU" smtClean="0"/>
              <a:pPr/>
              <a:t>25</a:t>
            </a:fld>
            <a:endParaRPr lang="en-AU"/>
          </a:p>
        </p:txBody>
      </p:sp>
      <p:pic>
        <p:nvPicPr>
          <p:cNvPr id="3" name="Picture Placeholder 7" descr="Loan outline">
            <a:extLst>
              <a:ext uri="{FF2B5EF4-FFF2-40B4-BE49-F238E27FC236}">
                <a16:creationId xmlns:a16="http://schemas.microsoft.com/office/drawing/2014/main" id="{5178D2B2-6E06-03B3-01B7-BEE5622169FF}"/>
              </a:ext>
            </a:extLst>
          </p:cNvPr>
          <p:cNvPicPr>
            <a:picLocks noChangeAspect="1"/>
          </p:cNvPicPr>
          <p:nvPr/>
        </p:nvPicPr>
        <p:blipFill>
          <a:blip r:embed="rId2">
            <a:extLst>
              <a:ext uri="{96DAC541-7B7A-43D3-8B79-37D633B846F1}">
                <asvg:svgBlip xmlns:asvg="http://schemas.microsoft.com/office/drawing/2016/SVG/main" r:embed="rId3"/>
              </a:ext>
            </a:extLst>
          </a:blip>
          <a:srcRect l="12808" r="12808"/>
          <a:stretch>
            <a:fillRect/>
          </a:stretch>
        </p:blipFill>
        <p:spPr>
          <a:xfrm>
            <a:off x="6748643" y="2424797"/>
            <a:ext cx="2973086" cy="3997325"/>
          </a:xfrm>
          <a:prstGeom prst="round2SameRect">
            <a:avLst>
              <a:gd name="adj1" fmla="val 50000"/>
              <a:gd name="adj2" fmla="val 0"/>
            </a:avLst>
          </a:prstGeom>
        </p:spPr>
      </p:pic>
    </p:spTree>
    <p:extLst>
      <p:ext uri="{BB962C8B-B14F-4D97-AF65-F5344CB8AC3E}">
        <p14:creationId xmlns:p14="http://schemas.microsoft.com/office/powerpoint/2010/main" val="1787265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F253-156C-E4DF-CDFA-8AE67F2FAD46}"/>
              </a:ext>
            </a:extLst>
          </p:cNvPr>
          <p:cNvSpPr txBox="1">
            <a:spLocks noGrp="1"/>
          </p:cNvSpPr>
          <p:nvPr>
            <p:ph type="title"/>
          </p:nvPr>
        </p:nvSpPr>
        <p:spPr>
          <a:xfrm>
            <a:off x="477838" y="313789"/>
            <a:ext cx="10515600" cy="609398"/>
          </a:xfrm>
        </p:spPr>
        <p:txBody>
          <a:bodyPr/>
          <a:lstStyle/>
          <a:p>
            <a:pPr lvl="0"/>
            <a:r>
              <a:rPr lang="en-AU" dirty="0"/>
              <a:t>Examples of Financial Abuse</a:t>
            </a:r>
          </a:p>
        </p:txBody>
      </p:sp>
      <p:sp>
        <p:nvSpPr>
          <p:cNvPr id="4" name="Content Placeholder 2">
            <a:extLst>
              <a:ext uri="{FF2B5EF4-FFF2-40B4-BE49-F238E27FC236}">
                <a16:creationId xmlns:a16="http://schemas.microsoft.com/office/drawing/2014/main" id="{5D983ACF-470D-315A-5C8B-97E9BAA46CE7}"/>
              </a:ext>
            </a:extLst>
          </p:cNvPr>
          <p:cNvSpPr txBox="1">
            <a:spLocks/>
          </p:cNvSpPr>
          <p:nvPr/>
        </p:nvSpPr>
        <p:spPr>
          <a:xfrm>
            <a:off x="477838" y="1922894"/>
            <a:ext cx="10874375" cy="4351338"/>
          </a:xfrm>
          <a:prstGeom prst="rect">
            <a:avLst/>
          </a:prstGeom>
        </p:spPr>
        <p:txBody>
          <a:bodyPr vert="horz" lIns="0" tIns="0" rIns="0" bIns="0" rtlCol="0" anchor="t" anchorCtr="0">
            <a:normAutofit/>
          </a:bodyPr>
          <a:lstStyle>
            <a:lvl1pPr marL="0" indent="0" algn="l" defTabSz="914400" rtl="0" eaLnBrk="1" latinLnBrk="0" hangingPunct="1">
              <a:lnSpc>
                <a:spcPct val="110000"/>
              </a:lnSpc>
              <a:spcBef>
                <a:spcPts val="8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lnSpc>
                <a:spcPct val="110000"/>
              </a:lnSpc>
              <a:spcBef>
                <a:spcPts val="800"/>
              </a:spcBef>
              <a:buClr>
                <a:schemeClr val="accent1"/>
              </a:buClr>
              <a:buSzPct val="120000"/>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110000"/>
              </a:lnSpc>
              <a:spcBef>
                <a:spcPts val="800"/>
              </a:spcBef>
              <a:buClr>
                <a:schemeClr val="accent1"/>
              </a:buClr>
              <a:buFont typeface="System Font Regular"/>
              <a:buChar char="–"/>
              <a:defRPr sz="1400" kern="1200">
                <a:solidFill>
                  <a:schemeClr val="tx1"/>
                </a:solidFill>
                <a:latin typeface="+mn-lt"/>
                <a:ea typeface="+mn-ea"/>
                <a:cs typeface="+mn-cs"/>
              </a:defRPr>
            </a:lvl3pPr>
            <a:lvl4pPr marL="540000" indent="-180000" algn="l" defTabSz="914400" rtl="0" eaLnBrk="1" latinLnBrk="0" hangingPunct="1">
              <a:lnSpc>
                <a:spcPct val="110000"/>
              </a:lnSpc>
              <a:spcBef>
                <a:spcPts val="800"/>
              </a:spcBef>
              <a:buClr>
                <a:schemeClr val="accent1"/>
              </a:buClr>
              <a:buSzPct val="120000"/>
              <a:buFont typeface="System Font Regular"/>
              <a:buChar char="›"/>
              <a:defRPr sz="1400" kern="1200">
                <a:solidFill>
                  <a:schemeClr val="tx1"/>
                </a:solidFill>
                <a:latin typeface="+mn-lt"/>
                <a:ea typeface="+mn-ea"/>
                <a:cs typeface="+mn-cs"/>
              </a:defRPr>
            </a:lvl4pPr>
            <a:lvl5pPr marL="0" indent="0" algn="l" defTabSz="914400" rtl="0" eaLnBrk="1" latinLnBrk="0" hangingPunct="1">
              <a:lnSpc>
                <a:spcPct val="110000"/>
              </a:lnSpc>
              <a:spcBef>
                <a:spcPts val="1600"/>
              </a:spcBef>
              <a:buFont typeface="Arial" panose="020B0604020202020204" pitchFamily="34" charset="0"/>
              <a:buNone/>
              <a:defRPr sz="16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unreasonably denying the family member the financial autonomy that the family member would otherwise have had, such as by:</a:t>
            </a:r>
          </a:p>
          <a:p>
            <a:pPr marL="457200" lvl="1" indent="0">
              <a:buFont typeface="Arial" panose="020B0604020202020204" pitchFamily="34" charset="0"/>
              <a:buNone/>
            </a:pPr>
            <a:r>
              <a:rPr lang="en-US" b="1" dirty="0">
                <a:solidFill>
                  <a:srgbClr val="FF6936"/>
                </a:solidFill>
              </a:rPr>
              <a:t> (</a:t>
            </a:r>
            <a:r>
              <a:rPr lang="en-US" b="1" dirty="0" err="1">
                <a:solidFill>
                  <a:srgbClr val="FF6936"/>
                </a:solidFill>
              </a:rPr>
              <a:t>i</a:t>
            </a:r>
            <a:r>
              <a:rPr lang="en-US" b="1" dirty="0">
                <a:solidFill>
                  <a:srgbClr val="FF6936"/>
                </a:solidFill>
              </a:rPr>
              <a:t>) forcibly controlling the family member’s money or assets, including superannuation; or</a:t>
            </a:r>
          </a:p>
          <a:p>
            <a:pPr marL="457200" lvl="1" indent="0">
              <a:buFont typeface="Arial" panose="020B0604020202020204" pitchFamily="34" charset="0"/>
              <a:buNone/>
            </a:pPr>
            <a:r>
              <a:rPr lang="en-US" b="1" dirty="0">
                <a:solidFill>
                  <a:srgbClr val="FF6936"/>
                </a:solidFill>
              </a:rPr>
              <a:t> (ii) sabotaging the family member’s employment or income or potential employment or income; or</a:t>
            </a:r>
          </a:p>
          <a:p>
            <a:pPr marL="457200" lvl="1" indent="0">
              <a:buFont typeface="Arial" panose="020B0604020202020204" pitchFamily="34" charset="0"/>
              <a:buNone/>
            </a:pPr>
            <a:r>
              <a:rPr lang="en-US" b="1" dirty="0">
                <a:solidFill>
                  <a:srgbClr val="FF6936"/>
                </a:solidFill>
              </a:rPr>
              <a:t> (iii) forcing the family member to take on a financial or legal liability, or status; or</a:t>
            </a:r>
          </a:p>
          <a:p>
            <a:pPr marL="457200" lvl="1" indent="0">
              <a:buFont typeface="Arial" panose="020B0604020202020204" pitchFamily="34" charset="0"/>
              <a:buNone/>
            </a:pPr>
            <a:r>
              <a:rPr lang="en-US" b="1" dirty="0">
                <a:solidFill>
                  <a:srgbClr val="FF6936"/>
                </a:solidFill>
              </a:rPr>
              <a:t> (iv) forcibly or without the family member’s knowledge, accumulating debt in the family member’s name;</a:t>
            </a:r>
          </a:p>
          <a:p>
            <a:r>
              <a:rPr lang="en-US" b="1" dirty="0">
                <a:solidFill>
                  <a:srgbClr val="FF6936"/>
                </a:solidFill>
              </a:rPr>
              <a:t>(b) unreasonably withholding financial support needed to meet the reasonable living expenses of the family member, or the family member’s child (including at a time when the family member is entirely or predominantly dependent on the person for financial support);</a:t>
            </a:r>
          </a:p>
          <a:p>
            <a:r>
              <a:rPr lang="en-US" dirty="0"/>
              <a:t> (c) coercing a family member (including by use of threats, physical abuse or emotional or psychological abuse):</a:t>
            </a:r>
          </a:p>
          <a:p>
            <a:pPr marL="457200" lvl="1" indent="0">
              <a:buFont typeface="Arial" panose="020B0604020202020204" pitchFamily="34" charset="0"/>
              <a:buNone/>
            </a:pPr>
            <a:r>
              <a:rPr lang="en-US" dirty="0"/>
              <a:t> (</a:t>
            </a:r>
            <a:r>
              <a:rPr lang="en-US" dirty="0" err="1"/>
              <a:t>i</a:t>
            </a:r>
            <a:r>
              <a:rPr lang="en-US" dirty="0"/>
              <a:t>) to give or seek money, assets or other items as dowry; or</a:t>
            </a:r>
          </a:p>
          <a:p>
            <a:pPr marL="457200" lvl="1" indent="0">
              <a:buFont typeface="Arial" panose="020B0604020202020204" pitchFamily="34" charset="0"/>
              <a:buNone/>
            </a:pPr>
            <a:r>
              <a:rPr lang="en-US" dirty="0"/>
              <a:t> (ii) to do or agree to things in connection with a practice of dowry;</a:t>
            </a:r>
          </a:p>
          <a:p>
            <a:r>
              <a:rPr lang="en-US" dirty="0"/>
              <a:t>(d) hiding or falsely denying things done or agreed to by the family member, including hiding or falsely denying the receipt of money, assets or other items, in connection with a practice of dowry.</a:t>
            </a:r>
          </a:p>
          <a:p>
            <a:endParaRPr lang="en-A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21D2A-D61D-A696-4395-9A644A5F234F}"/>
              </a:ext>
            </a:extLst>
          </p:cNvPr>
          <p:cNvSpPr txBox="1">
            <a:spLocks noGrp="1"/>
          </p:cNvSpPr>
          <p:nvPr>
            <p:ph type="title"/>
          </p:nvPr>
        </p:nvSpPr>
        <p:spPr/>
        <p:txBody>
          <a:bodyPr/>
          <a:lstStyle/>
          <a:p>
            <a:pPr lvl="0"/>
            <a:r>
              <a:rPr lang="en-AU" dirty="0"/>
              <a:t>Court to consider:</a:t>
            </a:r>
          </a:p>
        </p:txBody>
      </p:sp>
      <p:sp>
        <p:nvSpPr>
          <p:cNvPr id="3" name="Content Placeholder 2">
            <a:extLst>
              <a:ext uri="{FF2B5EF4-FFF2-40B4-BE49-F238E27FC236}">
                <a16:creationId xmlns:a16="http://schemas.microsoft.com/office/drawing/2014/main" id="{01BF7047-73C4-6A7A-523C-79D9622A951D}"/>
              </a:ext>
            </a:extLst>
          </p:cNvPr>
          <p:cNvSpPr txBox="1">
            <a:spLocks noGrp="1"/>
          </p:cNvSpPr>
          <p:nvPr>
            <p:ph idx="1"/>
          </p:nvPr>
        </p:nvSpPr>
        <p:spPr>
          <a:xfrm>
            <a:off x="838203" y="1508760"/>
            <a:ext cx="10515600" cy="4668204"/>
          </a:xfrm>
        </p:spPr>
        <p:txBody>
          <a:bodyPr/>
          <a:lstStyle/>
          <a:p>
            <a:pPr lvl="0"/>
            <a:r>
              <a:rPr lang="en-US" sz="2000" dirty="0"/>
              <a:t>(d) the effect of any material wastage, caused intentionally or recklessly by a party to the marriage, of property or financial resources of either of the parties to the marriage or both of them;</a:t>
            </a:r>
          </a:p>
          <a:p>
            <a:pPr lvl="0"/>
            <a:r>
              <a:rPr lang="en-US" sz="2000" dirty="0"/>
              <a:t> (e) any liabilities incurred by either of the parties to the marriage or both of them, including the nature of the liabilities and the circumstances relating to them;</a:t>
            </a:r>
          </a:p>
          <a:p>
            <a:pPr lvl="0"/>
            <a:r>
              <a:rPr lang="en-US" sz="2000" dirty="0"/>
              <a:t>(f) the extent to which either party to the marriage has the care of a child of the marriage who has not attained the age of 18 years, </a:t>
            </a:r>
            <a:r>
              <a:rPr lang="en-US" sz="2000" b="1" dirty="0">
                <a:solidFill>
                  <a:srgbClr val="FF6936"/>
                </a:solidFill>
              </a:rPr>
              <a:t>including the need of either party to provide appropriate housing for such a child;</a:t>
            </a:r>
          </a:p>
          <a:p>
            <a:pPr lvl="0"/>
            <a:endParaRPr lang="en-A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A12F-1C8D-3A4A-B58D-F52359CA5C6B}"/>
              </a:ext>
            </a:extLst>
          </p:cNvPr>
          <p:cNvSpPr txBox="1">
            <a:spLocks noGrp="1"/>
          </p:cNvSpPr>
          <p:nvPr>
            <p:ph type="title"/>
          </p:nvPr>
        </p:nvSpPr>
        <p:spPr/>
        <p:txBody>
          <a:bodyPr/>
          <a:lstStyle/>
          <a:p>
            <a:pPr lvl="0"/>
            <a:r>
              <a:rPr lang="en-AU"/>
              <a:t>Companion animals</a:t>
            </a:r>
          </a:p>
        </p:txBody>
      </p:sp>
      <p:sp>
        <p:nvSpPr>
          <p:cNvPr id="3" name="Content Placeholder 2">
            <a:extLst>
              <a:ext uri="{FF2B5EF4-FFF2-40B4-BE49-F238E27FC236}">
                <a16:creationId xmlns:a16="http://schemas.microsoft.com/office/drawing/2014/main" id="{7DCB57F2-E962-FD4D-3133-83750B81B004}"/>
              </a:ext>
            </a:extLst>
          </p:cNvPr>
          <p:cNvSpPr txBox="1">
            <a:spLocks noGrp="1"/>
          </p:cNvSpPr>
          <p:nvPr>
            <p:ph type="body" sz="quarter" idx="12"/>
          </p:nvPr>
        </p:nvSpPr>
        <p:spPr/>
        <p:txBody>
          <a:bodyPr numCol="1"/>
          <a:lstStyle/>
          <a:p>
            <a:pPr lvl="0"/>
            <a:r>
              <a:rPr lang="en-AU" sz="2400" dirty="0"/>
              <a:t>Considered separately to chattels </a:t>
            </a:r>
          </a:p>
        </p:txBody>
      </p:sp>
      <p:pic>
        <p:nvPicPr>
          <p:cNvPr id="7" name="Picture Placeholder 6" descr="A dog lying on grass">
            <a:extLst>
              <a:ext uri="{FF2B5EF4-FFF2-40B4-BE49-F238E27FC236}">
                <a16:creationId xmlns:a16="http://schemas.microsoft.com/office/drawing/2014/main" id="{7B554661-2AA7-1823-359A-E0755EC55152}"/>
              </a:ext>
            </a:extLst>
          </p:cNvPr>
          <p:cNvPicPr>
            <a:picLocks noGrp="1" noChangeAspect="1"/>
          </p:cNvPicPr>
          <p:nvPr>
            <p:ph type="pic" sz="quarter" idx="13"/>
          </p:nvPr>
        </p:nvPicPr>
        <p:blipFill>
          <a:blip r:embed="rId2"/>
          <a:srcRect l="23540" t="18846" r="24359" b="18027"/>
          <a:stretch/>
        </p:blipFill>
        <p:spPr>
          <a:xfrm>
            <a:off x="8739488" y="1916113"/>
            <a:ext cx="2973086" cy="399732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F703-A2F7-47F3-2FE4-8BE9941CE671}"/>
              </a:ext>
            </a:extLst>
          </p:cNvPr>
          <p:cNvSpPr txBox="1">
            <a:spLocks noGrp="1"/>
          </p:cNvSpPr>
          <p:nvPr>
            <p:ph type="title"/>
          </p:nvPr>
        </p:nvSpPr>
        <p:spPr/>
        <p:txBody>
          <a:bodyPr/>
          <a:lstStyle/>
          <a:p>
            <a:pPr lvl="0"/>
            <a:r>
              <a:rPr lang="en-AU"/>
              <a:t>Disclosure</a:t>
            </a:r>
          </a:p>
        </p:txBody>
      </p:sp>
      <p:sp>
        <p:nvSpPr>
          <p:cNvPr id="3" name="Content Placeholder 2">
            <a:extLst>
              <a:ext uri="{FF2B5EF4-FFF2-40B4-BE49-F238E27FC236}">
                <a16:creationId xmlns:a16="http://schemas.microsoft.com/office/drawing/2014/main" id="{8E202644-411D-2EE1-9213-F8B50CAD87DC}"/>
              </a:ext>
            </a:extLst>
          </p:cNvPr>
          <p:cNvSpPr txBox="1">
            <a:spLocks noGrp="1"/>
          </p:cNvSpPr>
          <p:nvPr>
            <p:ph idx="1"/>
          </p:nvPr>
        </p:nvSpPr>
        <p:spPr>
          <a:xfrm>
            <a:off x="838203" y="1280160"/>
            <a:ext cx="10515600" cy="4896804"/>
          </a:xfrm>
        </p:spPr>
        <p:txBody>
          <a:bodyPr/>
          <a:lstStyle/>
          <a:p>
            <a:pPr marL="0" lvl="0" indent="0">
              <a:buNone/>
            </a:pPr>
            <a:r>
              <a:rPr lang="en-US" sz="2400" dirty="0"/>
              <a:t>(1) Each party to a proceeding relating to financial or property matters of a marriage (other than proceedings on appeal) has a duty to the court and to each other party to give full and frank disclosure, in a timely manner, of all information and documents relevant to:</a:t>
            </a:r>
          </a:p>
          <a:p>
            <a:pPr marL="0" lvl="0" indent="0">
              <a:buNone/>
            </a:pPr>
            <a:r>
              <a:rPr lang="en-US" sz="2400" dirty="0"/>
              <a:t>	(a) for a party to the marriage—the issues in the proceeding that relate to financial or property matters of the marriage; or</a:t>
            </a:r>
          </a:p>
          <a:p>
            <a:pPr marL="0" lvl="0" indent="0">
              <a:buNone/>
            </a:pPr>
            <a:r>
              <a:rPr lang="en-US" sz="2400" dirty="0"/>
              <a:t>	 (b) for any other party to the proceeding—so much of the party’s financial circumstances as are relevant to the issues in the proceeding that relate to financial or property matters of the marriage.</a:t>
            </a:r>
          </a:p>
          <a:p>
            <a:pPr marL="0" lvl="0" indent="0">
              <a:buNone/>
            </a:pPr>
            <a:r>
              <a:rPr lang="en-US" sz="2400" dirty="0"/>
              <a:t>(2) The duty under subsection (1) applies from the start of the proceeding and continues until the proceeding is </a:t>
            </a:r>
            <a:r>
              <a:rPr lang="en-US" sz="2400" dirty="0" err="1"/>
              <a:t>finalised</a:t>
            </a:r>
            <a:r>
              <a:rPr lang="en-US" sz="2400" dirty="0"/>
              <a:t>.</a:t>
            </a:r>
          </a:p>
          <a:p>
            <a:pPr lvl="0"/>
            <a:endParaRPr lang="en-AU"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C7BE-F862-1E6E-87D9-E7165ED1F3FE}"/>
              </a:ext>
            </a:extLst>
          </p:cNvPr>
          <p:cNvSpPr>
            <a:spLocks noGrp="1"/>
          </p:cNvSpPr>
          <p:nvPr>
            <p:ph type="title"/>
          </p:nvPr>
        </p:nvSpPr>
        <p:spPr/>
        <p:txBody>
          <a:bodyPr/>
          <a:lstStyle/>
          <a:p>
            <a:endParaRPr lang="en-AU" dirty="0"/>
          </a:p>
        </p:txBody>
      </p:sp>
      <p:sp>
        <p:nvSpPr>
          <p:cNvPr id="4" name="Slide Number Placeholder 3">
            <a:extLst>
              <a:ext uri="{FF2B5EF4-FFF2-40B4-BE49-F238E27FC236}">
                <a16:creationId xmlns:a16="http://schemas.microsoft.com/office/drawing/2014/main" id="{4C5BB5EE-3CD5-A1E8-CE10-AC9647647D0C}"/>
              </a:ext>
            </a:extLst>
          </p:cNvPr>
          <p:cNvSpPr>
            <a:spLocks noGrp="1"/>
          </p:cNvSpPr>
          <p:nvPr>
            <p:ph type="sldNum" sz="quarter" idx="11"/>
          </p:nvPr>
        </p:nvSpPr>
        <p:spPr/>
        <p:txBody>
          <a:bodyPr/>
          <a:lstStyle/>
          <a:p>
            <a:fld id="{CD4C1D5F-4A97-7B42-9D87-24EE203E0E60}" type="slidenum">
              <a:rPr lang="en-AU" smtClean="0"/>
              <a:pPr/>
              <a:t>3</a:t>
            </a:fld>
            <a:endParaRPr lang="en-AU"/>
          </a:p>
        </p:txBody>
      </p:sp>
      <p:sp>
        <p:nvSpPr>
          <p:cNvPr id="3" name="Text Placeholder 2">
            <a:extLst>
              <a:ext uri="{FF2B5EF4-FFF2-40B4-BE49-F238E27FC236}">
                <a16:creationId xmlns:a16="http://schemas.microsoft.com/office/drawing/2014/main" id="{375EDCFA-FEE2-97C3-6099-42E7EDA08394}"/>
              </a:ext>
            </a:extLst>
          </p:cNvPr>
          <p:cNvSpPr>
            <a:spLocks noGrp="1"/>
          </p:cNvSpPr>
          <p:nvPr>
            <p:ph type="body" sz="quarter" idx="12"/>
          </p:nvPr>
        </p:nvSpPr>
        <p:spPr>
          <a:xfrm>
            <a:off x="479425" y="3990283"/>
            <a:ext cx="11233150" cy="1778692"/>
          </a:xfrm>
        </p:spPr>
        <p:txBody>
          <a:bodyPr/>
          <a:lstStyle/>
          <a:p>
            <a:pPr algn="ctr"/>
            <a:r>
              <a:rPr lang="en-AU" sz="3200" dirty="0"/>
              <a:t>Bryan Do</a:t>
            </a:r>
          </a:p>
          <a:p>
            <a:pPr algn="ctr"/>
            <a:r>
              <a:rPr lang="en-AU" sz="2000" dirty="0"/>
              <a:t>Senior Associate, Accredited Family Law Specialist</a:t>
            </a:r>
          </a:p>
          <a:p>
            <a:pPr algn="ctr"/>
            <a:r>
              <a:rPr lang="en-AU" sz="2000" dirty="0"/>
              <a:t>Barry Nilsson</a:t>
            </a:r>
          </a:p>
          <a:p>
            <a:pPr algn="ctr"/>
            <a:r>
              <a:rPr lang="en-AU" sz="3200" dirty="0"/>
              <a:t>Skye Owen</a:t>
            </a:r>
          </a:p>
          <a:p>
            <a:pPr algn="ctr"/>
            <a:r>
              <a:rPr lang="en-AU" sz="2000" dirty="0"/>
              <a:t>Special Counsel, Accredited Family Law Specialist</a:t>
            </a:r>
          </a:p>
          <a:p>
            <a:pPr algn="ctr"/>
            <a:r>
              <a:rPr lang="en-AU" sz="2000" dirty="0"/>
              <a:t>Lander &amp; Rogers</a:t>
            </a:r>
          </a:p>
          <a:p>
            <a:pPr algn="ctr"/>
            <a:r>
              <a:rPr lang="en-AU" sz="3200" dirty="0"/>
              <a:t>Catherine Liebel</a:t>
            </a:r>
          </a:p>
          <a:p>
            <a:pPr algn="ctr"/>
            <a:r>
              <a:rPr lang="en-AU" sz="2000" dirty="0"/>
              <a:t>Family Law Solicitor</a:t>
            </a:r>
          </a:p>
          <a:p>
            <a:pPr algn="ctr"/>
            <a:r>
              <a:rPr lang="en-AU" sz="2000" dirty="0"/>
              <a:t>Financial Abuse Service</a:t>
            </a:r>
          </a:p>
        </p:txBody>
      </p:sp>
      <p:sp>
        <p:nvSpPr>
          <p:cNvPr id="8" name="Google Shape;271;p42">
            <a:extLst>
              <a:ext uri="{FF2B5EF4-FFF2-40B4-BE49-F238E27FC236}">
                <a16:creationId xmlns:a16="http://schemas.microsoft.com/office/drawing/2014/main" id="{EB703317-9FFF-1E0F-415A-3869EB4DD224}"/>
              </a:ext>
            </a:extLst>
          </p:cNvPr>
          <p:cNvSpPr txBox="1">
            <a:spLocks/>
          </p:cNvSpPr>
          <p:nvPr/>
        </p:nvSpPr>
        <p:spPr>
          <a:xfrm>
            <a:off x="4144709" y="2632991"/>
            <a:ext cx="3902579" cy="1141849"/>
          </a:xfrm>
          <a:prstGeom prst="rect">
            <a:avLst/>
          </a:prstGeom>
        </p:spPr>
        <p:txBody>
          <a:bodyPr spcFirstLastPara="1" wrap="square" lIns="91425" tIns="91425" rIns="91425" bIns="91425" anchor="t" anchorCtr="0">
            <a:noAutofit/>
          </a:bodyPr>
          <a:lstStyle>
            <a:lvl1pPr marL="0" indent="0" algn="l" defTabSz="914400" rtl="0" eaLnBrk="1" latinLnBrk="0" hangingPunct="1">
              <a:lnSpc>
                <a:spcPct val="110000"/>
              </a:lnSpc>
              <a:spcBef>
                <a:spcPts val="8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lnSpc>
                <a:spcPct val="110000"/>
              </a:lnSpc>
              <a:spcBef>
                <a:spcPts val="800"/>
              </a:spcBef>
              <a:buClr>
                <a:schemeClr val="accent1"/>
              </a:buClr>
              <a:buSzPct val="120000"/>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110000"/>
              </a:lnSpc>
              <a:spcBef>
                <a:spcPts val="800"/>
              </a:spcBef>
              <a:buClr>
                <a:schemeClr val="accent1"/>
              </a:buClr>
              <a:buFont typeface="System Font Regular"/>
              <a:buChar char="–"/>
              <a:defRPr sz="1400" kern="1200">
                <a:solidFill>
                  <a:schemeClr val="tx1"/>
                </a:solidFill>
                <a:latin typeface="+mn-lt"/>
                <a:ea typeface="+mn-ea"/>
                <a:cs typeface="+mn-cs"/>
              </a:defRPr>
            </a:lvl3pPr>
            <a:lvl4pPr marL="540000" indent="-180000" algn="l" defTabSz="914400" rtl="0" eaLnBrk="1" latinLnBrk="0" hangingPunct="1">
              <a:lnSpc>
                <a:spcPct val="110000"/>
              </a:lnSpc>
              <a:spcBef>
                <a:spcPts val="800"/>
              </a:spcBef>
              <a:buClr>
                <a:schemeClr val="accent1"/>
              </a:buClr>
              <a:buSzPct val="120000"/>
              <a:buFont typeface="System Font Regular"/>
              <a:buChar char="›"/>
              <a:defRPr sz="1400" kern="1200">
                <a:solidFill>
                  <a:schemeClr val="tx1"/>
                </a:solidFill>
                <a:latin typeface="+mn-lt"/>
                <a:ea typeface="+mn-ea"/>
                <a:cs typeface="+mn-cs"/>
              </a:defRPr>
            </a:lvl4pPr>
            <a:lvl5pPr marL="0" indent="0" algn="l" defTabSz="914400" rtl="0" eaLnBrk="1" latinLnBrk="0" hangingPunct="1">
              <a:lnSpc>
                <a:spcPct val="110000"/>
              </a:lnSpc>
              <a:spcBef>
                <a:spcPts val="1600"/>
              </a:spcBef>
              <a:buFont typeface="Arial" panose="020B0604020202020204" pitchFamily="34" charset="0"/>
              <a:buNone/>
              <a:defRPr sz="16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AU" sz="1800" dirty="0">
              <a:ea typeface="+mj-ea"/>
              <a:cs typeface="+mj-cs"/>
            </a:endParaRPr>
          </a:p>
        </p:txBody>
      </p:sp>
      <p:sp>
        <p:nvSpPr>
          <p:cNvPr id="17" name="AutoShape 2" descr="Jasmine Opdam">
            <a:extLst>
              <a:ext uri="{FF2B5EF4-FFF2-40B4-BE49-F238E27FC236}">
                <a16:creationId xmlns:a16="http://schemas.microsoft.com/office/drawing/2014/main" id="{CAD72C32-556C-CFB3-9DE6-8416575EEB17}"/>
              </a:ext>
            </a:extLst>
          </p:cNvPr>
          <p:cNvSpPr>
            <a:spLocks noChangeAspect="1" noChangeArrowheads="1"/>
          </p:cNvSpPr>
          <p:nvPr/>
        </p:nvSpPr>
        <p:spPr bwMode="auto">
          <a:xfrm>
            <a:off x="6188727" y="30515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1" name="Picture 10" descr="Medium shot of a person smiling&#10;&#10;AI-generated content may be incorrect.">
            <a:extLst>
              <a:ext uri="{FF2B5EF4-FFF2-40B4-BE49-F238E27FC236}">
                <a16:creationId xmlns:a16="http://schemas.microsoft.com/office/drawing/2014/main" id="{5AE4EA34-AF1E-34AA-02B6-F84D002C98CA}"/>
              </a:ext>
            </a:extLst>
          </p:cNvPr>
          <p:cNvPicPr>
            <a:picLocks/>
          </p:cNvPicPr>
          <p:nvPr/>
        </p:nvPicPr>
        <p:blipFill>
          <a:blip r:embed="rId3"/>
          <a:srcRect l="27164" r="6172"/>
          <a:stretch/>
        </p:blipFill>
        <p:spPr>
          <a:xfrm>
            <a:off x="4835998" y="1089025"/>
            <a:ext cx="2520000" cy="2520000"/>
          </a:xfrm>
          <a:prstGeom prst="ellipse">
            <a:avLst/>
          </a:prstGeom>
        </p:spPr>
      </p:pic>
      <p:pic>
        <p:nvPicPr>
          <p:cNvPr id="13" name="Picture 12" descr="A person in a suit and tie&#10;&#10;AI-generated content may be incorrect.">
            <a:extLst>
              <a:ext uri="{FF2B5EF4-FFF2-40B4-BE49-F238E27FC236}">
                <a16:creationId xmlns:a16="http://schemas.microsoft.com/office/drawing/2014/main" id="{4CA2EA90-56B6-F127-5C93-BC020971DCF7}"/>
              </a:ext>
            </a:extLst>
          </p:cNvPr>
          <p:cNvPicPr>
            <a:picLocks noChangeAspect="1"/>
          </p:cNvPicPr>
          <p:nvPr/>
        </p:nvPicPr>
        <p:blipFill>
          <a:blip r:embed="rId4"/>
          <a:stretch>
            <a:fillRect/>
          </a:stretch>
        </p:blipFill>
        <p:spPr>
          <a:xfrm>
            <a:off x="990236" y="1089025"/>
            <a:ext cx="2520000" cy="2520000"/>
          </a:xfrm>
          <a:prstGeom prst="ellipse">
            <a:avLst/>
          </a:prstGeom>
        </p:spPr>
      </p:pic>
      <p:pic>
        <p:nvPicPr>
          <p:cNvPr id="10" name="Picture 9">
            <a:extLst>
              <a:ext uri="{FF2B5EF4-FFF2-40B4-BE49-F238E27FC236}">
                <a16:creationId xmlns:a16="http://schemas.microsoft.com/office/drawing/2014/main" id="{FA1DD90A-9521-DF5B-B8A5-34CA1C2FE844}"/>
              </a:ext>
            </a:extLst>
          </p:cNvPr>
          <p:cNvPicPr>
            <a:picLocks/>
          </p:cNvPicPr>
          <p:nvPr/>
        </p:nvPicPr>
        <p:blipFill>
          <a:blip r:embed="rId5"/>
          <a:srcRect t="16156" b="27437"/>
          <a:stretch/>
        </p:blipFill>
        <p:spPr>
          <a:xfrm>
            <a:off x="8681760" y="1089025"/>
            <a:ext cx="2520000" cy="2520000"/>
          </a:xfrm>
          <a:prstGeom prst="ellipse">
            <a:avLst/>
          </a:prstGeom>
        </p:spPr>
      </p:pic>
    </p:spTree>
    <p:extLst>
      <p:ext uri="{BB962C8B-B14F-4D97-AF65-F5344CB8AC3E}">
        <p14:creationId xmlns:p14="http://schemas.microsoft.com/office/powerpoint/2010/main" val="3465873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E1C7-ABA8-45E0-B5E6-12ADAFE4C4A7}"/>
              </a:ext>
            </a:extLst>
          </p:cNvPr>
          <p:cNvSpPr>
            <a:spLocks noGrp="1"/>
          </p:cNvSpPr>
          <p:nvPr>
            <p:ph type="title"/>
          </p:nvPr>
        </p:nvSpPr>
        <p:spPr>
          <a:xfrm>
            <a:off x="479424" y="1933206"/>
            <a:ext cx="5127745" cy="3822585"/>
          </a:xfrm>
        </p:spPr>
        <p:txBody>
          <a:bodyPr/>
          <a:lstStyle/>
          <a:p>
            <a:r>
              <a:rPr lang="en-US" sz="4800" b="1" dirty="0"/>
              <a:t>Questions... &amp; answers</a:t>
            </a:r>
            <a:br>
              <a:rPr lang="en-US" sz="4800" b="1" dirty="0"/>
            </a:br>
            <a:br>
              <a:rPr lang="en-US" sz="4800" b="1" dirty="0"/>
            </a:br>
            <a:br>
              <a:rPr lang="en-US" sz="4800" b="1" dirty="0"/>
            </a:br>
            <a:r>
              <a:rPr lang="en-AU" sz="3600" dirty="0"/>
              <a:t>Resources: </a:t>
            </a:r>
            <a:r>
              <a:rPr lang="en-AU" sz="2400" dirty="0">
                <a:hlinkClick r:id="rId3"/>
              </a:rPr>
              <a:t>https://rlc.org.au/training/resources/financial-abuse</a:t>
            </a:r>
            <a:r>
              <a:rPr lang="en-AU" sz="2400" dirty="0"/>
              <a:t> </a:t>
            </a:r>
            <a:endParaRPr lang="en-AU" sz="3600" dirty="0"/>
          </a:p>
        </p:txBody>
      </p:sp>
      <p:pic>
        <p:nvPicPr>
          <p:cNvPr id="16" name="Picture Placeholder 15" descr="Questions outline">
            <a:extLst>
              <a:ext uri="{FF2B5EF4-FFF2-40B4-BE49-F238E27FC236}">
                <a16:creationId xmlns:a16="http://schemas.microsoft.com/office/drawing/2014/main" id="{72829FF7-3A44-F907-0442-0FDFE09678C4}"/>
              </a:ext>
            </a:extLst>
          </p:cNvPr>
          <p:cNvPicPr>
            <a:picLocks noGrp="1" noChangeAspect="1"/>
          </p:cNvPicPr>
          <p:nvPr>
            <p:ph type="pic" sz="quarter" idx="13"/>
          </p:nvPr>
        </p:nvPicPr>
        <p:blipFill>
          <a:blip r:embed="rId4">
            <a:extLst>
              <a:ext uri="{96DAC541-7B7A-43D3-8B79-37D633B846F1}">
                <asvg:svgBlip xmlns:asvg="http://schemas.microsoft.com/office/drawing/2016/SVG/main" r:embed="rId5"/>
              </a:ext>
            </a:extLst>
          </a:blip>
          <a:srcRect l="7462" r="7462"/>
          <a:stretch>
            <a:fillRect/>
          </a:stretch>
        </p:blipFill>
        <p:spPr/>
      </p:pic>
    </p:spTree>
    <p:extLst>
      <p:ext uri="{BB962C8B-B14F-4D97-AF65-F5344CB8AC3E}">
        <p14:creationId xmlns:p14="http://schemas.microsoft.com/office/powerpoint/2010/main" val="2614181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E1C7-ABA8-45E0-B5E6-12ADAFE4C4A7}"/>
              </a:ext>
            </a:extLst>
          </p:cNvPr>
          <p:cNvSpPr>
            <a:spLocks noGrp="1"/>
          </p:cNvSpPr>
          <p:nvPr>
            <p:ph type="title"/>
          </p:nvPr>
        </p:nvSpPr>
        <p:spPr>
          <a:xfrm>
            <a:off x="479424" y="1933206"/>
            <a:ext cx="11353988" cy="3822585"/>
          </a:xfrm>
        </p:spPr>
        <p:txBody>
          <a:bodyPr/>
          <a:lstStyle/>
          <a:p>
            <a:r>
              <a:rPr lang="en-US" sz="4800" b="1" dirty="0"/>
              <a:t>Community legal education - free webinars &amp; recordings</a:t>
            </a:r>
            <a:br>
              <a:rPr lang="en-US" sz="3600" b="1" dirty="0"/>
            </a:br>
            <a:br>
              <a:rPr lang="en-US" sz="3600" b="1" dirty="0"/>
            </a:br>
            <a:r>
              <a:rPr lang="en-US" sz="3600" dirty="0">
                <a:hlinkClick r:id="rId3"/>
              </a:rPr>
              <a:t>www.rlc.org.au/training</a:t>
            </a:r>
            <a:br>
              <a:rPr lang="en-US" sz="3600" dirty="0"/>
            </a:br>
            <a:br>
              <a:rPr lang="en-US" sz="3600" dirty="0"/>
            </a:br>
            <a:br>
              <a:rPr lang="en-US" sz="3600" dirty="0"/>
            </a:br>
            <a:r>
              <a:rPr lang="en-US" sz="3600" dirty="0"/>
              <a:t>education@rlc.org.au</a:t>
            </a:r>
            <a:endParaRPr lang="en-AU" sz="3600" dirty="0"/>
          </a:p>
        </p:txBody>
      </p:sp>
      <p:pic>
        <p:nvPicPr>
          <p:cNvPr id="6" name="Picture 5" descr="A close-up of several images&#10;&#10;Description automatically generated">
            <a:extLst>
              <a:ext uri="{FF2B5EF4-FFF2-40B4-BE49-F238E27FC236}">
                <a16:creationId xmlns:a16="http://schemas.microsoft.com/office/drawing/2014/main" id="{89E33B63-3EE5-5DF3-E25B-E49E9DA57524}"/>
              </a:ext>
            </a:extLst>
          </p:cNvPr>
          <p:cNvPicPr>
            <a:picLocks noChangeAspect="1"/>
          </p:cNvPicPr>
          <p:nvPr/>
        </p:nvPicPr>
        <p:blipFill>
          <a:blip r:embed="rId4"/>
          <a:stretch>
            <a:fillRect/>
          </a:stretch>
        </p:blipFill>
        <p:spPr>
          <a:xfrm>
            <a:off x="5127585" y="3079376"/>
            <a:ext cx="6665486" cy="3202319"/>
          </a:xfrm>
          <a:prstGeom prst="rect">
            <a:avLst/>
          </a:prstGeom>
        </p:spPr>
      </p:pic>
    </p:spTree>
    <p:extLst>
      <p:ext uri="{BB962C8B-B14F-4D97-AF65-F5344CB8AC3E}">
        <p14:creationId xmlns:p14="http://schemas.microsoft.com/office/powerpoint/2010/main" val="3149632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E1C7-ABA8-45E0-B5E6-12ADAFE4C4A7}"/>
              </a:ext>
            </a:extLst>
          </p:cNvPr>
          <p:cNvSpPr>
            <a:spLocks noGrp="1"/>
          </p:cNvSpPr>
          <p:nvPr>
            <p:ph type="title"/>
          </p:nvPr>
        </p:nvSpPr>
        <p:spPr>
          <a:xfrm>
            <a:off x="479424" y="1933206"/>
            <a:ext cx="5396941" cy="3323987"/>
          </a:xfrm>
        </p:spPr>
        <p:txBody>
          <a:bodyPr/>
          <a:lstStyle/>
          <a:p>
            <a:r>
              <a:rPr lang="en-US" sz="4800" b="1" dirty="0"/>
              <a:t>Your feedback is important to us!</a:t>
            </a:r>
            <a:br>
              <a:rPr lang="en-US" sz="4800" b="1" dirty="0"/>
            </a:br>
            <a:br>
              <a:rPr lang="en-US" sz="3600" b="1" dirty="0"/>
            </a:br>
            <a:r>
              <a:rPr lang="en-US" sz="3600" dirty="0">
                <a:hlinkClick r:id="rId3"/>
              </a:rPr>
              <a:t>www.rlc.org.au/feedback</a:t>
            </a:r>
            <a:br>
              <a:rPr lang="en-US" sz="3600" dirty="0"/>
            </a:br>
            <a:br>
              <a:rPr lang="en-US" sz="3600" dirty="0"/>
            </a:br>
            <a:r>
              <a:rPr lang="en-US" sz="3600" dirty="0"/>
              <a:t>or scan the QR code &gt;&gt;&gt;</a:t>
            </a:r>
            <a:endParaRPr lang="en-AU" sz="3600" dirty="0"/>
          </a:p>
        </p:txBody>
      </p:sp>
      <p:pic>
        <p:nvPicPr>
          <p:cNvPr id="4" name="Picture 3" descr="A qr code with black squares&#10;&#10;AI-generated content may be incorrect.">
            <a:extLst>
              <a:ext uri="{FF2B5EF4-FFF2-40B4-BE49-F238E27FC236}">
                <a16:creationId xmlns:a16="http://schemas.microsoft.com/office/drawing/2014/main" id="{54247344-2C4F-E4E0-F326-8727BFE3A6F7}"/>
              </a:ext>
            </a:extLst>
          </p:cNvPr>
          <p:cNvPicPr>
            <a:picLocks noChangeAspect="1"/>
          </p:cNvPicPr>
          <p:nvPr/>
        </p:nvPicPr>
        <p:blipFill>
          <a:blip r:embed="rId4"/>
          <a:stretch>
            <a:fillRect/>
          </a:stretch>
        </p:blipFill>
        <p:spPr>
          <a:xfrm>
            <a:off x="5328749" y="0"/>
            <a:ext cx="6863251" cy="6863251"/>
          </a:xfrm>
          <a:prstGeom prst="rect">
            <a:avLst/>
          </a:prstGeom>
        </p:spPr>
      </p:pic>
    </p:spTree>
    <p:extLst>
      <p:ext uri="{BB962C8B-B14F-4D97-AF65-F5344CB8AC3E}">
        <p14:creationId xmlns:p14="http://schemas.microsoft.com/office/powerpoint/2010/main" val="3051057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F2FCF3-0708-E64E-366E-ADB9268D87C6}"/>
              </a:ext>
            </a:extLst>
          </p:cNvPr>
          <p:cNvSpPr>
            <a:spLocks noGrp="1"/>
          </p:cNvSpPr>
          <p:nvPr>
            <p:ph type="sldNum" sz="quarter" idx="11"/>
          </p:nvPr>
        </p:nvSpPr>
        <p:spPr/>
        <p:txBody>
          <a:bodyPr/>
          <a:lstStyle/>
          <a:p>
            <a:fld id="{CD4C1D5F-4A97-7B42-9D87-24EE203E0E60}" type="slidenum">
              <a:rPr lang="en-AU" smtClean="0"/>
              <a:pPr/>
              <a:t>4</a:t>
            </a:fld>
            <a:endParaRPr lang="en-AU"/>
          </a:p>
        </p:txBody>
      </p:sp>
      <p:sp>
        <p:nvSpPr>
          <p:cNvPr id="5" name="Text Placeholder 4">
            <a:extLst>
              <a:ext uri="{FF2B5EF4-FFF2-40B4-BE49-F238E27FC236}">
                <a16:creationId xmlns:a16="http://schemas.microsoft.com/office/drawing/2014/main" id="{2FCAF46D-264A-1F64-CE40-CEE9C326F326}"/>
              </a:ext>
            </a:extLst>
          </p:cNvPr>
          <p:cNvSpPr>
            <a:spLocks noGrp="1"/>
          </p:cNvSpPr>
          <p:nvPr>
            <p:ph type="body" sz="quarter" idx="13"/>
          </p:nvPr>
        </p:nvSpPr>
        <p:spPr>
          <a:xfrm>
            <a:off x="4867125" y="1520824"/>
            <a:ext cx="6300787" cy="4392613"/>
          </a:xfrm>
        </p:spPr>
        <p:txBody>
          <a:bodyPr/>
          <a:lstStyle/>
          <a:p>
            <a:pPr algn="ctr"/>
            <a:r>
              <a:rPr lang="en-US" sz="4800" dirty="0"/>
              <a:t>Content Warning</a:t>
            </a:r>
            <a:endParaRPr lang="en-AU" sz="4800" dirty="0"/>
          </a:p>
        </p:txBody>
      </p:sp>
    </p:spTree>
    <p:extLst>
      <p:ext uri="{BB962C8B-B14F-4D97-AF65-F5344CB8AC3E}">
        <p14:creationId xmlns:p14="http://schemas.microsoft.com/office/powerpoint/2010/main" val="3952515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512E7F-DF88-C54E-831E-28445888CCB0}"/>
              </a:ext>
            </a:extLst>
          </p:cNvPr>
          <p:cNvSpPr>
            <a:spLocks noGrp="1"/>
          </p:cNvSpPr>
          <p:nvPr>
            <p:ph type="title"/>
          </p:nvPr>
        </p:nvSpPr>
        <p:spPr>
          <a:xfrm>
            <a:off x="479424" y="368300"/>
            <a:ext cx="5061840" cy="609398"/>
          </a:xfrm>
        </p:spPr>
        <p:txBody>
          <a:bodyPr/>
          <a:lstStyle/>
          <a:p>
            <a:r>
              <a:rPr lang="en-AU" dirty="0"/>
              <a:t>Outline</a:t>
            </a:r>
          </a:p>
        </p:txBody>
      </p:sp>
      <p:sp>
        <p:nvSpPr>
          <p:cNvPr id="8" name="Slide Number Placeholder 7">
            <a:extLst>
              <a:ext uri="{FF2B5EF4-FFF2-40B4-BE49-F238E27FC236}">
                <a16:creationId xmlns:a16="http://schemas.microsoft.com/office/drawing/2014/main" id="{6B6C668E-D3A8-6240-A803-AFA8D91DD855}"/>
              </a:ext>
            </a:extLst>
          </p:cNvPr>
          <p:cNvSpPr>
            <a:spLocks noGrp="1"/>
          </p:cNvSpPr>
          <p:nvPr>
            <p:ph type="sldNum" sz="quarter" idx="11"/>
          </p:nvPr>
        </p:nvSpPr>
        <p:spPr/>
        <p:txBody>
          <a:bodyPr/>
          <a:lstStyle/>
          <a:p>
            <a:fld id="{CD4C1D5F-4A97-7B42-9D87-24EE203E0E60}" type="slidenum">
              <a:rPr lang="en-AU"/>
              <a:pPr/>
              <a:t>5</a:t>
            </a:fld>
            <a:endParaRPr lang="en-AU"/>
          </a:p>
        </p:txBody>
      </p:sp>
      <p:sp>
        <p:nvSpPr>
          <p:cNvPr id="6" name="Text Placeholder 5">
            <a:extLst>
              <a:ext uri="{FF2B5EF4-FFF2-40B4-BE49-F238E27FC236}">
                <a16:creationId xmlns:a16="http://schemas.microsoft.com/office/drawing/2014/main" id="{87DF731F-78E1-4A44-AE53-21B183085F87}"/>
              </a:ext>
            </a:extLst>
          </p:cNvPr>
          <p:cNvSpPr>
            <a:spLocks noGrp="1"/>
          </p:cNvSpPr>
          <p:nvPr>
            <p:ph type="body" sz="quarter" idx="12"/>
          </p:nvPr>
        </p:nvSpPr>
        <p:spPr>
          <a:xfrm>
            <a:off x="6321737" y="2231313"/>
            <a:ext cx="5390838" cy="3852862"/>
          </a:xfrm>
        </p:spPr>
        <p:txBody>
          <a:bodyPr/>
          <a:lstStyle/>
          <a:p>
            <a:pPr marL="457200" indent="-457200">
              <a:buAutoNum type="arabicPlain"/>
            </a:pPr>
            <a:r>
              <a:rPr lang="en-AU" sz="2400" dirty="0"/>
              <a:t>Historical Decisions and Position</a:t>
            </a:r>
          </a:p>
          <a:p>
            <a:pPr marL="457200" indent="-457200">
              <a:buAutoNum type="arabicPlain"/>
            </a:pPr>
            <a:r>
              <a:rPr lang="en-AU" sz="2400" dirty="0"/>
              <a:t>Current Legislative Amendments</a:t>
            </a:r>
          </a:p>
          <a:p>
            <a:pPr marL="457200" indent="-457200">
              <a:buAutoNum type="arabicPlain"/>
            </a:pPr>
            <a:r>
              <a:rPr lang="en-AU" sz="2400" dirty="0"/>
              <a:t>How Changes Affect Current Practice</a:t>
            </a:r>
          </a:p>
          <a:p>
            <a:pPr marL="457200" indent="-457200">
              <a:buAutoNum type="arabicPlain"/>
            </a:pPr>
            <a:r>
              <a:rPr lang="en-AU" sz="2400" dirty="0"/>
              <a:t>Question &amp; Answer</a:t>
            </a:r>
          </a:p>
          <a:p>
            <a:endParaRPr lang="en-AU" sz="2400" dirty="0"/>
          </a:p>
          <a:p>
            <a:r>
              <a:rPr lang="en-AU" sz="2400" dirty="0"/>
              <a:t>Resources: </a:t>
            </a:r>
            <a:r>
              <a:rPr lang="en-AU" sz="2000" dirty="0">
                <a:hlinkClick r:id="rId3"/>
              </a:rPr>
              <a:t>https://rlc.org.au/training/resources/financial-abuse</a:t>
            </a:r>
            <a:r>
              <a:rPr lang="en-AU" sz="2000" dirty="0"/>
              <a:t> </a:t>
            </a:r>
            <a:br>
              <a:rPr lang="en-AU" sz="2400" dirty="0"/>
            </a:br>
            <a:endParaRPr lang="en-AU" sz="1800" dirty="0"/>
          </a:p>
        </p:txBody>
      </p:sp>
      <p:sp>
        <p:nvSpPr>
          <p:cNvPr id="4" name="Rectangle 3"/>
          <p:cNvSpPr/>
          <p:nvPr/>
        </p:nvSpPr>
        <p:spPr>
          <a:xfrm>
            <a:off x="290945" y="6116584"/>
            <a:ext cx="1203210" cy="54032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77" y="6067200"/>
            <a:ext cx="1017842" cy="569991"/>
          </a:xfrm>
          <a:prstGeom prst="rect">
            <a:avLst/>
          </a:prstGeom>
        </p:spPr>
      </p:pic>
    </p:spTree>
    <p:extLst>
      <p:ext uri="{BB962C8B-B14F-4D97-AF65-F5344CB8AC3E}">
        <p14:creationId xmlns:p14="http://schemas.microsoft.com/office/powerpoint/2010/main" val="380524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FEF3-5513-EAB5-BFCF-36FB83E54081}"/>
              </a:ext>
            </a:extLst>
          </p:cNvPr>
          <p:cNvSpPr>
            <a:spLocks noGrp="1"/>
          </p:cNvSpPr>
          <p:nvPr>
            <p:ph type="title"/>
          </p:nvPr>
        </p:nvSpPr>
        <p:spPr>
          <a:xfrm>
            <a:off x="479424" y="2781300"/>
            <a:ext cx="3110213" cy="3323987"/>
          </a:xfrm>
        </p:spPr>
        <p:txBody>
          <a:bodyPr/>
          <a:lstStyle/>
          <a:p>
            <a:r>
              <a:rPr lang="en-US" sz="4800" b="1" dirty="0"/>
              <a:t>1</a:t>
            </a:r>
            <a:br>
              <a:rPr lang="en-US" sz="4800" dirty="0"/>
            </a:br>
            <a:r>
              <a:rPr lang="en-AU" sz="4800" dirty="0"/>
              <a:t>Historical Decisions and Position</a:t>
            </a:r>
            <a:br>
              <a:rPr lang="en-AU" sz="4800" dirty="0"/>
            </a:br>
            <a:endParaRPr lang="en-AU" sz="4800" dirty="0"/>
          </a:p>
        </p:txBody>
      </p:sp>
      <p:sp>
        <p:nvSpPr>
          <p:cNvPr id="4" name="Slide Number Placeholder 3">
            <a:extLst>
              <a:ext uri="{FF2B5EF4-FFF2-40B4-BE49-F238E27FC236}">
                <a16:creationId xmlns:a16="http://schemas.microsoft.com/office/drawing/2014/main" id="{C7A6A901-26A4-8569-D7CE-4CFC050057E3}"/>
              </a:ext>
            </a:extLst>
          </p:cNvPr>
          <p:cNvSpPr>
            <a:spLocks noGrp="1"/>
          </p:cNvSpPr>
          <p:nvPr>
            <p:ph type="sldNum" sz="quarter" idx="11"/>
          </p:nvPr>
        </p:nvSpPr>
        <p:spPr/>
        <p:txBody>
          <a:bodyPr/>
          <a:lstStyle/>
          <a:p>
            <a:fld id="{CD4C1D5F-4A97-7B42-9D87-24EE203E0E60}" type="slidenum">
              <a:rPr lang="en-AU" smtClean="0"/>
              <a:pPr/>
              <a:t>6</a:t>
            </a:fld>
            <a:endParaRPr lang="en-AU"/>
          </a:p>
        </p:txBody>
      </p:sp>
      <p:pic>
        <p:nvPicPr>
          <p:cNvPr id="6" name="Graphic 5" descr="Ui Ux outline">
            <a:extLst>
              <a:ext uri="{FF2B5EF4-FFF2-40B4-BE49-F238E27FC236}">
                <a16:creationId xmlns:a16="http://schemas.microsoft.com/office/drawing/2014/main" id="{0F27CF8A-5719-12F7-B3E7-2421BFE307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01441" y="2609490"/>
            <a:ext cx="3096000" cy="3096000"/>
          </a:xfrm>
          <a:prstGeom prst="rect">
            <a:avLst/>
          </a:prstGeom>
        </p:spPr>
      </p:pic>
    </p:spTree>
    <p:extLst>
      <p:ext uri="{BB962C8B-B14F-4D97-AF65-F5344CB8AC3E}">
        <p14:creationId xmlns:p14="http://schemas.microsoft.com/office/powerpoint/2010/main" val="259717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CFE9C9-00C8-F90C-18CF-1F7E26582E6E}"/>
              </a:ext>
            </a:extLst>
          </p:cNvPr>
          <p:cNvSpPr txBox="1">
            <a:spLocks noGrp="1"/>
          </p:cNvSpPr>
          <p:nvPr>
            <p:ph type="body" sz="quarter" idx="12"/>
          </p:nvPr>
        </p:nvSpPr>
        <p:spPr/>
        <p:txBody>
          <a:bodyPr>
            <a:noAutofit/>
          </a:bodyPr>
          <a:lstStyle/>
          <a:p>
            <a:pPr lvl="0"/>
            <a:r>
              <a:rPr lang="en-AU" dirty="0"/>
              <a:t>These usually cross over and clients will deal with multiple aspects.</a:t>
            </a:r>
          </a:p>
          <a:p>
            <a:pPr lvl="0"/>
            <a:r>
              <a:rPr lang="en-AU" dirty="0">
                <a:solidFill>
                  <a:srgbClr val="7030A0"/>
                </a:solidFill>
              </a:rPr>
              <a:t>KEY TERMS:</a:t>
            </a:r>
          </a:p>
          <a:p>
            <a:pPr lvl="0"/>
            <a:r>
              <a:rPr lang="en-AU" dirty="0">
                <a:solidFill>
                  <a:srgbClr val="7030A0"/>
                </a:solidFill>
              </a:rPr>
              <a:t>“Property” does not simply refer to real estate – it is everything that is owned or owed by the parties.</a:t>
            </a:r>
          </a:p>
          <a:p>
            <a:pPr lvl="0"/>
            <a:r>
              <a:rPr lang="en-AU" dirty="0">
                <a:solidFill>
                  <a:srgbClr val="7030A0"/>
                </a:solidFill>
              </a:rPr>
              <a:t>“Property settlement” refers to the division of the matrimonial asset pool</a:t>
            </a:r>
          </a:p>
        </p:txBody>
      </p:sp>
      <p:sp>
        <p:nvSpPr>
          <p:cNvPr id="4" name="Text Placeholder 3">
            <a:extLst>
              <a:ext uri="{FF2B5EF4-FFF2-40B4-BE49-F238E27FC236}">
                <a16:creationId xmlns:a16="http://schemas.microsoft.com/office/drawing/2014/main" id="{5F6CF1AF-1565-D96E-1A16-F4EC56215F6E}"/>
              </a:ext>
            </a:extLst>
          </p:cNvPr>
          <p:cNvSpPr>
            <a:spLocks noGrp="1"/>
          </p:cNvSpPr>
          <p:nvPr>
            <p:ph type="body" sz="quarter" idx="13"/>
          </p:nvPr>
        </p:nvSpPr>
        <p:spPr/>
        <p:txBody>
          <a:bodyPr/>
          <a:lstStyle/>
          <a:p>
            <a:r>
              <a:rPr lang="en-US" dirty="0"/>
              <a:t>Family law is loosely divided into several areas: </a:t>
            </a:r>
          </a:p>
          <a:p>
            <a:pPr marL="342900" indent="-342900">
              <a:buFont typeface="Arial" panose="020B0604020202020204" pitchFamily="34" charset="0"/>
              <a:buChar char="•"/>
            </a:pPr>
            <a:r>
              <a:rPr lang="en-US" dirty="0"/>
              <a:t>Parenting, </a:t>
            </a:r>
          </a:p>
          <a:p>
            <a:pPr marL="342900" indent="-342900">
              <a:buFont typeface="Arial" panose="020B0604020202020204" pitchFamily="34" charset="0"/>
              <a:buChar char="•"/>
            </a:pPr>
            <a:r>
              <a:rPr lang="en-US" dirty="0"/>
              <a:t>Property, </a:t>
            </a:r>
          </a:p>
          <a:p>
            <a:pPr marL="342900" indent="-342900">
              <a:buFont typeface="Arial" panose="020B0604020202020204" pitchFamily="34" charset="0"/>
              <a:buChar char="•"/>
            </a:pPr>
            <a:r>
              <a:rPr lang="en-US" dirty="0"/>
              <a:t>Separation or divorce, </a:t>
            </a:r>
          </a:p>
          <a:p>
            <a:pPr marL="342900" indent="-342900">
              <a:buFont typeface="Arial" panose="020B0604020202020204" pitchFamily="34" charset="0"/>
              <a:buChar char="•"/>
            </a:pPr>
            <a:r>
              <a:rPr lang="en-US" dirty="0"/>
              <a:t>Child support, and </a:t>
            </a:r>
          </a:p>
          <a:p>
            <a:pPr marL="342900" indent="-342900">
              <a:buFont typeface="Arial" panose="020B0604020202020204" pitchFamily="34" charset="0"/>
              <a:buChar char="•"/>
            </a:pPr>
            <a:r>
              <a:rPr lang="en-US" dirty="0"/>
              <a:t>Spousal maintenance.</a:t>
            </a:r>
          </a:p>
          <a:p>
            <a:endParaRPr lang="en-AU" dirty="0"/>
          </a:p>
        </p:txBody>
      </p:sp>
      <p:sp>
        <p:nvSpPr>
          <p:cNvPr id="7" name="Title 1">
            <a:extLst>
              <a:ext uri="{FF2B5EF4-FFF2-40B4-BE49-F238E27FC236}">
                <a16:creationId xmlns:a16="http://schemas.microsoft.com/office/drawing/2014/main" id="{912B6ABE-93CD-8532-8DB8-A5C7A4169E38}"/>
              </a:ext>
            </a:extLst>
          </p:cNvPr>
          <p:cNvSpPr txBox="1">
            <a:spLocks/>
          </p:cNvSpPr>
          <p:nvPr/>
        </p:nvSpPr>
        <p:spPr>
          <a:xfrm>
            <a:off x="479424" y="356565"/>
            <a:ext cx="11233150" cy="6093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system”: Family Law in 60 seconds </a:t>
            </a:r>
            <a:endParaRPr lang="en-A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040FA6E-E7C4-B047-9D4E-E0C78B42BC1D}"/>
              </a:ext>
            </a:extLst>
          </p:cNvPr>
          <p:cNvSpPr>
            <a:spLocks noGrp="1"/>
          </p:cNvSpPr>
          <p:nvPr>
            <p:ph type="sldNum" sz="quarter" idx="11"/>
          </p:nvPr>
        </p:nvSpPr>
        <p:spPr/>
        <p:txBody>
          <a:bodyPr/>
          <a:lstStyle/>
          <a:p>
            <a:fld id="{CD4C1D5F-4A97-7B42-9D87-24EE203E0E60}" type="slidenum">
              <a:rPr lang="en-AU"/>
              <a:pPr/>
              <a:t>8</a:t>
            </a:fld>
            <a:endParaRPr lang="en-AU"/>
          </a:p>
        </p:txBody>
      </p:sp>
      <p:sp>
        <p:nvSpPr>
          <p:cNvPr id="8" name="Rectangle 7"/>
          <p:cNvSpPr/>
          <p:nvPr/>
        </p:nvSpPr>
        <p:spPr>
          <a:xfrm>
            <a:off x="290945" y="6116584"/>
            <a:ext cx="1203210" cy="54032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77" y="6067200"/>
            <a:ext cx="1017842" cy="569991"/>
          </a:xfrm>
          <a:prstGeom prst="rect">
            <a:avLst/>
          </a:prstGeom>
        </p:spPr>
      </p:pic>
      <p:sp>
        <p:nvSpPr>
          <p:cNvPr id="13" name="Title 1">
            <a:extLst>
              <a:ext uri="{FF2B5EF4-FFF2-40B4-BE49-F238E27FC236}">
                <a16:creationId xmlns:a16="http://schemas.microsoft.com/office/drawing/2014/main" id="{86080873-A406-A0A2-BB30-4A0F6ABC4336}"/>
              </a:ext>
            </a:extLst>
          </p:cNvPr>
          <p:cNvSpPr>
            <a:spLocks noGrp="1"/>
          </p:cNvSpPr>
          <p:nvPr>
            <p:ph type="title"/>
          </p:nvPr>
        </p:nvSpPr>
        <p:spPr>
          <a:xfrm>
            <a:off x="479424" y="368300"/>
            <a:ext cx="11233150" cy="664797"/>
          </a:xfrm>
        </p:spPr>
        <p:txBody>
          <a:bodyPr/>
          <a:lstStyle/>
          <a:p>
            <a:r>
              <a:rPr lang="en-US" sz="4800" dirty="0"/>
              <a:t>Divorce and Separation</a:t>
            </a:r>
            <a:endParaRPr lang="en-AU" sz="4800" dirty="0"/>
          </a:p>
        </p:txBody>
      </p:sp>
      <p:sp>
        <p:nvSpPr>
          <p:cNvPr id="14" name="Text Placeholder 4">
            <a:extLst>
              <a:ext uri="{FF2B5EF4-FFF2-40B4-BE49-F238E27FC236}">
                <a16:creationId xmlns:a16="http://schemas.microsoft.com/office/drawing/2014/main" id="{9DF5839C-0D29-D46D-8B9C-36023B86F850}"/>
              </a:ext>
            </a:extLst>
          </p:cNvPr>
          <p:cNvSpPr>
            <a:spLocks noGrp="1"/>
          </p:cNvSpPr>
          <p:nvPr>
            <p:ph type="body" sz="quarter" idx="12"/>
          </p:nvPr>
        </p:nvSpPr>
        <p:spPr>
          <a:xfrm>
            <a:off x="479425" y="1916113"/>
            <a:ext cx="11233150" cy="3852862"/>
          </a:xfrm>
        </p:spPr>
        <p:txBody>
          <a:bodyPr numCol="1"/>
          <a:lstStyle/>
          <a:p>
            <a:pPr marL="457200" indent="-457200">
              <a:buFont typeface="Arial" panose="020B0604020202020204" pitchFamily="34" charset="0"/>
              <a:buChar char="•"/>
            </a:pPr>
            <a:r>
              <a:rPr lang="en-US" sz="2400" dirty="0"/>
              <a:t>Divorce is a Court Order stating that a marriage is dissolved. </a:t>
            </a:r>
          </a:p>
          <a:p>
            <a:pPr marL="457200" indent="-457200">
              <a:buFont typeface="Arial" panose="020B0604020202020204" pitchFamily="34" charset="0"/>
              <a:buChar char="•"/>
            </a:pPr>
            <a:r>
              <a:rPr lang="en-US" sz="2400" dirty="0"/>
              <a:t>Divorce allows a client to re-marry and sets the clock ticking on property settlement. </a:t>
            </a:r>
          </a:p>
          <a:p>
            <a:pPr marL="637200" lvl="1" indent="-457200"/>
            <a:r>
              <a:rPr lang="en-US" sz="2400" dirty="0"/>
              <a:t>Clients must either </a:t>
            </a:r>
            <a:r>
              <a:rPr lang="en-US" sz="2400" dirty="0" err="1"/>
              <a:t>finalise</a:t>
            </a:r>
            <a:r>
              <a:rPr lang="en-US" sz="2400" dirty="0"/>
              <a:t> property settlement or file within 12 months of the date of divorce. </a:t>
            </a:r>
          </a:p>
          <a:p>
            <a:pPr marL="637200" lvl="1" indent="-457200"/>
            <a:r>
              <a:rPr lang="en-US" sz="2400" dirty="0"/>
              <a:t>De facto couples must </a:t>
            </a:r>
            <a:r>
              <a:rPr lang="en-US" sz="2400" dirty="0" err="1"/>
              <a:t>finalise</a:t>
            </a:r>
            <a:r>
              <a:rPr lang="en-US" sz="2400" dirty="0"/>
              <a:t> property settlement or file within 2 years of separation.</a:t>
            </a:r>
          </a:p>
          <a:p>
            <a:pPr marL="457200" indent="-457200">
              <a:buFont typeface="Arial" panose="020B0604020202020204" pitchFamily="34" charset="0"/>
              <a:buChar char="•"/>
            </a:pPr>
            <a:r>
              <a:rPr lang="en-US" sz="2400" dirty="0"/>
              <a:t>There is nothing official clients need to do to separate other than communicate it to the other party.</a:t>
            </a:r>
          </a:p>
          <a:p>
            <a:endParaRPr lang="en-US" sz="2400" b="1" dirty="0"/>
          </a:p>
        </p:txBody>
      </p:sp>
    </p:spTree>
    <p:extLst>
      <p:ext uri="{BB962C8B-B14F-4D97-AF65-F5344CB8AC3E}">
        <p14:creationId xmlns:p14="http://schemas.microsoft.com/office/powerpoint/2010/main" val="401655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2643-1B3C-2A3F-8023-4A433874B11F}"/>
              </a:ext>
            </a:extLst>
          </p:cNvPr>
          <p:cNvSpPr txBox="1">
            <a:spLocks noGrp="1"/>
          </p:cNvSpPr>
          <p:nvPr>
            <p:ph type="title"/>
          </p:nvPr>
        </p:nvSpPr>
        <p:spPr/>
        <p:txBody>
          <a:bodyPr/>
          <a:lstStyle/>
          <a:p>
            <a:pPr lvl="0"/>
            <a:r>
              <a:rPr lang="en-AU" dirty="0"/>
              <a:t>Property: the four step process</a:t>
            </a:r>
          </a:p>
        </p:txBody>
      </p:sp>
      <p:sp>
        <p:nvSpPr>
          <p:cNvPr id="3" name="Content Placeholder 2">
            <a:extLst>
              <a:ext uri="{FF2B5EF4-FFF2-40B4-BE49-F238E27FC236}">
                <a16:creationId xmlns:a16="http://schemas.microsoft.com/office/drawing/2014/main" id="{5FCD45F8-FDF7-EB83-C95C-A0294478CB83}"/>
              </a:ext>
            </a:extLst>
          </p:cNvPr>
          <p:cNvSpPr txBox="1">
            <a:spLocks noGrp="1"/>
          </p:cNvSpPr>
          <p:nvPr>
            <p:ph type="body" sz="quarter" idx="12"/>
          </p:nvPr>
        </p:nvSpPr>
        <p:spPr/>
        <p:txBody>
          <a:bodyPr/>
          <a:lstStyle/>
          <a:p>
            <a:pPr marL="514350" lvl="0" indent="-514350">
              <a:buAutoNum type="arabicPeriod"/>
            </a:pPr>
            <a:r>
              <a:rPr lang="en-AU" sz="2600" dirty="0"/>
              <a:t>Asset pool</a:t>
            </a:r>
          </a:p>
          <a:p>
            <a:pPr lvl="0"/>
            <a:r>
              <a:rPr lang="en-AU" sz="2200" dirty="0"/>
              <a:t>All assets and liabilities up until present date, including super and HECS.</a:t>
            </a:r>
          </a:p>
          <a:p>
            <a:pPr lvl="0"/>
            <a:endParaRPr lang="en-AU" sz="2200" dirty="0"/>
          </a:p>
          <a:p>
            <a:pPr marL="0" lvl="0" indent="0">
              <a:buNone/>
            </a:pPr>
            <a:r>
              <a:rPr lang="en-AU" sz="2600" dirty="0"/>
              <a:t>2. Contributions?</a:t>
            </a:r>
          </a:p>
          <a:p>
            <a:pPr marL="0" lvl="0" indent="0">
              <a:buNone/>
            </a:pPr>
            <a:r>
              <a:rPr lang="en-AU" sz="2200" dirty="0"/>
              <a:t>Initial contributions, financial, non-financial, parenting and homemaker, windfalls, gifts from family members, etc</a:t>
            </a:r>
          </a:p>
          <a:p>
            <a:pPr marL="0" lvl="0" indent="0">
              <a:buNone/>
            </a:pPr>
            <a:endParaRPr lang="en-AU" sz="2600" dirty="0"/>
          </a:p>
          <a:p>
            <a:pPr marL="0" lvl="0" indent="0">
              <a:buNone/>
            </a:pPr>
            <a:r>
              <a:rPr lang="en-AU" sz="2600" dirty="0"/>
              <a:t>3. Future Needs?</a:t>
            </a:r>
          </a:p>
          <a:p>
            <a:pPr marL="0" lvl="0" indent="0">
              <a:buNone/>
            </a:pPr>
            <a:r>
              <a:rPr lang="en-AU" sz="2200" dirty="0"/>
              <a:t>Age, health, parenting or other responsibilities, income earning disparity</a:t>
            </a:r>
          </a:p>
          <a:p>
            <a:pPr marL="0" lvl="0" indent="0">
              <a:buNone/>
            </a:pPr>
            <a:endParaRPr lang="en-AU" sz="2200" dirty="0"/>
          </a:p>
          <a:p>
            <a:pPr marL="0" lvl="0" indent="0">
              <a:buNone/>
            </a:pPr>
            <a:r>
              <a:rPr lang="en-AU" sz="2600" dirty="0"/>
              <a:t>4. What would be fair under all the circumstances?</a:t>
            </a:r>
          </a:p>
          <a:p>
            <a:pPr marL="0" lvl="0" indent="0">
              <a:buNone/>
            </a:pPr>
            <a:r>
              <a:rPr lang="en-AU" sz="2000" dirty="0"/>
              <a:t>Length of the relationship is relevant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LC">
  <a:themeElements>
    <a:clrScheme name="RLC">
      <a:dk1>
        <a:srgbClr val="000000"/>
      </a:dk1>
      <a:lt1>
        <a:srgbClr val="FFFFFF"/>
      </a:lt1>
      <a:dk2>
        <a:srgbClr val="44546A"/>
      </a:dk2>
      <a:lt2>
        <a:srgbClr val="E7E6E6"/>
      </a:lt2>
      <a:accent1>
        <a:srgbClr val="FF6936"/>
      </a:accent1>
      <a:accent2>
        <a:srgbClr val="FF8A3B"/>
      </a:accent2>
      <a:accent3>
        <a:srgbClr val="FFD311"/>
      </a:accent3>
      <a:accent4>
        <a:srgbClr val="58EDFF"/>
      </a:accent4>
      <a:accent5>
        <a:srgbClr val="F3ECE3"/>
      </a:accent5>
      <a:accent6>
        <a:srgbClr val="898A89"/>
      </a:accent6>
      <a:hlink>
        <a:srgbClr val="0563C1"/>
      </a:hlink>
      <a:folHlink>
        <a:srgbClr val="954F72"/>
      </a:folHlink>
    </a:clrScheme>
    <a:fontScheme name="Office">
      <a:majorFont>
        <a:latin typeface="Archivo ExtraCondense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chivo"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C" id="{B0915262-531C-5845-94A4-FD9DC241C526}" vid="{BEBFF8F9-1A98-604A-B56F-9CD60D02790C}"/>
    </a:ext>
  </a:extLst>
</a:theme>
</file>

<file path=ppt/theme/theme2.xml><?xml version="1.0" encoding="utf-8"?>
<a:theme xmlns:a="http://schemas.openxmlformats.org/drawingml/2006/main" name="1_Covers">
  <a:themeElements>
    <a:clrScheme name="RLC">
      <a:dk1>
        <a:srgbClr val="000000"/>
      </a:dk1>
      <a:lt1>
        <a:srgbClr val="FFFFFF"/>
      </a:lt1>
      <a:dk2>
        <a:srgbClr val="44546A"/>
      </a:dk2>
      <a:lt2>
        <a:srgbClr val="E7E6E6"/>
      </a:lt2>
      <a:accent1>
        <a:srgbClr val="FF6936"/>
      </a:accent1>
      <a:accent2>
        <a:srgbClr val="FF8A3B"/>
      </a:accent2>
      <a:accent3>
        <a:srgbClr val="FFD311"/>
      </a:accent3>
      <a:accent4>
        <a:srgbClr val="58EDFF"/>
      </a:accent4>
      <a:accent5>
        <a:srgbClr val="F3ECE3"/>
      </a:accent5>
      <a:accent6>
        <a:srgbClr val="898A89"/>
      </a:accent6>
      <a:hlink>
        <a:srgbClr val="0563C1"/>
      </a:hlink>
      <a:folHlink>
        <a:srgbClr val="954F72"/>
      </a:folHlink>
    </a:clrScheme>
    <a:fontScheme name="Office">
      <a:majorFont>
        <a:latin typeface="Archivo ExtraCondense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chivo"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C" id="{D09C1DB6-9879-0140-A316-6F00C0CD5050}" vid="{47E20F5E-067E-AB4A-A403-192A1DBFF2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C013B9E40AE74590C5DB0DC0FBF53B" ma:contentTypeVersion="51" ma:contentTypeDescription="Create a new document." ma:contentTypeScope="" ma:versionID="3eea560129d88dd63ce5485e87b1fe1a">
  <xsd:schema xmlns:xsd="http://www.w3.org/2001/XMLSchema" xmlns:xs="http://www.w3.org/2001/XMLSchema" xmlns:p="http://schemas.microsoft.com/office/2006/metadata/properties" xmlns:ns2="9bc76471-e7c2-4473-9fda-01dcc71c3803" xmlns:ns3="3d041eb7-80fd-4008-ac2e-210b386c0e11" targetNamespace="http://schemas.microsoft.com/office/2006/metadata/properties" ma:root="true" ma:fieldsID="b6cb62f5839e98b2bd01111e2671b542" ns2:_="" ns3:_="">
    <xsd:import namespace="9bc76471-e7c2-4473-9fda-01dcc71c3803"/>
    <xsd:import namespace="3d041eb7-80fd-4008-ac2e-210b386c0e11"/>
    <xsd:element name="properties">
      <xsd:complexType>
        <xsd:sequence>
          <xsd:element name="documentManagement">
            <xsd:complexType>
              <xsd:all>
                <xsd:element ref="ns2:SubFunction" minOccurs="0"/>
                <xsd:element ref="ns2:Level4" minOccurs="0"/>
                <xsd:element ref="ns2:MediaServiceMetadata" minOccurs="0"/>
                <xsd:element ref="ns2:MediaServiceFastMetadata" minOccurs="0"/>
                <xsd:element ref="ns2:cfd0947b6fb048cbad4326b1f977a1f9" minOccurs="0"/>
                <xsd:element ref="ns3:TaxCatchAll" minOccurs="0"/>
                <xsd:element ref="ns2:b6329520743645bfb88857520e7f3533" minOccurs="0"/>
                <xsd:element ref="ns2:m0cfd623954a443bab125e3b5da51395" minOccurs="0"/>
                <xsd:element ref="ns3:TaxKeywordTaxHTField"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c76471-e7c2-4473-9fda-01dcc71c3803" elementFormDefault="qualified">
    <xsd:import namespace="http://schemas.microsoft.com/office/2006/documentManagement/types"/>
    <xsd:import namespace="http://schemas.microsoft.com/office/infopath/2007/PartnerControls"/>
    <xsd:element name="SubFunction" ma:index="3" nillable="true" ma:displayName="SubFunction" ma:indexed="true" ma:internalName="SubFunction" ma:readOnly="false">
      <xsd:simpleType>
        <xsd:restriction base="dms:Text">
          <xsd:maxLength value="255"/>
        </xsd:restriction>
      </xsd:simpleType>
    </xsd:element>
    <xsd:element name="Level4" ma:index="4" nillable="true" ma:displayName="Level4" ma:format="Dropdown" ma:indexed="true" ma:internalName="Level4">
      <xsd:simpleType>
        <xsd:union memberTypes="dms:Text">
          <xsd:simpleType>
            <xsd:restriction base="dms:Choice">
              <xsd:enumeration value="April 2021 General audience"/>
              <xsd:enumeration value="1st quarter 2021-2022"/>
              <xsd:enumeration value="2016 docs"/>
              <xsd:enumeration value="2017"/>
              <xsd:enumeration value="2018"/>
              <xsd:enumeration value="2018 Template"/>
              <xsd:enumeration value="2019"/>
              <xsd:enumeration value="2019 Changes to Fines Act"/>
              <xsd:enumeration value="2020"/>
              <xsd:enumeration value="2021 Edition"/>
              <xsd:enumeration value="2021 Project Details"/>
              <xsd:enumeration value="4th quarter 2020-21"/>
              <xsd:enumeration value="ACL Consumer Guarantee guide"/>
              <xsd:enumeration value="ACL Consumer guarantees guide"/>
              <xsd:enumeration value="Admin"/>
              <xsd:enumeration value="Admin Board 19/08/20"/>
              <xsd:enumeration value="Admin Report"/>
              <xsd:enumeration value="Advocacy Plan"/>
              <xsd:enumeration value="Agenda"/>
              <xsd:enumeration value="ALS Guidelines"/>
              <xsd:enumeration value="Annual Report"/>
              <xsd:enumeration value="ANROWS"/>
              <xsd:enumeration value="Approved Targets"/>
              <xsd:enumeration value="Approved targets updated"/>
              <xsd:enumeration value="Ashurst"/>
              <xsd:enumeration value="Banning Notice"/>
              <xsd:enumeration value="BNPL"/>
              <xsd:enumeration value="Board Position Applications"/>
              <xsd:enumeration value="Break lease DV"/>
              <xsd:enumeration value="Briefing notes"/>
              <xsd:enumeration value="Briefs to council"/>
              <xsd:enumeration value="Budget Estimates"/>
              <xsd:enumeration value="Campaign plan"/>
              <xsd:enumeration value="case study"/>
              <xsd:enumeration value="Christmas Closure script"/>
              <xsd:enumeration value="Communications"/>
              <xsd:enumeration value="Condition report"/>
              <xsd:enumeration value="Condition report pictures"/>
              <xsd:enumeration value="Coronial Inquest"/>
              <xsd:enumeration value="Correspondence"/>
              <xsd:enumeration value="COVID-19 Orders"/>
              <xsd:enumeration value="Credit Reporting"/>
              <xsd:enumeration value="Decisions"/>
              <xsd:enumeration value="DLA Roundtable 2019"/>
              <xsd:enumeration value="Draft"/>
              <xsd:enumeration value="Drug dog SOPs"/>
              <xsd:enumeration value="Drug dog SOPs - RLC GIPA"/>
              <xsd:enumeration value="Drug dog SOPs - RLC NCAT"/>
              <xsd:enumeration value="Drug dog warrants - RLC GIPA"/>
              <xsd:enumeration value="Employment commenced November 2021"/>
              <xsd:enumeration value="Employment commenced September 2021"/>
              <xsd:enumeration value="Factsheet"/>
              <xsd:enumeration value="Factsheet editable"/>
              <xsd:enumeration value="Final"/>
              <xsd:enumeration value="Finance Report"/>
              <xsd:enumeration value="Financial Abuse Team"/>
              <xsd:enumeration value="Financial Report"/>
              <xsd:enumeration value="Fitout"/>
              <xsd:enumeration value="Fitout 2019"/>
              <xsd:enumeration value="Floor plan"/>
              <xsd:enumeration value="Floorplan"/>
              <xsd:enumeration value="General Legal Team"/>
              <xsd:enumeration value="GIPA"/>
              <xsd:enumeration value="GIPA Application"/>
              <xsd:enumeration value="GIPA Applications"/>
              <xsd:enumeration value="Guide"/>
              <xsd:enumeration value="Guidelines NSW Police"/>
              <xsd:enumeration value="Home and Away PBSA"/>
              <xsd:enumeration value="information sheet"/>
              <xsd:enumeration value="initial staff briefing"/>
              <xsd:enumeration value="John Clarke"/>
              <xsd:enumeration value="Joint Select Committee 2019"/>
              <xsd:enumeration value="June 2021"/>
              <xsd:enumeration value="Jurisdiction"/>
              <xsd:enumeration value="Katie Price ERLS (Placed September 2021)"/>
              <xsd:enumeration value="LECC Opertation Brugge"/>
              <xsd:enumeration value="LECC Reports"/>
              <xsd:enumeration value="Legislation"/>
              <xsd:enumeration value="Letter of Demand"/>
              <xsd:enumeration value="Lettters of demand"/>
              <xsd:enumeration value="Licence"/>
              <xsd:enumeration value="Licence info"/>
              <xsd:enumeration value="Maintenance"/>
              <xsd:enumeration value="manual"/>
              <xsd:enumeration value="Media file pitched to ABC 11 August"/>
              <xsd:enumeration value="Media release"/>
              <xsd:enumeration value="Medical Experts"/>
              <xsd:enumeration value="Meetings"/>
              <xsd:enumeration value="Meetings &amp; presentations"/>
              <xsd:enumeration value="Memo"/>
              <xsd:enumeration value="Minutes"/>
              <xsd:enumeration value="Mobile Integration Memo"/>
              <xsd:enumeration value="NCAT"/>
              <xsd:enumeration value="News articles"/>
              <xsd:enumeration value="Non-legal support and admin team"/>
              <xsd:enumeration value="NSW Coroner"/>
              <xsd:enumeration value="OLD"/>
              <xsd:enumeration value="Old docs"/>
              <xsd:enumeration value="Op ed"/>
              <xsd:enumeration value="Open Letter"/>
              <xsd:enumeration value="orders"/>
              <xsd:enumeration value="Other"/>
              <xsd:enumeration value="Other docs"/>
              <xsd:enumeration value="Other Reports"/>
              <xsd:enumeration value="Outcomes Framework"/>
              <xsd:enumeration value="overheads"/>
              <xsd:enumeration value="PDFs"/>
              <xsd:enumeration value="Peer-to-peer lending"/>
              <xsd:enumeration value="Pitched to ABC 11 August 2021"/>
              <xsd:enumeration value="Please use 'save as' and don't save over!"/>
              <xsd:enumeration value="Police complaints"/>
              <xsd:enumeration value="Police policies"/>
              <xsd:enumeration value="Policies for Approval"/>
              <xsd:enumeration value="Posters"/>
              <xsd:enumeration value="Precedent Docs"/>
              <xsd:enumeration value="Presentations by HJP RPA"/>
              <xsd:enumeration value="purchase order"/>
              <xsd:enumeration value="Questions for ACA September 2021"/>
              <xsd:enumeration value="Quotas"/>
              <xsd:enumeration value="quotes"/>
              <xsd:enumeration value="Race discrimination"/>
              <xsd:enumeration value="Reflect RAPS"/>
              <xsd:enumeration value="Report"/>
              <xsd:enumeration value="Research"/>
              <xsd:enumeration value="Responsible lending"/>
              <xsd:enumeration value="Responsible Lending Rollback"/>
              <xsd:enumeration value="Revenue Appeals"/>
              <xsd:enumeration value="Revenue Policy"/>
              <xsd:enumeration value="RLC GIPA 2019"/>
              <xsd:enumeration value="RLC GIPAs"/>
              <xsd:enumeration value="RLC Report"/>
              <xsd:enumeration value="s22 case law"/>
              <xsd:enumeration value="SDRO Bill"/>
              <xsd:enumeration value="Sexual Assault"/>
              <xsd:enumeration value="signed quote"/>
              <xsd:enumeration value="Space Needs"/>
              <xsd:enumeration value="Statements of claim"/>
              <xsd:enumeration value="Statistics"/>
              <xsd:enumeration value="Strategic Plan"/>
              <xsd:enumeration value="Strip Search Panel Forum 2019"/>
              <xsd:enumeration value="submission"/>
              <xsd:enumeration value="Submissions"/>
              <xsd:enumeration value="successful quote"/>
              <xsd:enumeration value="Supreme Court test case"/>
              <xsd:enumeration value="Sydney sentinal"/>
              <xsd:enumeration value="Template"/>
              <xsd:enumeration value="template form"/>
              <xsd:enumeration value="Template Letter"/>
              <xsd:enumeration value="Template Letter of Release"/>
              <xsd:enumeration value="Templates"/>
              <xsd:enumeration value="Templates ?"/>
              <xsd:enumeration value="Tenancy Team"/>
              <xsd:enumeration value="Time Limit Templates"/>
              <xsd:enumeration value="Training"/>
              <xsd:enumeration value="Unsuccessful quotes and promotional"/>
              <xsd:enumeration value="UNSW Music App"/>
              <xsd:enumeration value="UNSW Report"/>
              <xsd:enumeration value="UNSW Report Launch 2019"/>
              <xsd:enumeration value="Untracked Word Docs"/>
              <xsd:enumeration value="Volunteer maths 2021"/>
              <xsd:enumeration value="Volunteer Students"/>
              <xsd:enumeration value="webinar"/>
              <xsd:enumeration value="Website"/>
              <xsd:enumeration value="workshop"/>
            </xsd:restriction>
          </xsd:simpleType>
        </xsd:un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cfd0947b6fb048cbad4326b1f977a1f9" ma:index="12" nillable="true" ma:taxonomy="true" ma:internalName="cfd0947b6fb048cbad4326b1f977a1f9" ma:taxonomyFieldName="Area" ma:displayName="Area" ma:indexed="true" ma:readOnly="false" ma:default="" ma:fieldId="{cfd0947b-6fb0-48cb-ad43-26b1f977a1f9}" ma:sspId="bbe92c9f-cbd9-40b6-b43f-917124bfc720" ma:termSetId="713abbd4-9600-49fd-a6a2-0e2e787b1600" ma:anchorId="00000000-0000-0000-0000-000000000000" ma:open="false" ma:isKeyword="false">
      <xsd:complexType>
        <xsd:sequence>
          <xsd:element ref="pc:Terms" minOccurs="0" maxOccurs="1"/>
        </xsd:sequence>
      </xsd:complexType>
    </xsd:element>
    <xsd:element name="b6329520743645bfb88857520e7f3533" ma:index="14" nillable="true" ma:taxonomy="true" ma:internalName="b6329520743645bfb88857520e7f3533" ma:taxonomyFieldName="FunctionOrProject" ma:displayName="Function" ma:indexed="true" ma:readOnly="false" ma:default="" ma:fieldId="{b6329520-7436-45bf-b888-57520e7f3533}" ma:sspId="bbe92c9f-cbd9-40b6-b43f-917124bfc720" ma:termSetId="fdd98cf2-3193-4263-abab-00ead8e7a34a" ma:anchorId="00000000-0000-0000-0000-000000000000" ma:open="true" ma:isKeyword="false">
      <xsd:complexType>
        <xsd:sequence>
          <xsd:element ref="pc:Terms" minOccurs="0" maxOccurs="1"/>
        </xsd:sequence>
      </xsd:complexType>
    </xsd:element>
    <xsd:element name="m0cfd623954a443bab125e3b5da51395" ma:index="15" ma:taxonomy="true" ma:internalName="m0cfd623954a443bab125e3b5da51395" ma:taxonomyFieldName="Year" ma:displayName="Year" ma:indexed="true" ma:default="1349;#2024|3991da85-c7a3-459e-bb58-605b5c926a80" ma:fieldId="{60cfd623-954a-443b-ab12-5e3b5da51395}" ma:sspId="bbe92c9f-cbd9-40b6-b43f-917124bfc720" ma:termSetId="def5e11d-68be-4609-91c3-261f69bba369" ma:anchorId="00000000-0000-0000-0000-000000000000" ma:open="fals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hidden="true" ma:internalName="MediaServiceKeyPoints" ma:readOnly="true">
      <xsd:simpleType>
        <xsd:restriction base="dms:Note"/>
      </xsd:simpleType>
    </xsd:element>
    <xsd:element name="MediaServiceAutoTags" ma:index="21" nillable="true" ma:displayName="Tags" ma:description="" ma:hidden="true" ma:indexed="true" ma:internalName="MediaServiceAutoTags" ma:readOnly="true">
      <xsd:simpleType>
        <xsd:restriction base="dms:Text"/>
      </xsd:simpleType>
    </xsd:element>
    <xsd:element name="MediaServiceOCR" ma:index="22" nillable="true" ma:displayName="Extracted Text" ma:hidden="true" ma:internalName="MediaServiceOCR" ma:readOnly="true">
      <xsd:simpleType>
        <xsd:restriction base="dms:Note"/>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8" nillable="true" ma:displayName="Length (seconds)" ma:hidden="true" ma:internalName="MediaLengthInSeconds" ma:readOnly="true">
      <xsd:simpleType>
        <xsd:restriction base="dms:Unknown"/>
      </xsd:simpleType>
    </xsd:element>
    <xsd:element name="MediaServiceDateTaken" ma:index="29" nillable="true" ma:displayName="MediaServiceDateTaken" ma:hidden="true" ma:internalName="MediaServiceDateTaken" ma:readOnly="true">
      <xsd:simpleType>
        <xsd:restriction base="dms:Text"/>
      </xsd:simpleType>
    </xsd:element>
    <xsd:element name="MediaServiceLocation" ma:index="30" nillable="true" ma:displayName="Location" ma:hidden="true" ma:internalName="MediaServiceLocation" ma:readOnly="true">
      <xsd:simpleType>
        <xsd:restriction base="dms:Text"/>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bbe92c9f-cbd9-40b6-b43f-917124bfc7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041eb7-80fd-4008-ac2e-210b386c0e1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c05da14-1a8a-4e63-a072-57f16b81ed05}" ma:internalName="TaxCatchAll" ma:readOnly="false" ma:showField="CatchAllData" ma:web="3d041eb7-80fd-4008-ac2e-210b386c0e11">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Tags" ma:readOnly="false" ma:fieldId="{23f27201-bee3-471e-b2e7-b64fd8b7ca38}" ma:taxonomyMulti="true" ma:sspId="bbe92c9f-cbd9-40b6-b43f-917124bfc720" ma:termSetId="00000000-0000-0000-0000-000000000000" ma:anchorId="00000000-0000-0000-0000-000000000000" ma:open="true" ma:isKeyword="true">
      <xsd:complexType>
        <xsd:sequence>
          <xsd:element ref="pc:Terms" minOccurs="0" maxOccurs="1"/>
        </xsd:sequence>
      </xsd:complexType>
    </xsd:element>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Purpos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d041eb7-80fd-4008-ac2e-210b386c0e11">
      <Value>1349</Value>
      <Value>23</Value>
      <Value>217</Value>
    </TaxCatchAll>
    <lcf76f155ced4ddcb4097134ff3c332f xmlns="9bc76471-e7c2-4473-9fda-01dcc71c3803">
      <Terms xmlns="http://schemas.microsoft.com/office/infopath/2007/PartnerControls"/>
    </lcf76f155ced4ddcb4097134ff3c332f>
    <MediaLengthInSeconds xmlns="9bc76471-e7c2-4473-9fda-01dcc71c3803" xsi:nil="true"/>
    <m0cfd623954a443bab125e3b5da51395 xmlns="9bc76471-e7c2-4473-9fda-01dcc71c3803">
      <Terms xmlns="http://schemas.microsoft.com/office/infopath/2007/PartnerControls">
        <TermInfo xmlns="http://schemas.microsoft.com/office/infopath/2007/PartnerControls">
          <TermName xmlns="http://schemas.microsoft.com/office/infopath/2007/PartnerControls">2024</TermName>
          <TermId xmlns="http://schemas.microsoft.com/office/infopath/2007/PartnerControls">3991da85-c7a3-459e-bb58-605b5c926a80</TermId>
        </TermInfo>
      </Terms>
    </m0cfd623954a443bab125e3b5da51395>
    <Level4 xmlns="9bc76471-e7c2-4473-9fda-01dcc71c3803" xsi:nil="true"/>
    <b6329520743645bfb88857520e7f3533 xmlns="9bc76471-e7c2-4473-9fda-01dcc71c3803">
      <Terms xmlns="http://schemas.microsoft.com/office/infopath/2007/PartnerControls">
        <TermInfo xmlns="http://schemas.microsoft.com/office/infopath/2007/PartnerControls">
          <TermName xmlns="http://schemas.microsoft.com/office/infopath/2007/PartnerControls">Templates and Forms</TermName>
          <TermId xmlns="http://schemas.microsoft.com/office/infopath/2007/PartnerControls">9235498a-69da-464f-82ff-94a9cccab79e</TermId>
        </TermInfo>
      </Terms>
    </b6329520743645bfb88857520e7f3533>
    <SubFunction xmlns="9bc76471-e7c2-4473-9fda-01dcc71c3803">Templates and Forms general</SubFunction>
    <cfd0947b6fb048cbad4326b1f977a1f9 xmlns="9bc76471-e7c2-4473-9fda-01dcc71c3803">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b88f941d-73b8-446f-a60b-a49f0f3443cf</TermId>
        </TermInfo>
      </Terms>
    </cfd0947b6fb048cbad4326b1f977a1f9>
    <TaxKeywordTaxHTField xmlns="3d041eb7-80fd-4008-ac2e-210b386c0e11">
      <Terms xmlns="http://schemas.microsoft.com/office/infopath/2007/PartnerControls"/>
    </TaxKeywordTaxHTField>
    <SharedWithUsers xmlns="3d041eb7-80fd-4008-ac2e-210b386c0e11">
      <UserInfo>
        <DisplayName>Rebecca Campbell</DisplayName>
        <AccountId>70</AccountId>
        <AccountType/>
      </UserInfo>
      <UserInfo>
        <DisplayName>Lauren Gillin</DisplayName>
        <AccountId>23049</AccountId>
        <AccountType/>
      </UserInfo>
    </SharedWithUsers>
  </documentManagement>
</p:properties>
</file>

<file path=customXml/itemProps1.xml><?xml version="1.0" encoding="utf-8"?>
<ds:datastoreItem xmlns:ds="http://schemas.openxmlformats.org/officeDocument/2006/customXml" ds:itemID="{71CF6537-2B6C-4C11-A5C9-D538CC3FA292}">
  <ds:schemaRefs>
    <ds:schemaRef ds:uri="http://schemas.microsoft.com/sharepoint/v3/contenttype/forms"/>
  </ds:schemaRefs>
</ds:datastoreItem>
</file>

<file path=customXml/itemProps2.xml><?xml version="1.0" encoding="utf-8"?>
<ds:datastoreItem xmlns:ds="http://schemas.openxmlformats.org/officeDocument/2006/customXml" ds:itemID="{18EF846F-78CF-47F1-81B7-DDFC166B40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c76471-e7c2-4473-9fda-01dcc71c3803"/>
    <ds:schemaRef ds:uri="3d041eb7-80fd-4008-ac2e-210b386c0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730066-3341-4D6C-84AA-584EE8295B85}">
  <ds:schemaRefs>
    <ds:schemaRef ds:uri="http://purl.org/dc/elements/1.1/"/>
    <ds:schemaRef ds:uri="http://schemas.microsoft.com/office/2006/metadata/properties"/>
    <ds:schemaRef ds:uri="http://www.w3.org/XML/1998/namespace"/>
    <ds:schemaRef ds:uri="http://purl.org/dc/dcmitype/"/>
    <ds:schemaRef ds:uri="http://schemas.microsoft.com/office/2006/documentManagement/types"/>
    <ds:schemaRef ds:uri="3d041eb7-80fd-4008-ac2e-210b386c0e11"/>
    <ds:schemaRef ds:uri="http://schemas.openxmlformats.org/package/2006/metadata/core-properties"/>
    <ds:schemaRef ds:uri="9bc76471-e7c2-4473-9fda-01dcc71c3803"/>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RLC</Template>
  <TotalTime>7411</TotalTime>
  <Words>3146</Words>
  <Application>Microsoft Office PowerPoint</Application>
  <PresentationFormat>Widescreen</PresentationFormat>
  <Paragraphs>225</Paragraphs>
  <Slides>32</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Archivo</vt:lpstr>
      <vt:lpstr>Archivo ExtraCondensed</vt:lpstr>
      <vt:lpstr>Archivo Light</vt:lpstr>
      <vt:lpstr>Arial</vt:lpstr>
      <vt:lpstr>Calibri</vt:lpstr>
      <vt:lpstr>Georgia</vt:lpstr>
      <vt:lpstr>System Font Regular</vt:lpstr>
      <vt:lpstr>Verdana</vt:lpstr>
      <vt:lpstr>VIC</vt:lpstr>
      <vt:lpstr>RLC</vt:lpstr>
      <vt:lpstr>1_Covers</vt:lpstr>
      <vt:lpstr> 28 May 2025  Financial abuse in family law: Understanding the new reforms     Redfern Legal Centre</vt:lpstr>
      <vt:lpstr>Acknowledgement of Country</vt:lpstr>
      <vt:lpstr>PowerPoint Presentation</vt:lpstr>
      <vt:lpstr>PowerPoint Presentation</vt:lpstr>
      <vt:lpstr>Outline</vt:lpstr>
      <vt:lpstr>1 Historical Decisions and Position </vt:lpstr>
      <vt:lpstr>PowerPoint Presentation</vt:lpstr>
      <vt:lpstr>Divorce and Separation</vt:lpstr>
      <vt:lpstr>Property: the four step process</vt:lpstr>
      <vt:lpstr>Parenting</vt:lpstr>
      <vt:lpstr>Spousal Maintenance &amp; Child Support</vt:lpstr>
      <vt:lpstr>Kennon &amp; Kennon (1997) FamCA 27 AR 84, 294</vt:lpstr>
      <vt:lpstr>Key Cases</vt:lpstr>
      <vt:lpstr>Challenges in running a ‘Kennon’ claim </vt:lpstr>
      <vt:lpstr>2 Current Legislative Amendments</vt:lpstr>
      <vt:lpstr>Summary of amendments to the Family Law Act 1975 (Cth)</vt:lpstr>
      <vt:lpstr>Property reforms – today’s focus</vt:lpstr>
      <vt:lpstr>Amendment to section 4AB FLA – definition of family violence</vt:lpstr>
      <vt:lpstr>Amendment to section 79(3) / 90SM(3) FLA – orders in property settlement proceedings</vt:lpstr>
      <vt:lpstr>Amendment to section 79(4) / 90SM(4) FLA – consideration of contributions</vt:lpstr>
      <vt:lpstr>Amendment to section 79(5) / 90SM(5) FLA – consideration relating to current and future circumstances</vt:lpstr>
      <vt:lpstr>Amendment to section 75(2) / 90SF(3) FLA – matters to be taken into consideration in relation to maintenance</vt:lpstr>
      <vt:lpstr>Amendment to section 4 [definitions] and section 79(5) [property settlement] – companion animals </vt:lpstr>
      <vt:lpstr>Addition of disclosure obligations to FLA</vt:lpstr>
      <vt:lpstr>3 How Changes Affect Current Practice</vt:lpstr>
      <vt:lpstr>Examples of Financial Abuse</vt:lpstr>
      <vt:lpstr>Court to consider:</vt:lpstr>
      <vt:lpstr>Companion animals</vt:lpstr>
      <vt:lpstr>Disclosure</vt:lpstr>
      <vt:lpstr>Questions... &amp; answers   Resources: https://rlc.org.au/training/resources/financial-abuse </vt:lpstr>
      <vt:lpstr>Community legal education - free webinars &amp; recordings  www.rlc.org.au/training   education@rlc.org.au</vt:lpstr>
      <vt:lpstr>Your feedback is important to us!  www.rlc.org.au/feedback  or scan the QR code &gt;&gt;&gt;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Magus</dc:creator>
  <cp:lastModifiedBy>Amelia Klein</cp:lastModifiedBy>
  <cp:revision>50</cp:revision>
  <dcterms:created xsi:type="dcterms:W3CDTF">2022-01-17T21:59:26Z</dcterms:created>
  <dcterms:modified xsi:type="dcterms:W3CDTF">2025-05-26T01:17:22Z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0x0101006BC013B9E40AE74590C5DB0DC0FBF53B</vt:lpwstr>
  </property>
  <property fmtid="{D5CDD505-2E9C-101B-9397-08002B2CF9AE}" pid="3" name="Order">
    <vt:lpwstr>28300.0000000000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TaxKeyword">
    <vt:lpwstr/>
  </property>
  <property fmtid="{D5CDD505-2E9C-101B-9397-08002B2CF9AE}" pid="12" name="FunctionOrProject">
    <vt:lpwstr>217</vt:lpwstr>
  </property>
  <property fmtid="{D5CDD505-2E9C-101B-9397-08002B2CF9AE}" pid="13" name="Area">
    <vt:lpwstr>23</vt:lpwstr>
  </property>
  <property fmtid="{D5CDD505-2E9C-101B-9397-08002B2CF9AE}" pid="14" name="Year">
    <vt:lpwstr>1349;#2024|3991da85-c7a3-459e-bb58-605b5c926a80</vt:lpwstr>
  </property>
</Properties>
</file>