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4"/>
  </p:sldMasterIdLst>
  <p:notesMasterIdLst>
    <p:notesMasterId r:id="rId38"/>
  </p:notesMasterIdLst>
  <p:handoutMasterIdLst>
    <p:handoutMasterId r:id="rId39"/>
  </p:handoutMasterIdLst>
  <p:sldIdLst>
    <p:sldId id="292" r:id="rId5"/>
    <p:sldId id="295" r:id="rId6"/>
    <p:sldId id="442" r:id="rId7"/>
    <p:sldId id="813" r:id="rId8"/>
    <p:sldId id="866" r:id="rId9"/>
    <p:sldId id="923" r:id="rId10"/>
    <p:sldId id="925" r:id="rId11"/>
    <p:sldId id="863" r:id="rId12"/>
    <p:sldId id="927" r:id="rId13"/>
    <p:sldId id="955" r:id="rId14"/>
    <p:sldId id="263" r:id="rId15"/>
    <p:sldId id="269" r:id="rId16"/>
    <p:sldId id="271" r:id="rId17"/>
    <p:sldId id="953" r:id="rId18"/>
    <p:sldId id="942" r:id="rId19"/>
    <p:sldId id="943" r:id="rId20"/>
    <p:sldId id="273" r:id="rId21"/>
    <p:sldId id="941" r:id="rId22"/>
    <p:sldId id="944" r:id="rId23"/>
    <p:sldId id="945" r:id="rId24"/>
    <p:sldId id="946" r:id="rId25"/>
    <p:sldId id="947" r:id="rId26"/>
    <p:sldId id="948" r:id="rId27"/>
    <p:sldId id="949" r:id="rId28"/>
    <p:sldId id="954" r:id="rId29"/>
    <p:sldId id="950" r:id="rId30"/>
    <p:sldId id="277" r:id="rId31"/>
    <p:sldId id="951" r:id="rId32"/>
    <p:sldId id="918" r:id="rId33"/>
    <p:sldId id="921" r:id="rId34"/>
    <p:sldId id="952" r:id="rId35"/>
    <p:sldId id="362" r:id="rId36"/>
    <p:sldId id="361" r:id="rId3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29CD0"/>
    <a:srgbClr val="F07A4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024" autoAdjust="0"/>
    <p:restoredTop sz="51982" autoAdjust="0"/>
  </p:normalViewPr>
  <p:slideViewPr>
    <p:cSldViewPr snapToGrid="0">
      <p:cViewPr varScale="1">
        <p:scale>
          <a:sx n="80" d="100"/>
          <a:sy n="80" d="100"/>
        </p:scale>
        <p:origin x="2872" y="176"/>
      </p:cViewPr>
      <p:guideLst>
        <p:guide orient="horz" pos="2160"/>
        <p:guide pos="3840"/>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snapToGrid="0">
      <p:cViewPr varScale="1">
        <p:scale>
          <a:sx n="108" d="100"/>
          <a:sy n="108" d="100"/>
        </p:scale>
        <p:origin x="3320" y="208"/>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handoutMaster" Target="handoutMasters/handoutMaster1.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tableStyles" Target="tableStyle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D25BDE9-3E2F-4A16-9C37-3CD3C4CDC93D}" type="doc">
      <dgm:prSet loTypeId="urn:microsoft.com/office/officeart/2005/8/layout/process2" loCatId="process" qsTypeId="urn:microsoft.com/office/officeart/2005/8/quickstyle/simple1" qsCatId="simple" csTypeId="urn:microsoft.com/office/officeart/2005/8/colors/accent1_2" csCatId="accent1" phldr="1"/>
      <dgm:spPr/>
    </dgm:pt>
    <dgm:pt modelId="{B0EDE8C8-D2C6-4F4E-90C8-5831F2ED76DE}">
      <dgm:prSet phldrT="[Text]"/>
      <dgm:spPr/>
      <dgm:t>
        <a:bodyPr/>
        <a:lstStyle/>
        <a:p>
          <a:r>
            <a:rPr lang="en-US" dirty="0"/>
            <a:t>Missed Payment</a:t>
          </a:r>
          <a:endParaRPr lang="en-AU" dirty="0"/>
        </a:p>
      </dgm:t>
    </dgm:pt>
    <dgm:pt modelId="{E205569B-1A3F-49D0-B125-E749EB80FA65}" type="parTrans" cxnId="{6444ECBA-1AB6-4CDF-ABAA-8C4258AFB34A}">
      <dgm:prSet/>
      <dgm:spPr/>
      <dgm:t>
        <a:bodyPr/>
        <a:lstStyle/>
        <a:p>
          <a:endParaRPr lang="en-AU"/>
        </a:p>
      </dgm:t>
    </dgm:pt>
    <dgm:pt modelId="{D059D877-18FA-497F-8E3D-EAAEAAC6304A}" type="sibTrans" cxnId="{6444ECBA-1AB6-4CDF-ABAA-8C4258AFB34A}">
      <dgm:prSet/>
      <dgm:spPr/>
      <dgm:t>
        <a:bodyPr/>
        <a:lstStyle/>
        <a:p>
          <a:endParaRPr lang="en-AU"/>
        </a:p>
      </dgm:t>
    </dgm:pt>
    <dgm:pt modelId="{823F9328-5CF3-4348-AEB3-E184B34E470F}">
      <dgm:prSet phldrT="[Text]"/>
      <dgm:spPr/>
      <dgm:t>
        <a:bodyPr/>
        <a:lstStyle/>
        <a:p>
          <a:r>
            <a:rPr lang="en-US" dirty="0"/>
            <a:t>Default Notice</a:t>
          </a:r>
          <a:endParaRPr lang="en-AU" dirty="0"/>
        </a:p>
      </dgm:t>
    </dgm:pt>
    <dgm:pt modelId="{B0546ACE-3D58-4B06-9B3E-FCBCE59C47AC}" type="parTrans" cxnId="{28D68908-8DAE-4D40-86FA-C7AB3E1E1A4C}">
      <dgm:prSet/>
      <dgm:spPr/>
      <dgm:t>
        <a:bodyPr/>
        <a:lstStyle/>
        <a:p>
          <a:endParaRPr lang="en-AU"/>
        </a:p>
      </dgm:t>
    </dgm:pt>
    <dgm:pt modelId="{79467A77-27D3-4AE3-B6CF-C60BB258DA79}" type="sibTrans" cxnId="{28D68908-8DAE-4D40-86FA-C7AB3E1E1A4C}">
      <dgm:prSet/>
      <dgm:spPr/>
      <dgm:t>
        <a:bodyPr/>
        <a:lstStyle/>
        <a:p>
          <a:endParaRPr lang="en-AU"/>
        </a:p>
      </dgm:t>
    </dgm:pt>
    <dgm:pt modelId="{15802A77-6B65-4495-B49D-B2EA1430070E}">
      <dgm:prSet phldrT="[Text]"/>
      <dgm:spPr/>
      <dgm:t>
        <a:bodyPr/>
        <a:lstStyle/>
        <a:p>
          <a:r>
            <a:rPr lang="en-US" dirty="0"/>
            <a:t>Statement of Claim</a:t>
          </a:r>
          <a:endParaRPr lang="en-AU" dirty="0"/>
        </a:p>
      </dgm:t>
    </dgm:pt>
    <dgm:pt modelId="{305643FD-73BB-4729-87F9-13B911E56134}" type="parTrans" cxnId="{138C9310-6E20-42AD-8B98-D677C0A47804}">
      <dgm:prSet/>
      <dgm:spPr/>
      <dgm:t>
        <a:bodyPr/>
        <a:lstStyle/>
        <a:p>
          <a:endParaRPr lang="en-AU"/>
        </a:p>
      </dgm:t>
    </dgm:pt>
    <dgm:pt modelId="{80CE9073-A53C-44E0-8699-88B8C030A141}" type="sibTrans" cxnId="{138C9310-6E20-42AD-8B98-D677C0A47804}">
      <dgm:prSet/>
      <dgm:spPr/>
      <dgm:t>
        <a:bodyPr/>
        <a:lstStyle/>
        <a:p>
          <a:endParaRPr lang="en-AU"/>
        </a:p>
      </dgm:t>
    </dgm:pt>
    <dgm:pt modelId="{29B6DC4F-7D8C-4533-81E7-44CECDDCC02C}">
      <dgm:prSet phldrT="[Text]"/>
      <dgm:spPr/>
      <dgm:t>
        <a:bodyPr/>
        <a:lstStyle/>
        <a:p>
          <a:r>
            <a:rPr lang="en-US" dirty="0"/>
            <a:t>Notice to Vacate</a:t>
          </a:r>
          <a:endParaRPr lang="en-AU" dirty="0"/>
        </a:p>
      </dgm:t>
    </dgm:pt>
    <dgm:pt modelId="{AD70D4D4-7276-4672-B825-45A65D3F715A}" type="parTrans" cxnId="{C4DB7580-64D1-4A8F-9E54-CD536A8176F4}">
      <dgm:prSet/>
      <dgm:spPr/>
      <dgm:t>
        <a:bodyPr/>
        <a:lstStyle/>
        <a:p>
          <a:endParaRPr lang="en-AU"/>
        </a:p>
      </dgm:t>
    </dgm:pt>
    <dgm:pt modelId="{ADD8CDAD-9E7B-4B67-8EDA-3FCDC4A4587A}" type="sibTrans" cxnId="{C4DB7580-64D1-4A8F-9E54-CD536A8176F4}">
      <dgm:prSet/>
      <dgm:spPr/>
      <dgm:t>
        <a:bodyPr/>
        <a:lstStyle/>
        <a:p>
          <a:endParaRPr lang="en-AU"/>
        </a:p>
      </dgm:t>
    </dgm:pt>
    <dgm:pt modelId="{6C15A9D1-8784-41E4-BCA2-BAD8E2F83DB9}" type="pres">
      <dgm:prSet presAssocID="{3D25BDE9-3E2F-4A16-9C37-3CD3C4CDC93D}" presName="linearFlow" presStyleCnt="0">
        <dgm:presLayoutVars>
          <dgm:resizeHandles val="exact"/>
        </dgm:presLayoutVars>
      </dgm:prSet>
      <dgm:spPr/>
    </dgm:pt>
    <dgm:pt modelId="{FE898C63-736C-419D-9CBF-2811494CE983}" type="pres">
      <dgm:prSet presAssocID="{B0EDE8C8-D2C6-4F4E-90C8-5831F2ED76DE}" presName="node" presStyleLbl="node1" presStyleIdx="0" presStyleCnt="4" custScaleX="167312">
        <dgm:presLayoutVars>
          <dgm:bulletEnabled val="1"/>
        </dgm:presLayoutVars>
      </dgm:prSet>
      <dgm:spPr/>
    </dgm:pt>
    <dgm:pt modelId="{958A8167-16D1-4650-9177-92640E469DC3}" type="pres">
      <dgm:prSet presAssocID="{D059D877-18FA-497F-8E3D-EAAEAAC6304A}" presName="sibTrans" presStyleLbl="sibTrans2D1" presStyleIdx="0" presStyleCnt="3"/>
      <dgm:spPr/>
    </dgm:pt>
    <dgm:pt modelId="{122CAD3E-3F98-4658-9715-F8FE9B73C8F9}" type="pres">
      <dgm:prSet presAssocID="{D059D877-18FA-497F-8E3D-EAAEAAC6304A}" presName="connectorText" presStyleLbl="sibTrans2D1" presStyleIdx="0" presStyleCnt="3"/>
      <dgm:spPr/>
    </dgm:pt>
    <dgm:pt modelId="{9B1035A8-D48E-493B-90B9-C8E7EE3C6FBD}" type="pres">
      <dgm:prSet presAssocID="{823F9328-5CF3-4348-AEB3-E184B34E470F}" presName="node" presStyleLbl="node1" presStyleIdx="1" presStyleCnt="4" custScaleX="169893">
        <dgm:presLayoutVars>
          <dgm:bulletEnabled val="1"/>
        </dgm:presLayoutVars>
      </dgm:prSet>
      <dgm:spPr/>
    </dgm:pt>
    <dgm:pt modelId="{265A45BD-10A3-4DC9-A55B-296658C2B808}" type="pres">
      <dgm:prSet presAssocID="{79467A77-27D3-4AE3-B6CF-C60BB258DA79}" presName="sibTrans" presStyleLbl="sibTrans2D1" presStyleIdx="1" presStyleCnt="3"/>
      <dgm:spPr/>
    </dgm:pt>
    <dgm:pt modelId="{54470B46-9D22-4980-88A1-27FC8C983937}" type="pres">
      <dgm:prSet presAssocID="{79467A77-27D3-4AE3-B6CF-C60BB258DA79}" presName="connectorText" presStyleLbl="sibTrans2D1" presStyleIdx="1" presStyleCnt="3"/>
      <dgm:spPr/>
    </dgm:pt>
    <dgm:pt modelId="{C1717F51-7566-4655-A436-7456F77B569A}" type="pres">
      <dgm:prSet presAssocID="{15802A77-6B65-4495-B49D-B2EA1430070E}" presName="node" presStyleLbl="node1" presStyleIdx="2" presStyleCnt="4" custScaleX="169893">
        <dgm:presLayoutVars>
          <dgm:bulletEnabled val="1"/>
        </dgm:presLayoutVars>
      </dgm:prSet>
      <dgm:spPr/>
    </dgm:pt>
    <dgm:pt modelId="{5132EA23-AB45-49A7-947C-3D99D687F92D}" type="pres">
      <dgm:prSet presAssocID="{80CE9073-A53C-44E0-8699-88B8C030A141}" presName="sibTrans" presStyleLbl="sibTrans2D1" presStyleIdx="2" presStyleCnt="3"/>
      <dgm:spPr/>
    </dgm:pt>
    <dgm:pt modelId="{2B20C3A8-446E-4421-AAAF-20650572B70A}" type="pres">
      <dgm:prSet presAssocID="{80CE9073-A53C-44E0-8699-88B8C030A141}" presName="connectorText" presStyleLbl="sibTrans2D1" presStyleIdx="2" presStyleCnt="3"/>
      <dgm:spPr/>
    </dgm:pt>
    <dgm:pt modelId="{928C4CA2-6FE9-42EF-9A62-8E05897AE743}" type="pres">
      <dgm:prSet presAssocID="{29B6DC4F-7D8C-4533-81E7-44CECDDCC02C}" presName="node" presStyleLbl="node1" presStyleIdx="3" presStyleCnt="4" custScaleX="173764">
        <dgm:presLayoutVars>
          <dgm:bulletEnabled val="1"/>
        </dgm:presLayoutVars>
      </dgm:prSet>
      <dgm:spPr/>
    </dgm:pt>
  </dgm:ptLst>
  <dgm:cxnLst>
    <dgm:cxn modelId="{28D68908-8DAE-4D40-86FA-C7AB3E1E1A4C}" srcId="{3D25BDE9-3E2F-4A16-9C37-3CD3C4CDC93D}" destId="{823F9328-5CF3-4348-AEB3-E184B34E470F}" srcOrd="1" destOrd="0" parTransId="{B0546ACE-3D58-4B06-9B3E-FCBCE59C47AC}" sibTransId="{79467A77-27D3-4AE3-B6CF-C60BB258DA79}"/>
    <dgm:cxn modelId="{138C9310-6E20-42AD-8B98-D677C0A47804}" srcId="{3D25BDE9-3E2F-4A16-9C37-3CD3C4CDC93D}" destId="{15802A77-6B65-4495-B49D-B2EA1430070E}" srcOrd="2" destOrd="0" parTransId="{305643FD-73BB-4729-87F9-13B911E56134}" sibTransId="{80CE9073-A53C-44E0-8699-88B8C030A141}"/>
    <dgm:cxn modelId="{99AAA143-4087-405E-8BB5-C50A117B5063}" type="presOf" srcId="{80CE9073-A53C-44E0-8699-88B8C030A141}" destId="{5132EA23-AB45-49A7-947C-3D99D687F92D}" srcOrd="0" destOrd="0" presId="urn:microsoft.com/office/officeart/2005/8/layout/process2"/>
    <dgm:cxn modelId="{BADD1263-19A6-44F7-8E23-1736110AA4C4}" type="presOf" srcId="{D059D877-18FA-497F-8E3D-EAAEAAC6304A}" destId="{958A8167-16D1-4650-9177-92640E469DC3}" srcOrd="0" destOrd="0" presId="urn:microsoft.com/office/officeart/2005/8/layout/process2"/>
    <dgm:cxn modelId="{B1C6F765-5B41-45B0-B144-373A94F393B6}" type="presOf" srcId="{79467A77-27D3-4AE3-B6CF-C60BB258DA79}" destId="{54470B46-9D22-4980-88A1-27FC8C983937}" srcOrd="1" destOrd="0" presId="urn:microsoft.com/office/officeart/2005/8/layout/process2"/>
    <dgm:cxn modelId="{4B08D16E-E1FF-4868-BC56-1B94C7F07B95}" type="presOf" srcId="{80CE9073-A53C-44E0-8699-88B8C030A141}" destId="{2B20C3A8-446E-4421-AAAF-20650572B70A}" srcOrd="1" destOrd="0" presId="urn:microsoft.com/office/officeart/2005/8/layout/process2"/>
    <dgm:cxn modelId="{F3326770-3C1A-466E-81A8-340246A05CE5}" type="presOf" srcId="{D059D877-18FA-497F-8E3D-EAAEAAC6304A}" destId="{122CAD3E-3F98-4658-9715-F8FE9B73C8F9}" srcOrd="1" destOrd="0" presId="urn:microsoft.com/office/officeart/2005/8/layout/process2"/>
    <dgm:cxn modelId="{C4DB7580-64D1-4A8F-9E54-CD536A8176F4}" srcId="{3D25BDE9-3E2F-4A16-9C37-3CD3C4CDC93D}" destId="{29B6DC4F-7D8C-4533-81E7-44CECDDCC02C}" srcOrd="3" destOrd="0" parTransId="{AD70D4D4-7276-4672-B825-45A65D3F715A}" sibTransId="{ADD8CDAD-9E7B-4B67-8EDA-3FCDC4A4587A}"/>
    <dgm:cxn modelId="{071FE896-6684-4A0B-95DC-5426CA0D9065}" type="presOf" srcId="{823F9328-5CF3-4348-AEB3-E184B34E470F}" destId="{9B1035A8-D48E-493B-90B9-C8E7EE3C6FBD}" srcOrd="0" destOrd="0" presId="urn:microsoft.com/office/officeart/2005/8/layout/process2"/>
    <dgm:cxn modelId="{86F199A9-11F2-4A54-B54B-B3AF139C28C5}" type="presOf" srcId="{B0EDE8C8-D2C6-4F4E-90C8-5831F2ED76DE}" destId="{FE898C63-736C-419D-9CBF-2811494CE983}" srcOrd="0" destOrd="0" presId="urn:microsoft.com/office/officeart/2005/8/layout/process2"/>
    <dgm:cxn modelId="{91BAA3B3-3824-4B92-B7D6-87511C74BEA3}" type="presOf" srcId="{79467A77-27D3-4AE3-B6CF-C60BB258DA79}" destId="{265A45BD-10A3-4DC9-A55B-296658C2B808}" srcOrd="0" destOrd="0" presId="urn:microsoft.com/office/officeart/2005/8/layout/process2"/>
    <dgm:cxn modelId="{6444ECBA-1AB6-4CDF-ABAA-8C4258AFB34A}" srcId="{3D25BDE9-3E2F-4A16-9C37-3CD3C4CDC93D}" destId="{B0EDE8C8-D2C6-4F4E-90C8-5831F2ED76DE}" srcOrd="0" destOrd="0" parTransId="{E205569B-1A3F-49D0-B125-E749EB80FA65}" sibTransId="{D059D877-18FA-497F-8E3D-EAAEAAC6304A}"/>
    <dgm:cxn modelId="{2A02ECBB-8AFC-4690-9386-F57B7B3AA3D9}" type="presOf" srcId="{15802A77-6B65-4495-B49D-B2EA1430070E}" destId="{C1717F51-7566-4655-A436-7456F77B569A}" srcOrd="0" destOrd="0" presId="urn:microsoft.com/office/officeart/2005/8/layout/process2"/>
    <dgm:cxn modelId="{52C1F3C2-17D3-4DFB-9A62-0046963383EE}" type="presOf" srcId="{29B6DC4F-7D8C-4533-81E7-44CECDDCC02C}" destId="{928C4CA2-6FE9-42EF-9A62-8E05897AE743}" srcOrd="0" destOrd="0" presId="urn:microsoft.com/office/officeart/2005/8/layout/process2"/>
    <dgm:cxn modelId="{DD2240FD-CEF2-4FE8-8E1E-ACE42DC57F1A}" type="presOf" srcId="{3D25BDE9-3E2F-4A16-9C37-3CD3C4CDC93D}" destId="{6C15A9D1-8784-41E4-BCA2-BAD8E2F83DB9}" srcOrd="0" destOrd="0" presId="urn:microsoft.com/office/officeart/2005/8/layout/process2"/>
    <dgm:cxn modelId="{65D4FADB-4BFA-4EDF-9144-92021D9C1D46}" type="presParOf" srcId="{6C15A9D1-8784-41E4-BCA2-BAD8E2F83DB9}" destId="{FE898C63-736C-419D-9CBF-2811494CE983}" srcOrd="0" destOrd="0" presId="urn:microsoft.com/office/officeart/2005/8/layout/process2"/>
    <dgm:cxn modelId="{B2692485-84F6-4A26-8E8F-3B51659999EE}" type="presParOf" srcId="{6C15A9D1-8784-41E4-BCA2-BAD8E2F83DB9}" destId="{958A8167-16D1-4650-9177-92640E469DC3}" srcOrd="1" destOrd="0" presId="urn:microsoft.com/office/officeart/2005/8/layout/process2"/>
    <dgm:cxn modelId="{61161714-38BD-407A-9B6E-0BB0FFB98DCE}" type="presParOf" srcId="{958A8167-16D1-4650-9177-92640E469DC3}" destId="{122CAD3E-3F98-4658-9715-F8FE9B73C8F9}" srcOrd="0" destOrd="0" presId="urn:microsoft.com/office/officeart/2005/8/layout/process2"/>
    <dgm:cxn modelId="{4CA3710A-82D0-4752-B4E5-F8EB7318DB95}" type="presParOf" srcId="{6C15A9D1-8784-41E4-BCA2-BAD8E2F83DB9}" destId="{9B1035A8-D48E-493B-90B9-C8E7EE3C6FBD}" srcOrd="2" destOrd="0" presId="urn:microsoft.com/office/officeart/2005/8/layout/process2"/>
    <dgm:cxn modelId="{F90AFF65-5851-4BDC-BF07-2566EEEF58AF}" type="presParOf" srcId="{6C15A9D1-8784-41E4-BCA2-BAD8E2F83DB9}" destId="{265A45BD-10A3-4DC9-A55B-296658C2B808}" srcOrd="3" destOrd="0" presId="urn:microsoft.com/office/officeart/2005/8/layout/process2"/>
    <dgm:cxn modelId="{C6BDF71D-2A1F-47F1-8CA1-BBC50D41B2AB}" type="presParOf" srcId="{265A45BD-10A3-4DC9-A55B-296658C2B808}" destId="{54470B46-9D22-4980-88A1-27FC8C983937}" srcOrd="0" destOrd="0" presId="urn:microsoft.com/office/officeart/2005/8/layout/process2"/>
    <dgm:cxn modelId="{83C39865-460A-43E4-8869-32A429C47194}" type="presParOf" srcId="{6C15A9D1-8784-41E4-BCA2-BAD8E2F83DB9}" destId="{C1717F51-7566-4655-A436-7456F77B569A}" srcOrd="4" destOrd="0" presId="urn:microsoft.com/office/officeart/2005/8/layout/process2"/>
    <dgm:cxn modelId="{83C46818-8850-4D4A-8DEA-16E5E435E5C9}" type="presParOf" srcId="{6C15A9D1-8784-41E4-BCA2-BAD8E2F83DB9}" destId="{5132EA23-AB45-49A7-947C-3D99D687F92D}" srcOrd="5" destOrd="0" presId="urn:microsoft.com/office/officeart/2005/8/layout/process2"/>
    <dgm:cxn modelId="{6CEB3DD7-F0B1-4D62-9B9F-64770BACFD1C}" type="presParOf" srcId="{5132EA23-AB45-49A7-947C-3D99D687F92D}" destId="{2B20C3A8-446E-4421-AAAF-20650572B70A}" srcOrd="0" destOrd="0" presId="urn:microsoft.com/office/officeart/2005/8/layout/process2"/>
    <dgm:cxn modelId="{37E6F3A2-7D02-4AF8-8739-3D21E55CF2F1}" type="presParOf" srcId="{6C15A9D1-8784-41E4-BCA2-BAD8E2F83DB9}" destId="{928C4CA2-6FE9-42EF-9A62-8E05897AE743}"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D25BDE9-3E2F-4A16-9C37-3CD3C4CDC93D}" type="doc">
      <dgm:prSet loTypeId="urn:microsoft.com/office/officeart/2005/8/layout/process2" loCatId="process" qsTypeId="urn:microsoft.com/office/officeart/2005/8/quickstyle/simple1" qsCatId="simple" csTypeId="urn:microsoft.com/office/officeart/2005/8/colors/accent1_2" csCatId="accent1" phldr="1"/>
      <dgm:spPr/>
    </dgm:pt>
    <dgm:pt modelId="{B0EDE8C8-D2C6-4F4E-90C8-5831F2ED76DE}">
      <dgm:prSet phldrT="[Text]"/>
      <dgm:spPr/>
      <dgm:t>
        <a:bodyPr/>
        <a:lstStyle/>
        <a:p>
          <a:r>
            <a:rPr lang="en-US" dirty="0"/>
            <a:t>Decide/forced to sell</a:t>
          </a:r>
          <a:endParaRPr lang="en-AU" dirty="0"/>
        </a:p>
      </dgm:t>
    </dgm:pt>
    <dgm:pt modelId="{E205569B-1A3F-49D0-B125-E749EB80FA65}" type="parTrans" cxnId="{6444ECBA-1AB6-4CDF-ABAA-8C4258AFB34A}">
      <dgm:prSet/>
      <dgm:spPr/>
      <dgm:t>
        <a:bodyPr/>
        <a:lstStyle/>
        <a:p>
          <a:endParaRPr lang="en-AU"/>
        </a:p>
      </dgm:t>
    </dgm:pt>
    <dgm:pt modelId="{D059D877-18FA-497F-8E3D-EAAEAAC6304A}" type="sibTrans" cxnId="{6444ECBA-1AB6-4CDF-ABAA-8C4258AFB34A}">
      <dgm:prSet/>
      <dgm:spPr/>
      <dgm:t>
        <a:bodyPr/>
        <a:lstStyle/>
        <a:p>
          <a:endParaRPr lang="en-AU"/>
        </a:p>
      </dgm:t>
    </dgm:pt>
    <dgm:pt modelId="{823F9328-5CF3-4348-AEB3-E184B34E470F}">
      <dgm:prSet phldrT="[Text]"/>
      <dgm:spPr/>
      <dgm:t>
        <a:bodyPr/>
        <a:lstStyle/>
        <a:p>
          <a:r>
            <a:rPr lang="en-US" dirty="0"/>
            <a:t>List the home</a:t>
          </a:r>
          <a:endParaRPr lang="en-AU" dirty="0"/>
        </a:p>
      </dgm:t>
    </dgm:pt>
    <dgm:pt modelId="{B0546ACE-3D58-4B06-9B3E-FCBCE59C47AC}" type="parTrans" cxnId="{28D68908-8DAE-4D40-86FA-C7AB3E1E1A4C}">
      <dgm:prSet/>
      <dgm:spPr/>
      <dgm:t>
        <a:bodyPr/>
        <a:lstStyle/>
        <a:p>
          <a:endParaRPr lang="en-AU"/>
        </a:p>
      </dgm:t>
    </dgm:pt>
    <dgm:pt modelId="{79467A77-27D3-4AE3-B6CF-C60BB258DA79}" type="sibTrans" cxnId="{28D68908-8DAE-4D40-86FA-C7AB3E1E1A4C}">
      <dgm:prSet/>
      <dgm:spPr/>
      <dgm:t>
        <a:bodyPr/>
        <a:lstStyle/>
        <a:p>
          <a:endParaRPr lang="en-AU"/>
        </a:p>
      </dgm:t>
    </dgm:pt>
    <dgm:pt modelId="{15802A77-6B65-4495-B49D-B2EA1430070E}">
      <dgm:prSet phldrT="[Text]"/>
      <dgm:spPr/>
      <dgm:t>
        <a:bodyPr/>
        <a:lstStyle/>
        <a:p>
          <a:r>
            <a:rPr lang="en-US" dirty="0"/>
            <a:t>Accept an offer</a:t>
          </a:r>
          <a:endParaRPr lang="en-AU" dirty="0"/>
        </a:p>
      </dgm:t>
    </dgm:pt>
    <dgm:pt modelId="{305643FD-73BB-4729-87F9-13B911E56134}" type="parTrans" cxnId="{138C9310-6E20-42AD-8B98-D677C0A47804}">
      <dgm:prSet/>
      <dgm:spPr/>
      <dgm:t>
        <a:bodyPr/>
        <a:lstStyle/>
        <a:p>
          <a:endParaRPr lang="en-AU"/>
        </a:p>
      </dgm:t>
    </dgm:pt>
    <dgm:pt modelId="{80CE9073-A53C-44E0-8699-88B8C030A141}" type="sibTrans" cxnId="{138C9310-6E20-42AD-8B98-D677C0A47804}">
      <dgm:prSet/>
      <dgm:spPr/>
      <dgm:t>
        <a:bodyPr/>
        <a:lstStyle/>
        <a:p>
          <a:endParaRPr lang="en-AU"/>
        </a:p>
      </dgm:t>
    </dgm:pt>
    <dgm:pt modelId="{29B6DC4F-7D8C-4533-81E7-44CECDDCC02C}">
      <dgm:prSet phldrT="[Text]"/>
      <dgm:spPr/>
      <dgm:t>
        <a:bodyPr/>
        <a:lstStyle/>
        <a:p>
          <a:r>
            <a:rPr lang="en-US" dirty="0"/>
            <a:t>Settlement</a:t>
          </a:r>
          <a:endParaRPr lang="en-AU" dirty="0"/>
        </a:p>
      </dgm:t>
    </dgm:pt>
    <dgm:pt modelId="{AD70D4D4-7276-4672-B825-45A65D3F715A}" type="parTrans" cxnId="{C4DB7580-64D1-4A8F-9E54-CD536A8176F4}">
      <dgm:prSet/>
      <dgm:spPr/>
      <dgm:t>
        <a:bodyPr/>
        <a:lstStyle/>
        <a:p>
          <a:endParaRPr lang="en-AU"/>
        </a:p>
      </dgm:t>
    </dgm:pt>
    <dgm:pt modelId="{ADD8CDAD-9E7B-4B67-8EDA-3FCDC4A4587A}" type="sibTrans" cxnId="{C4DB7580-64D1-4A8F-9E54-CD536A8176F4}">
      <dgm:prSet/>
      <dgm:spPr/>
      <dgm:t>
        <a:bodyPr/>
        <a:lstStyle/>
        <a:p>
          <a:endParaRPr lang="en-AU"/>
        </a:p>
      </dgm:t>
    </dgm:pt>
    <dgm:pt modelId="{6C15A9D1-8784-41E4-BCA2-BAD8E2F83DB9}" type="pres">
      <dgm:prSet presAssocID="{3D25BDE9-3E2F-4A16-9C37-3CD3C4CDC93D}" presName="linearFlow" presStyleCnt="0">
        <dgm:presLayoutVars>
          <dgm:resizeHandles val="exact"/>
        </dgm:presLayoutVars>
      </dgm:prSet>
      <dgm:spPr/>
    </dgm:pt>
    <dgm:pt modelId="{FE898C63-736C-419D-9CBF-2811494CE983}" type="pres">
      <dgm:prSet presAssocID="{B0EDE8C8-D2C6-4F4E-90C8-5831F2ED76DE}" presName="node" presStyleLbl="node1" presStyleIdx="0" presStyleCnt="4" custScaleX="167312">
        <dgm:presLayoutVars>
          <dgm:bulletEnabled val="1"/>
        </dgm:presLayoutVars>
      </dgm:prSet>
      <dgm:spPr/>
    </dgm:pt>
    <dgm:pt modelId="{958A8167-16D1-4650-9177-92640E469DC3}" type="pres">
      <dgm:prSet presAssocID="{D059D877-18FA-497F-8E3D-EAAEAAC6304A}" presName="sibTrans" presStyleLbl="sibTrans2D1" presStyleIdx="0" presStyleCnt="3"/>
      <dgm:spPr/>
    </dgm:pt>
    <dgm:pt modelId="{122CAD3E-3F98-4658-9715-F8FE9B73C8F9}" type="pres">
      <dgm:prSet presAssocID="{D059D877-18FA-497F-8E3D-EAAEAAC6304A}" presName="connectorText" presStyleLbl="sibTrans2D1" presStyleIdx="0" presStyleCnt="3"/>
      <dgm:spPr/>
    </dgm:pt>
    <dgm:pt modelId="{9B1035A8-D48E-493B-90B9-C8E7EE3C6FBD}" type="pres">
      <dgm:prSet presAssocID="{823F9328-5CF3-4348-AEB3-E184B34E470F}" presName="node" presStyleLbl="node1" presStyleIdx="1" presStyleCnt="4" custScaleX="169893">
        <dgm:presLayoutVars>
          <dgm:bulletEnabled val="1"/>
        </dgm:presLayoutVars>
      </dgm:prSet>
      <dgm:spPr/>
    </dgm:pt>
    <dgm:pt modelId="{265A45BD-10A3-4DC9-A55B-296658C2B808}" type="pres">
      <dgm:prSet presAssocID="{79467A77-27D3-4AE3-B6CF-C60BB258DA79}" presName="sibTrans" presStyleLbl="sibTrans2D1" presStyleIdx="1" presStyleCnt="3"/>
      <dgm:spPr/>
    </dgm:pt>
    <dgm:pt modelId="{54470B46-9D22-4980-88A1-27FC8C983937}" type="pres">
      <dgm:prSet presAssocID="{79467A77-27D3-4AE3-B6CF-C60BB258DA79}" presName="connectorText" presStyleLbl="sibTrans2D1" presStyleIdx="1" presStyleCnt="3"/>
      <dgm:spPr/>
    </dgm:pt>
    <dgm:pt modelId="{C1717F51-7566-4655-A436-7456F77B569A}" type="pres">
      <dgm:prSet presAssocID="{15802A77-6B65-4495-B49D-B2EA1430070E}" presName="node" presStyleLbl="node1" presStyleIdx="2" presStyleCnt="4" custScaleX="169893">
        <dgm:presLayoutVars>
          <dgm:bulletEnabled val="1"/>
        </dgm:presLayoutVars>
      </dgm:prSet>
      <dgm:spPr/>
    </dgm:pt>
    <dgm:pt modelId="{5132EA23-AB45-49A7-947C-3D99D687F92D}" type="pres">
      <dgm:prSet presAssocID="{80CE9073-A53C-44E0-8699-88B8C030A141}" presName="sibTrans" presStyleLbl="sibTrans2D1" presStyleIdx="2" presStyleCnt="3"/>
      <dgm:spPr/>
    </dgm:pt>
    <dgm:pt modelId="{2B20C3A8-446E-4421-AAAF-20650572B70A}" type="pres">
      <dgm:prSet presAssocID="{80CE9073-A53C-44E0-8699-88B8C030A141}" presName="connectorText" presStyleLbl="sibTrans2D1" presStyleIdx="2" presStyleCnt="3"/>
      <dgm:spPr/>
    </dgm:pt>
    <dgm:pt modelId="{928C4CA2-6FE9-42EF-9A62-8E05897AE743}" type="pres">
      <dgm:prSet presAssocID="{29B6DC4F-7D8C-4533-81E7-44CECDDCC02C}" presName="node" presStyleLbl="node1" presStyleIdx="3" presStyleCnt="4" custScaleX="173764">
        <dgm:presLayoutVars>
          <dgm:bulletEnabled val="1"/>
        </dgm:presLayoutVars>
      </dgm:prSet>
      <dgm:spPr/>
    </dgm:pt>
  </dgm:ptLst>
  <dgm:cxnLst>
    <dgm:cxn modelId="{28D68908-8DAE-4D40-86FA-C7AB3E1E1A4C}" srcId="{3D25BDE9-3E2F-4A16-9C37-3CD3C4CDC93D}" destId="{823F9328-5CF3-4348-AEB3-E184B34E470F}" srcOrd="1" destOrd="0" parTransId="{B0546ACE-3D58-4B06-9B3E-FCBCE59C47AC}" sibTransId="{79467A77-27D3-4AE3-B6CF-C60BB258DA79}"/>
    <dgm:cxn modelId="{138C9310-6E20-42AD-8B98-D677C0A47804}" srcId="{3D25BDE9-3E2F-4A16-9C37-3CD3C4CDC93D}" destId="{15802A77-6B65-4495-B49D-B2EA1430070E}" srcOrd="2" destOrd="0" parTransId="{305643FD-73BB-4729-87F9-13B911E56134}" sibTransId="{80CE9073-A53C-44E0-8699-88B8C030A141}"/>
    <dgm:cxn modelId="{99AAA143-4087-405E-8BB5-C50A117B5063}" type="presOf" srcId="{80CE9073-A53C-44E0-8699-88B8C030A141}" destId="{5132EA23-AB45-49A7-947C-3D99D687F92D}" srcOrd="0" destOrd="0" presId="urn:microsoft.com/office/officeart/2005/8/layout/process2"/>
    <dgm:cxn modelId="{BADD1263-19A6-44F7-8E23-1736110AA4C4}" type="presOf" srcId="{D059D877-18FA-497F-8E3D-EAAEAAC6304A}" destId="{958A8167-16D1-4650-9177-92640E469DC3}" srcOrd="0" destOrd="0" presId="urn:microsoft.com/office/officeart/2005/8/layout/process2"/>
    <dgm:cxn modelId="{B1C6F765-5B41-45B0-B144-373A94F393B6}" type="presOf" srcId="{79467A77-27D3-4AE3-B6CF-C60BB258DA79}" destId="{54470B46-9D22-4980-88A1-27FC8C983937}" srcOrd="1" destOrd="0" presId="urn:microsoft.com/office/officeart/2005/8/layout/process2"/>
    <dgm:cxn modelId="{4B08D16E-E1FF-4868-BC56-1B94C7F07B95}" type="presOf" srcId="{80CE9073-A53C-44E0-8699-88B8C030A141}" destId="{2B20C3A8-446E-4421-AAAF-20650572B70A}" srcOrd="1" destOrd="0" presId="urn:microsoft.com/office/officeart/2005/8/layout/process2"/>
    <dgm:cxn modelId="{F3326770-3C1A-466E-81A8-340246A05CE5}" type="presOf" srcId="{D059D877-18FA-497F-8E3D-EAAEAAC6304A}" destId="{122CAD3E-3F98-4658-9715-F8FE9B73C8F9}" srcOrd="1" destOrd="0" presId="urn:microsoft.com/office/officeart/2005/8/layout/process2"/>
    <dgm:cxn modelId="{C4DB7580-64D1-4A8F-9E54-CD536A8176F4}" srcId="{3D25BDE9-3E2F-4A16-9C37-3CD3C4CDC93D}" destId="{29B6DC4F-7D8C-4533-81E7-44CECDDCC02C}" srcOrd="3" destOrd="0" parTransId="{AD70D4D4-7276-4672-B825-45A65D3F715A}" sibTransId="{ADD8CDAD-9E7B-4B67-8EDA-3FCDC4A4587A}"/>
    <dgm:cxn modelId="{071FE896-6684-4A0B-95DC-5426CA0D9065}" type="presOf" srcId="{823F9328-5CF3-4348-AEB3-E184B34E470F}" destId="{9B1035A8-D48E-493B-90B9-C8E7EE3C6FBD}" srcOrd="0" destOrd="0" presId="urn:microsoft.com/office/officeart/2005/8/layout/process2"/>
    <dgm:cxn modelId="{86F199A9-11F2-4A54-B54B-B3AF139C28C5}" type="presOf" srcId="{B0EDE8C8-D2C6-4F4E-90C8-5831F2ED76DE}" destId="{FE898C63-736C-419D-9CBF-2811494CE983}" srcOrd="0" destOrd="0" presId="urn:microsoft.com/office/officeart/2005/8/layout/process2"/>
    <dgm:cxn modelId="{91BAA3B3-3824-4B92-B7D6-87511C74BEA3}" type="presOf" srcId="{79467A77-27D3-4AE3-B6CF-C60BB258DA79}" destId="{265A45BD-10A3-4DC9-A55B-296658C2B808}" srcOrd="0" destOrd="0" presId="urn:microsoft.com/office/officeart/2005/8/layout/process2"/>
    <dgm:cxn modelId="{6444ECBA-1AB6-4CDF-ABAA-8C4258AFB34A}" srcId="{3D25BDE9-3E2F-4A16-9C37-3CD3C4CDC93D}" destId="{B0EDE8C8-D2C6-4F4E-90C8-5831F2ED76DE}" srcOrd="0" destOrd="0" parTransId="{E205569B-1A3F-49D0-B125-E749EB80FA65}" sibTransId="{D059D877-18FA-497F-8E3D-EAAEAAC6304A}"/>
    <dgm:cxn modelId="{2A02ECBB-8AFC-4690-9386-F57B7B3AA3D9}" type="presOf" srcId="{15802A77-6B65-4495-B49D-B2EA1430070E}" destId="{C1717F51-7566-4655-A436-7456F77B569A}" srcOrd="0" destOrd="0" presId="urn:microsoft.com/office/officeart/2005/8/layout/process2"/>
    <dgm:cxn modelId="{52C1F3C2-17D3-4DFB-9A62-0046963383EE}" type="presOf" srcId="{29B6DC4F-7D8C-4533-81E7-44CECDDCC02C}" destId="{928C4CA2-6FE9-42EF-9A62-8E05897AE743}" srcOrd="0" destOrd="0" presId="urn:microsoft.com/office/officeart/2005/8/layout/process2"/>
    <dgm:cxn modelId="{DD2240FD-CEF2-4FE8-8E1E-ACE42DC57F1A}" type="presOf" srcId="{3D25BDE9-3E2F-4A16-9C37-3CD3C4CDC93D}" destId="{6C15A9D1-8784-41E4-BCA2-BAD8E2F83DB9}" srcOrd="0" destOrd="0" presId="urn:microsoft.com/office/officeart/2005/8/layout/process2"/>
    <dgm:cxn modelId="{65D4FADB-4BFA-4EDF-9144-92021D9C1D46}" type="presParOf" srcId="{6C15A9D1-8784-41E4-BCA2-BAD8E2F83DB9}" destId="{FE898C63-736C-419D-9CBF-2811494CE983}" srcOrd="0" destOrd="0" presId="urn:microsoft.com/office/officeart/2005/8/layout/process2"/>
    <dgm:cxn modelId="{B2692485-84F6-4A26-8E8F-3B51659999EE}" type="presParOf" srcId="{6C15A9D1-8784-41E4-BCA2-BAD8E2F83DB9}" destId="{958A8167-16D1-4650-9177-92640E469DC3}" srcOrd="1" destOrd="0" presId="urn:microsoft.com/office/officeart/2005/8/layout/process2"/>
    <dgm:cxn modelId="{61161714-38BD-407A-9B6E-0BB0FFB98DCE}" type="presParOf" srcId="{958A8167-16D1-4650-9177-92640E469DC3}" destId="{122CAD3E-3F98-4658-9715-F8FE9B73C8F9}" srcOrd="0" destOrd="0" presId="urn:microsoft.com/office/officeart/2005/8/layout/process2"/>
    <dgm:cxn modelId="{4CA3710A-82D0-4752-B4E5-F8EB7318DB95}" type="presParOf" srcId="{6C15A9D1-8784-41E4-BCA2-BAD8E2F83DB9}" destId="{9B1035A8-D48E-493B-90B9-C8E7EE3C6FBD}" srcOrd="2" destOrd="0" presId="urn:microsoft.com/office/officeart/2005/8/layout/process2"/>
    <dgm:cxn modelId="{F90AFF65-5851-4BDC-BF07-2566EEEF58AF}" type="presParOf" srcId="{6C15A9D1-8784-41E4-BCA2-BAD8E2F83DB9}" destId="{265A45BD-10A3-4DC9-A55B-296658C2B808}" srcOrd="3" destOrd="0" presId="urn:microsoft.com/office/officeart/2005/8/layout/process2"/>
    <dgm:cxn modelId="{C6BDF71D-2A1F-47F1-8CA1-BBC50D41B2AB}" type="presParOf" srcId="{265A45BD-10A3-4DC9-A55B-296658C2B808}" destId="{54470B46-9D22-4980-88A1-27FC8C983937}" srcOrd="0" destOrd="0" presId="urn:microsoft.com/office/officeart/2005/8/layout/process2"/>
    <dgm:cxn modelId="{83C39865-460A-43E4-8869-32A429C47194}" type="presParOf" srcId="{6C15A9D1-8784-41E4-BCA2-BAD8E2F83DB9}" destId="{C1717F51-7566-4655-A436-7456F77B569A}" srcOrd="4" destOrd="0" presId="urn:microsoft.com/office/officeart/2005/8/layout/process2"/>
    <dgm:cxn modelId="{83C46818-8850-4D4A-8DEA-16E5E435E5C9}" type="presParOf" srcId="{6C15A9D1-8784-41E4-BCA2-BAD8E2F83DB9}" destId="{5132EA23-AB45-49A7-947C-3D99D687F92D}" srcOrd="5" destOrd="0" presId="urn:microsoft.com/office/officeart/2005/8/layout/process2"/>
    <dgm:cxn modelId="{6CEB3DD7-F0B1-4D62-9B9F-64770BACFD1C}" type="presParOf" srcId="{5132EA23-AB45-49A7-947C-3D99D687F92D}" destId="{2B20C3A8-446E-4421-AAAF-20650572B70A}" srcOrd="0" destOrd="0" presId="urn:microsoft.com/office/officeart/2005/8/layout/process2"/>
    <dgm:cxn modelId="{37E6F3A2-7D02-4AF8-8739-3D21E55CF2F1}" type="presParOf" srcId="{6C15A9D1-8784-41E4-BCA2-BAD8E2F83DB9}" destId="{928C4CA2-6FE9-42EF-9A62-8E05897AE743}"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D25BDE9-3E2F-4A16-9C37-3CD3C4CDC93D}" type="doc">
      <dgm:prSet loTypeId="urn:microsoft.com/office/officeart/2005/8/layout/process2" loCatId="process" qsTypeId="urn:microsoft.com/office/officeart/2005/8/quickstyle/simple1" qsCatId="simple" csTypeId="urn:microsoft.com/office/officeart/2005/8/colors/accent1_2" csCatId="accent1" phldr="1"/>
      <dgm:spPr/>
    </dgm:pt>
    <dgm:pt modelId="{B0EDE8C8-D2C6-4F4E-90C8-5831F2ED76DE}">
      <dgm:prSet phldrT="[Text]"/>
      <dgm:spPr/>
      <dgm:t>
        <a:bodyPr/>
        <a:lstStyle/>
        <a:p>
          <a:r>
            <a:rPr lang="en-US" dirty="0"/>
            <a:t>Separation</a:t>
          </a:r>
          <a:endParaRPr lang="en-AU" dirty="0"/>
        </a:p>
      </dgm:t>
    </dgm:pt>
    <dgm:pt modelId="{E205569B-1A3F-49D0-B125-E749EB80FA65}" type="parTrans" cxnId="{6444ECBA-1AB6-4CDF-ABAA-8C4258AFB34A}">
      <dgm:prSet/>
      <dgm:spPr/>
      <dgm:t>
        <a:bodyPr/>
        <a:lstStyle/>
        <a:p>
          <a:endParaRPr lang="en-AU"/>
        </a:p>
      </dgm:t>
    </dgm:pt>
    <dgm:pt modelId="{D059D877-18FA-497F-8E3D-EAAEAAC6304A}" type="sibTrans" cxnId="{6444ECBA-1AB6-4CDF-ABAA-8C4258AFB34A}">
      <dgm:prSet/>
      <dgm:spPr/>
      <dgm:t>
        <a:bodyPr/>
        <a:lstStyle/>
        <a:p>
          <a:endParaRPr lang="en-AU"/>
        </a:p>
      </dgm:t>
    </dgm:pt>
    <dgm:pt modelId="{823F9328-5CF3-4348-AEB3-E184B34E470F}">
      <dgm:prSet phldrT="[Text]"/>
      <dgm:spPr/>
      <dgm:t>
        <a:bodyPr/>
        <a:lstStyle/>
        <a:p>
          <a:r>
            <a:rPr lang="en-US" dirty="0"/>
            <a:t>Mediation</a:t>
          </a:r>
          <a:endParaRPr lang="en-AU" dirty="0"/>
        </a:p>
      </dgm:t>
    </dgm:pt>
    <dgm:pt modelId="{B0546ACE-3D58-4B06-9B3E-FCBCE59C47AC}" type="parTrans" cxnId="{28D68908-8DAE-4D40-86FA-C7AB3E1E1A4C}">
      <dgm:prSet/>
      <dgm:spPr/>
      <dgm:t>
        <a:bodyPr/>
        <a:lstStyle/>
        <a:p>
          <a:endParaRPr lang="en-AU"/>
        </a:p>
      </dgm:t>
    </dgm:pt>
    <dgm:pt modelId="{79467A77-27D3-4AE3-B6CF-C60BB258DA79}" type="sibTrans" cxnId="{28D68908-8DAE-4D40-86FA-C7AB3E1E1A4C}">
      <dgm:prSet/>
      <dgm:spPr/>
      <dgm:t>
        <a:bodyPr/>
        <a:lstStyle/>
        <a:p>
          <a:endParaRPr lang="en-AU"/>
        </a:p>
      </dgm:t>
    </dgm:pt>
    <dgm:pt modelId="{15802A77-6B65-4495-B49D-B2EA1430070E}">
      <dgm:prSet phldrT="[Text]"/>
      <dgm:spPr/>
      <dgm:t>
        <a:bodyPr/>
        <a:lstStyle/>
        <a:p>
          <a:r>
            <a:rPr lang="en-US" dirty="0"/>
            <a:t>Property settlement</a:t>
          </a:r>
          <a:endParaRPr lang="en-AU" dirty="0"/>
        </a:p>
      </dgm:t>
    </dgm:pt>
    <dgm:pt modelId="{305643FD-73BB-4729-87F9-13B911E56134}" type="parTrans" cxnId="{138C9310-6E20-42AD-8B98-D677C0A47804}">
      <dgm:prSet/>
      <dgm:spPr/>
      <dgm:t>
        <a:bodyPr/>
        <a:lstStyle/>
        <a:p>
          <a:endParaRPr lang="en-AU"/>
        </a:p>
      </dgm:t>
    </dgm:pt>
    <dgm:pt modelId="{80CE9073-A53C-44E0-8699-88B8C030A141}" type="sibTrans" cxnId="{138C9310-6E20-42AD-8B98-D677C0A47804}">
      <dgm:prSet/>
      <dgm:spPr/>
      <dgm:t>
        <a:bodyPr/>
        <a:lstStyle/>
        <a:p>
          <a:endParaRPr lang="en-AU"/>
        </a:p>
      </dgm:t>
    </dgm:pt>
    <dgm:pt modelId="{29B6DC4F-7D8C-4533-81E7-44CECDDCC02C}">
      <dgm:prSet phldrT="[Text]"/>
      <dgm:spPr/>
      <dgm:t>
        <a:bodyPr/>
        <a:lstStyle/>
        <a:p>
          <a:r>
            <a:rPr lang="en-US" dirty="0"/>
            <a:t>Orders</a:t>
          </a:r>
          <a:endParaRPr lang="en-AU" dirty="0"/>
        </a:p>
      </dgm:t>
    </dgm:pt>
    <dgm:pt modelId="{AD70D4D4-7276-4672-B825-45A65D3F715A}" type="parTrans" cxnId="{C4DB7580-64D1-4A8F-9E54-CD536A8176F4}">
      <dgm:prSet/>
      <dgm:spPr/>
      <dgm:t>
        <a:bodyPr/>
        <a:lstStyle/>
        <a:p>
          <a:endParaRPr lang="en-AU"/>
        </a:p>
      </dgm:t>
    </dgm:pt>
    <dgm:pt modelId="{ADD8CDAD-9E7B-4B67-8EDA-3FCDC4A4587A}" type="sibTrans" cxnId="{C4DB7580-64D1-4A8F-9E54-CD536A8176F4}">
      <dgm:prSet/>
      <dgm:spPr/>
      <dgm:t>
        <a:bodyPr/>
        <a:lstStyle/>
        <a:p>
          <a:endParaRPr lang="en-AU"/>
        </a:p>
      </dgm:t>
    </dgm:pt>
    <dgm:pt modelId="{6C15A9D1-8784-41E4-BCA2-BAD8E2F83DB9}" type="pres">
      <dgm:prSet presAssocID="{3D25BDE9-3E2F-4A16-9C37-3CD3C4CDC93D}" presName="linearFlow" presStyleCnt="0">
        <dgm:presLayoutVars>
          <dgm:resizeHandles val="exact"/>
        </dgm:presLayoutVars>
      </dgm:prSet>
      <dgm:spPr/>
    </dgm:pt>
    <dgm:pt modelId="{FE898C63-736C-419D-9CBF-2811494CE983}" type="pres">
      <dgm:prSet presAssocID="{B0EDE8C8-D2C6-4F4E-90C8-5831F2ED76DE}" presName="node" presStyleLbl="node1" presStyleIdx="0" presStyleCnt="4" custScaleX="167312">
        <dgm:presLayoutVars>
          <dgm:bulletEnabled val="1"/>
        </dgm:presLayoutVars>
      </dgm:prSet>
      <dgm:spPr/>
    </dgm:pt>
    <dgm:pt modelId="{958A8167-16D1-4650-9177-92640E469DC3}" type="pres">
      <dgm:prSet presAssocID="{D059D877-18FA-497F-8E3D-EAAEAAC6304A}" presName="sibTrans" presStyleLbl="sibTrans2D1" presStyleIdx="0" presStyleCnt="3"/>
      <dgm:spPr/>
    </dgm:pt>
    <dgm:pt modelId="{122CAD3E-3F98-4658-9715-F8FE9B73C8F9}" type="pres">
      <dgm:prSet presAssocID="{D059D877-18FA-497F-8E3D-EAAEAAC6304A}" presName="connectorText" presStyleLbl="sibTrans2D1" presStyleIdx="0" presStyleCnt="3"/>
      <dgm:spPr/>
    </dgm:pt>
    <dgm:pt modelId="{9B1035A8-D48E-493B-90B9-C8E7EE3C6FBD}" type="pres">
      <dgm:prSet presAssocID="{823F9328-5CF3-4348-AEB3-E184B34E470F}" presName="node" presStyleLbl="node1" presStyleIdx="1" presStyleCnt="4" custScaleX="169893">
        <dgm:presLayoutVars>
          <dgm:bulletEnabled val="1"/>
        </dgm:presLayoutVars>
      </dgm:prSet>
      <dgm:spPr/>
    </dgm:pt>
    <dgm:pt modelId="{265A45BD-10A3-4DC9-A55B-296658C2B808}" type="pres">
      <dgm:prSet presAssocID="{79467A77-27D3-4AE3-B6CF-C60BB258DA79}" presName="sibTrans" presStyleLbl="sibTrans2D1" presStyleIdx="1" presStyleCnt="3"/>
      <dgm:spPr/>
    </dgm:pt>
    <dgm:pt modelId="{54470B46-9D22-4980-88A1-27FC8C983937}" type="pres">
      <dgm:prSet presAssocID="{79467A77-27D3-4AE3-B6CF-C60BB258DA79}" presName="connectorText" presStyleLbl="sibTrans2D1" presStyleIdx="1" presStyleCnt="3"/>
      <dgm:spPr/>
    </dgm:pt>
    <dgm:pt modelId="{C1717F51-7566-4655-A436-7456F77B569A}" type="pres">
      <dgm:prSet presAssocID="{15802A77-6B65-4495-B49D-B2EA1430070E}" presName="node" presStyleLbl="node1" presStyleIdx="2" presStyleCnt="4" custScaleX="169893">
        <dgm:presLayoutVars>
          <dgm:bulletEnabled val="1"/>
        </dgm:presLayoutVars>
      </dgm:prSet>
      <dgm:spPr/>
    </dgm:pt>
    <dgm:pt modelId="{5132EA23-AB45-49A7-947C-3D99D687F92D}" type="pres">
      <dgm:prSet presAssocID="{80CE9073-A53C-44E0-8699-88B8C030A141}" presName="sibTrans" presStyleLbl="sibTrans2D1" presStyleIdx="2" presStyleCnt="3"/>
      <dgm:spPr/>
    </dgm:pt>
    <dgm:pt modelId="{2B20C3A8-446E-4421-AAAF-20650572B70A}" type="pres">
      <dgm:prSet presAssocID="{80CE9073-A53C-44E0-8699-88B8C030A141}" presName="connectorText" presStyleLbl="sibTrans2D1" presStyleIdx="2" presStyleCnt="3"/>
      <dgm:spPr/>
    </dgm:pt>
    <dgm:pt modelId="{928C4CA2-6FE9-42EF-9A62-8E05897AE743}" type="pres">
      <dgm:prSet presAssocID="{29B6DC4F-7D8C-4533-81E7-44CECDDCC02C}" presName="node" presStyleLbl="node1" presStyleIdx="3" presStyleCnt="4" custScaleX="173764">
        <dgm:presLayoutVars>
          <dgm:bulletEnabled val="1"/>
        </dgm:presLayoutVars>
      </dgm:prSet>
      <dgm:spPr/>
    </dgm:pt>
  </dgm:ptLst>
  <dgm:cxnLst>
    <dgm:cxn modelId="{28D68908-8DAE-4D40-86FA-C7AB3E1E1A4C}" srcId="{3D25BDE9-3E2F-4A16-9C37-3CD3C4CDC93D}" destId="{823F9328-5CF3-4348-AEB3-E184B34E470F}" srcOrd="1" destOrd="0" parTransId="{B0546ACE-3D58-4B06-9B3E-FCBCE59C47AC}" sibTransId="{79467A77-27D3-4AE3-B6CF-C60BB258DA79}"/>
    <dgm:cxn modelId="{138C9310-6E20-42AD-8B98-D677C0A47804}" srcId="{3D25BDE9-3E2F-4A16-9C37-3CD3C4CDC93D}" destId="{15802A77-6B65-4495-B49D-B2EA1430070E}" srcOrd="2" destOrd="0" parTransId="{305643FD-73BB-4729-87F9-13B911E56134}" sibTransId="{80CE9073-A53C-44E0-8699-88B8C030A141}"/>
    <dgm:cxn modelId="{99AAA143-4087-405E-8BB5-C50A117B5063}" type="presOf" srcId="{80CE9073-A53C-44E0-8699-88B8C030A141}" destId="{5132EA23-AB45-49A7-947C-3D99D687F92D}" srcOrd="0" destOrd="0" presId="urn:microsoft.com/office/officeart/2005/8/layout/process2"/>
    <dgm:cxn modelId="{BADD1263-19A6-44F7-8E23-1736110AA4C4}" type="presOf" srcId="{D059D877-18FA-497F-8E3D-EAAEAAC6304A}" destId="{958A8167-16D1-4650-9177-92640E469DC3}" srcOrd="0" destOrd="0" presId="urn:microsoft.com/office/officeart/2005/8/layout/process2"/>
    <dgm:cxn modelId="{B1C6F765-5B41-45B0-B144-373A94F393B6}" type="presOf" srcId="{79467A77-27D3-4AE3-B6CF-C60BB258DA79}" destId="{54470B46-9D22-4980-88A1-27FC8C983937}" srcOrd="1" destOrd="0" presId="urn:microsoft.com/office/officeart/2005/8/layout/process2"/>
    <dgm:cxn modelId="{4B08D16E-E1FF-4868-BC56-1B94C7F07B95}" type="presOf" srcId="{80CE9073-A53C-44E0-8699-88B8C030A141}" destId="{2B20C3A8-446E-4421-AAAF-20650572B70A}" srcOrd="1" destOrd="0" presId="urn:microsoft.com/office/officeart/2005/8/layout/process2"/>
    <dgm:cxn modelId="{F3326770-3C1A-466E-81A8-340246A05CE5}" type="presOf" srcId="{D059D877-18FA-497F-8E3D-EAAEAAC6304A}" destId="{122CAD3E-3F98-4658-9715-F8FE9B73C8F9}" srcOrd="1" destOrd="0" presId="urn:microsoft.com/office/officeart/2005/8/layout/process2"/>
    <dgm:cxn modelId="{C4DB7580-64D1-4A8F-9E54-CD536A8176F4}" srcId="{3D25BDE9-3E2F-4A16-9C37-3CD3C4CDC93D}" destId="{29B6DC4F-7D8C-4533-81E7-44CECDDCC02C}" srcOrd="3" destOrd="0" parTransId="{AD70D4D4-7276-4672-B825-45A65D3F715A}" sibTransId="{ADD8CDAD-9E7B-4B67-8EDA-3FCDC4A4587A}"/>
    <dgm:cxn modelId="{071FE896-6684-4A0B-95DC-5426CA0D9065}" type="presOf" srcId="{823F9328-5CF3-4348-AEB3-E184B34E470F}" destId="{9B1035A8-D48E-493B-90B9-C8E7EE3C6FBD}" srcOrd="0" destOrd="0" presId="urn:microsoft.com/office/officeart/2005/8/layout/process2"/>
    <dgm:cxn modelId="{86F199A9-11F2-4A54-B54B-B3AF139C28C5}" type="presOf" srcId="{B0EDE8C8-D2C6-4F4E-90C8-5831F2ED76DE}" destId="{FE898C63-736C-419D-9CBF-2811494CE983}" srcOrd="0" destOrd="0" presId="urn:microsoft.com/office/officeart/2005/8/layout/process2"/>
    <dgm:cxn modelId="{91BAA3B3-3824-4B92-B7D6-87511C74BEA3}" type="presOf" srcId="{79467A77-27D3-4AE3-B6CF-C60BB258DA79}" destId="{265A45BD-10A3-4DC9-A55B-296658C2B808}" srcOrd="0" destOrd="0" presId="urn:microsoft.com/office/officeart/2005/8/layout/process2"/>
    <dgm:cxn modelId="{6444ECBA-1AB6-4CDF-ABAA-8C4258AFB34A}" srcId="{3D25BDE9-3E2F-4A16-9C37-3CD3C4CDC93D}" destId="{B0EDE8C8-D2C6-4F4E-90C8-5831F2ED76DE}" srcOrd="0" destOrd="0" parTransId="{E205569B-1A3F-49D0-B125-E749EB80FA65}" sibTransId="{D059D877-18FA-497F-8E3D-EAAEAAC6304A}"/>
    <dgm:cxn modelId="{2A02ECBB-8AFC-4690-9386-F57B7B3AA3D9}" type="presOf" srcId="{15802A77-6B65-4495-B49D-B2EA1430070E}" destId="{C1717F51-7566-4655-A436-7456F77B569A}" srcOrd="0" destOrd="0" presId="urn:microsoft.com/office/officeart/2005/8/layout/process2"/>
    <dgm:cxn modelId="{52C1F3C2-17D3-4DFB-9A62-0046963383EE}" type="presOf" srcId="{29B6DC4F-7D8C-4533-81E7-44CECDDCC02C}" destId="{928C4CA2-6FE9-42EF-9A62-8E05897AE743}" srcOrd="0" destOrd="0" presId="urn:microsoft.com/office/officeart/2005/8/layout/process2"/>
    <dgm:cxn modelId="{DD2240FD-CEF2-4FE8-8E1E-ACE42DC57F1A}" type="presOf" srcId="{3D25BDE9-3E2F-4A16-9C37-3CD3C4CDC93D}" destId="{6C15A9D1-8784-41E4-BCA2-BAD8E2F83DB9}" srcOrd="0" destOrd="0" presId="urn:microsoft.com/office/officeart/2005/8/layout/process2"/>
    <dgm:cxn modelId="{65D4FADB-4BFA-4EDF-9144-92021D9C1D46}" type="presParOf" srcId="{6C15A9D1-8784-41E4-BCA2-BAD8E2F83DB9}" destId="{FE898C63-736C-419D-9CBF-2811494CE983}" srcOrd="0" destOrd="0" presId="urn:microsoft.com/office/officeart/2005/8/layout/process2"/>
    <dgm:cxn modelId="{B2692485-84F6-4A26-8E8F-3B51659999EE}" type="presParOf" srcId="{6C15A9D1-8784-41E4-BCA2-BAD8E2F83DB9}" destId="{958A8167-16D1-4650-9177-92640E469DC3}" srcOrd="1" destOrd="0" presId="urn:microsoft.com/office/officeart/2005/8/layout/process2"/>
    <dgm:cxn modelId="{61161714-38BD-407A-9B6E-0BB0FFB98DCE}" type="presParOf" srcId="{958A8167-16D1-4650-9177-92640E469DC3}" destId="{122CAD3E-3F98-4658-9715-F8FE9B73C8F9}" srcOrd="0" destOrd="0" presId="urn:microsoft.com/office/officeart/2005/8/layout/process2"/>
    <dgm:cxn modelId="{4CA3710A-82D0-4752-B4E5-F8EB7318DB95}" type="presParOf" srcId="{6C15A9D1-8784-41E4-BCA2-BAD8E2F83DB9}" destId="{9B1035A8-D48E-493B-90B9-C8E7EE3C6FBD}" srcOrd="2" destOrd="0" presId="urn:microsoft.com/office/officeart/2005/8/layout/process2"/>
    <dgm:cxn modelId="{F90AFF65-5851-4BDC-BF07-2566EEEF58AF}" type="presParOf" srcId="{6C15A9D1-8784-41E4-BCA2-BAD8E2F83DB9}" destId="{265A45BD-10A3-4DC9-A55B-296658C2B808}" srcOrd="3" destOrd="0" presId="urn:microsoft.com/office/officeart/2005/8/layout/process2"/>
    <dgm:cxn modelId="{C6BDF71D-2A1F-47F1-8CA1-BBC50D41B2AB}" type="presParOf" srcId="{265A45BD-10A3-4DC9-A55B-296658C2B808}" destId="{54470B46-9D22-4980-88A1-27FC8C983937}" srcOrd="0" destOrd="0" presId="urn:microsoft.com/office/officeart/2005/8/layout/process2"/>
    <dgm:cxn modelId="{83C39865-460A-43E4-8869-32A429C47194}" type="presParOf" srcId="{6C15A9D1-8784-41E4-BCA2-BAD8E2F83DB9}" destId="{C1717F51-7566-4655-A436-7456F77B569A}" srcOrd="4" destOrd="0" presId="urn:microsoft.com/office/officeart/2005/8/layout/process2"/>
    <dgm:cxn modelId="{83C46818-8850-4D4A-8DEA-16E5E435E5C9}" type="presParOf" srcId="{6C15A9D1-8784-41E4-BCA2-BAD8E2F83DB9}" destId="{5132EA23-AB45-49A7-947C-3D99D687F92D}" srcOrd="5" destOrd="0" presId="urn:microsoft.com/office/officeart/2005/8/layout/process2"/>
    <dgm:cxn modelId="{6CEB3DD7-F0B1-4D62-9B9F-64770BACFD1C}" type="presParOf" srcId="{5132EA23-AB45-49A7-947C-3D99D687F92D}" destId="{2B20C3A8-446E-4421-AAAF-20650572B70A}" srcOrd="0" destOrd="0" presId="urn:microsoft.com/office/officeart/2005/8/layout/process2"/>
    <dgm:cxn modelId="{37E6F3A2-7D02-4AF8-8739-3D21E55CF2F1}" type="presParOf" srcId="{6C15A9D1-8784-41E4-BCA2-BAD8E2F83DB9}" destId="{928C4CA2-6FE9-42EF-9A62-8E05897AE743}"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702B5D2-BE91-4DA0-863A-3723BFFF8CFC}" type="doc">
      <dgm:prSet loTypeId="urn:microsoft.com/office/officeart/2005/8/layout/bProcess2" loCatId="process" qsTypeId="urn:microsoft.com/office/officeart/2005/8/quickstyle/simple1" qsCatId="simple" csTypeId="urn:microsoft.com/office/officeart/2005/8/colors/accent1_2" csCatId="accent1" phldr="1"/>
      <dgm:spPr/>
      <dgm:t>
        <a:bodyPr/>
        <a:lstStyle/>
        <a:p>
          <a:endParaRPr lang="en-AU"/>
        </a:p>
      </dgm:t>
    </dgm:pt>
    <dgm:pt modelId="{AB44BE2D-F73D-4C9D-9036-53C7A9E56A75}">
      <dgm:prSet phldrT="[Text]"/>
      <dgm:spPr/>
      <dgm:t>
        <a:bodyPr/>
        <a:lstStyle/>
        <a:p>
          <a:r>
            <a:rPr lang="en-US" dirty="0"/>
            <a:t>Missed payment</a:t>
          </a:r>
          <a:endParaRPr lang="en-AU" dirty="0"/>
        </a:p>
      </dgm:t>
    </dgm:pt>
    <dgm:pt modelId="{60405CB9-19EF-4B8D-BA79-2B3F45BD1F31}" type="parTrans" cxnId="{B3146734-7F96-4926-8337-F157D9E8C213}">
      <dgm:prSet/>
      <dgm:spPr/>
      <dgm:t>
        <a:bodyPr/>
        <a:lstStyle/>
        <a:p>
          <a:endParaRPr lang="en-AU"/>
        </a:p>
      </dgm:t>
    </dgm:pt>
    <dgm:pt modelId="{5C6FAC89-0F6C-409A-8188-E93D3ECBE5AF}" type="sibTrans" cxnId="{B3146734-7F96-4926-8337-F157D9E8C213}">
      <dgm:prSet/>
      <dgm:spPr/>
      <dgm:t>
        <a:bodyPr/>
        <a:lstStyle/>
        <a:p>
          <a:endParaRPr lang="en-AU"/>
        </a:p>
      </dgm:t>
    </dgm:pt>
    <dgm:pt modelId="{74929529-77F6-4C5E-B6B9-B43D1193FA5D}">
      <dgm:prSet phldrT="[Text]"/>
      <dgm:spPr>
        <a:solidFill>
          <a:schemeClr val="accent2">
            <a:lumMod val="75000"/>
          </a:schemeClr>
        </a:solidFill>
      </dgm:spPr>
      <dgm:t>
        <a:bodyPr/>
        <a:lstStyle/>
        <a:p>
          <a:r>
            <a:rPr lang="en-US" dirty="0"/>
            <a:t>Flee relationship</a:t>
          </a:r>
          <a:endParaRPr lang="en-AU" dirty="0"/>
        </a:p>
      </dgm:t>
    </dgm:pt>
    <dgm:pt modelId="{1F67111C-159B-40AC-985C-DC0FB16B1843}" type="parTrans" cxnId="{5352AEFE-976F-49D6-AE0E-C5A260C2150D}">
      <dgm:prSet/>
      <dgm:spPr/>
      <dgm:t>
        <a:bodyPr/>
        <a:lstStyle/>
        <a:p>
          <a:endParaRPr lang="en-AU"/>
        </a:p>
      </dgm:t>
    </dgm:pt>
    <dgm:pt modelId="{302878F4-67ED-4FA1-BBD6-E08FAB2C624B}" type="sibTrans" cxnId="{5352AEFE-976F-49D6-AE0E-C5A260C2150D}">
      <dgm:prSet/>
      <dgm:spPr/>
      <dgm:t>
        <a:bodyPr/>
        <a:lstStyle/>
        <a:p>
          <a:endParaRPr lang="en-AU"/>
        </a:p>
      </dgm:t>
    </dgm:pt>
    <dgm:pt modelId="{5E105AEE-A175-450D-8ACA-1202BFDCAB77}">
      <dgm:prSet phldrT="[Text]"/>
      <dgm:spPr>
        <a:solidFill>
          <a:schemeClr val="accent2">
            <a:lumMod val="75000"/>
          </a:schemeClr>
        </a:solidFill>
      </dgm:spPr>
      <dgm:t>
        <a:bodyPr/>
        <a:lstStyle/>
        <a:p>
          <a:r>
            <a:rPr lang="en-US" dirty="0"/>
            <a:t>Obtain ADVO</a:t>
          </a:r>
          <a:endParaRPr lang="en-AU" dirty="0"/>
        </a:p>
      </dgm:t>
    </dgm:pt>
    <dgm:pt modelId="{6662A1C7-1038-4745-B482-0D497DA28CF5}" type="parTrans" cxnId="{694805D8-CC8F-4D29-B2B3-7236ADCD30C1}">
      <dgm:prSet/>
      <dgm:spPr/>
      <dgm:t>
        <a:bodyPr/>
        <a:lstStyle/>
        <a:p>
          <a:endParaRPr lang="en-AU"/>
        </a:p>
      </dgm:t>
    </dgm:pt>
    <dgm:pt modelId="{019243A6-5EFE-4B4D-941C-78241F5B63DC}" type="sibTrans" cxnId="{694805D8-CC8F-4D29-B2B3-7236ADCD30C1}">
      <dgm:prSet/>
      <dgm:spPr/>
      <dgm:t>
        <a:bodyPr/>
        <a:lstStyle/>
        <a:p>
          <a:endParaRPr lang="en-AU"/>
        </a:p>
      </dgm:t>
    </dgm:pt>
    <dgm:pt modelId="{76380B1A-7497-47CD-A615-DCA5736E720F}">
      <dgm:prSet phldrT="[Text]"/>
      <dgm:spPr/>
      <dgm:t>
        <a:bodyPr/>
        <a:lstStyle/>
        <a:p>
          <a:r>
            <a:rPr lang="en-US" dirty="0"/>
            <a:t>Default notice</a:t>
          </a:r>
          <a:endParaRPr lang="en-AU" dirty="0"/>
        </a:p>
      </dgm:t>
    </dgm:pt>
    <dgm:pt modelId="{85E28BAF-C29F-470B-B4AB-0DFBB03AA70F}" type="parTrans" cxnId="{BA32DB1A-59BA-4EDA-8E9F-7DD4091732F5}">
      <dgm:prSet/>
      <dgm:spPr/>
      <dgm:t>
        <a:bodyPr/>
        <a:lstStyle/>
        <a:p>
          <a:endParaRPr lang="en-AU"/>
        </a:p>
      </dgm:t>
    </dgm:pt>
    <dgm:pt modelId="{CFC2D921-66FD-4734-849B-20903B5B8078}" type="sibTrans" cxnId="{BA32DB1A-59BA-4EDA-8E9F-7DD4091732F5}">
      <dgm:prSet/>
      <dgm:spPr/>
      <dgm:t>
        <a:bodyPr/>
        <a:lstStyle/>
        <a:p>
          <a:endParaRPr lang="en-AU"/>
        </a:p>
      </dgm:t>
    </dgm:pt>
    <dgm:pt modelId="{F1157CB5-147F-48C1-88F6-ABB1CD8E53C5}">
      <dgm:prSet phldrT="[Text]"/>
      <dgm:spPr>
        <a:solidFill>
          <a:schemeClr val="accent2">
            <a:lumMod val="75000"/>
          </a:schemeClr>
        </a:solidFill>
      </dgm:spPr>
      <dgm:t>
        <a:bodyPr/>
        <a:lstStyle/>
        <a:p>
          <a:r>
            <a:rPr lang="en-US" dirty="0"/>
            <a:t>Get a DV caseworker</a:t>
          </a:r>
          <a:endParaRPr lang="en-AU" dirty="0"/>
        </a:p>
      </dgm:t>
    </dgm:pt>
    <dgm:pt modelId="{EA8AFB0D-0BC2-4391-9F92-12251F20E1CE}" type="parTrans" cxnId="{B62AACCF-3707-421A-B317-56371AAB2721}">
      <dgm:prSet/>
      <dgm:spPr/>
      <dgm:t>
        <a:bodyPr/>
        <a:lstStyle/>
        <a:p>
          <a:endParaRPr lang="en-AU"/>
        </a:p>
      </dgm:t>
    </dgm:pt>
    <dgm:pt modelId="{652E73AF-CEA7-44BB-82E3-A9DE3B2EDFE3}" type="sibTrans" cxnId="{B62AACCF-3707-421A-B317-56371AAB2721}">
      <dgm:prSet/>
      <dgm:spPr/>
      <dgm:t>
        <a:bodyPr/>
        <a:lstStyle/>
        <a:p>
          <a:endParaRPr lang="en-AU"/>
        </a:p>
      </dgm:t>
    </dgm:pt>
    <dgm:pt modelId="{7BF562B5-A585-48BF-8732-706ECECEC873}">
      <dgm:prSet phldrT="[Text]"/>
      <dgm:spPr>
        <a:solidFill>
          <a:schemeClr val="accent6">
            <a:lumMod val="75000"/>
          </a:schemeClr>
        </a:solidFill>
      </dgm:spPr>
      <dgm:t>
        <a:bodyPr/>
        <a:lstStyle/>
        <a:p>
          <a:r>
            <a:rPr lang="en-US" dirty="0"/>
            <a:t>Try to arrange mediation</a:t>
          </a:r>
          <a:endParaRPr lang="en-AU" dirty="0"/>
        </a:p>
      </dgm:t>
    </dgm:pt>
    <dgm:pt modelId="{4A6F08B1-780A-46F5-8BD9-41DD5CB5D1FA}" type="parTrans" cxnId="{B639B7D1-913B-4E39-93F6-5559562BA0FD}">
      <dgm:prSet/>
      <dgm:spPr/>
      <dgm:t>
        <a:bodyPr/>
        <a:lstStyle/>
        <a:p>
          <a:endParaRPr lang="en-AU"/>
        </a:p>
      </dgm:t>
    </dgm:pt>
    <dgm:pt modelId="{910CD48D-AF91-45EC-8175-AE64464FD300}" type="sibTrans" cxnId="{B639B7D1-913B-4E39-93F6-5559562BA0FD}">
      <dgm:prSet/>
      <dgm:spPr/>
      <dgm:t>
        <a:bodyPr/>
        <a:lstStyle/>
        <a:p>
          <a:endParaRPr lang="en-AU"/>
        </a:p>
      </dgm:t>
    </dgm:pt>
    <dgm:pt modelId="{53771FFB-9D96-40F2-BD0A-4066FF318A6E}">
      <dgm:prSet phldrT="[Text]"/>
      <dgm:spPr>
        <a:solidFill>
          <a:schemeClr val="accent2">
            <a:lumMod val="75000"/>
          </a:schemeClr>
        </a:solidFill>
      </dgm:spPr>
      <dgm:t>
        <a:bodyPr/>
        <a:lstStyle/>
        <a:p>
          <a:r>
            <a:rPr lang="en-US" dirty="0"/>
            <a:t>Victims services</a:t>
          </a:r>
          <a:endParaRPr lang="en-AU" dirty="0"/>
        </a:p>
      </dgm:t>
    </dgm:pt>
    <dgm:pt modelId="{794804B0-6DBB-4E52-A3A4-DF17F50CB9DF}" type="parTrans" cxnId="{D2124109-50FB-46E8-B778-6FECF3127B6F}">
      <dgm:prSet/>
      <dgm:spPr/>
      <dgm:t>
        <a:bodyPr/>
        <a:lstStyle/>
        <a:p>
          <a:endParaRPr lang="en-AU"/>
        </a:p>
      </dgm:t>
    </dgm:pt>
    <dgm:pt modelId="{5E267F51-E146-4683-8E56-CC776645B308}" type="sibTrans" cxnId="{D2124109-50FB-46E8-B778-6FECF3127B6F}">
      <dgm:prSet/>
      <dgm:spPr/>
      <dgm:t>
        <a:bodyPr/>
        <a:lstStyle/>
        <a:p>
          <a:endParaRPr lang="en-AU"/>
        </a:p>
      </dgm:t>
    </dgm:pt>
    <dgm:pt modelId="{EC129EBB-1F9E-424D-A451-95BF90FA0B18}">
      <dgm:prSet phldrT="[Text]"/>
      <dgm:spPr/>
      <dgm:t>
        <a:bodyPr/>
        <a:lstStyle/>
        <a:p>
          <a:r>
            <a:rPr lang="en-US" dirty="0"/>
            <a:t>Statement of claim</a:t>
          </a:r>
          <a:endParaRPr lang="en-AU" dirty="0"/>
        </a:p>
      </dgm:t>
    </dgm:pt>
    <dgm:pt modelId="{098D1F1E-585F-426F-BA72-14471309D23A}" type="parTrans" cxnId="{4931E9AD-A6EE-45CE-988A-A5866E05811C}">
      <dgm:prSet/>
      <dgm:spPr/>
      <dgm:t>
        <a:bodyPr/>
        <a:lstStyle/>
        <a:p>
          <a:endParaRPr lang="en-AU"/>
        </a:p>
      </dgm:t>
    </dgm:pt>
    <dgm:pt modelId="{27AC44A0-E2D5-4E74-98FC-21482215D4D7}" type="sibTrans" cxnId="{4931E9AD-A6EE-45CE-988A-A5866E05811C}">
      <dgm:prSet/>
      <dgm:spPr/>
      <dgm:t>
        <a:bodyPr/>
        <a:lstStyle/>
        <a:p>
          <a:endParaRPr lang="en-AU"/>
        </a:p>
      </dgm:t>
    </dgm:pt>
    <dgm:pt modelId="{10D1D028-76C9-4449-B11A-23ADD35098F8}">
      <dgm:prSet phldrT="[Text]"/>
      <dgm:spPr/>
      <dgm:t>
        <a:bodyPr/>
        <a:lstStyle/>
        <a:p>
          <a:r>
            <a:rPr lang="en-US" dirty="0"/>
            <a:t>Negotiate time to sell</a:t>
          </a:r>
          <a:endParaRPr lang="en-AU" dirty="0"/>
        </a:p>
      </dgm:t>
    </dgm:pt>
    <dgm:pt modelId="{747E37AF-D2E9-4D78-A708-08FF5E115A24}" type="parTrans" cxnId="{D275A419-092F-4CCE-9BF3-41CDE9284EC0}">
      <dgm:prSet/>
      <dgm:spPr/>
      <dgm:t>
        <a:bodyPr/>
        <a:lstStyle/>
        <a:p>
          <a:endParaRPr lang="en-AU"/>
        </a:p>
      </dgm:t>
    </dgm:pt>
    <dgm:pt modelId="{856C12C4-F24B-457F-A078-8710369DBF9A}" type="sibTrans" cxnId="{D275A419-092F-4CCE-9BF3-41CDE9284EC0}">
      <dgm:prSet/>
      <dgm:spPr/>
      <dgm:t>
        <a:bodyPr/>
        <a:lstStyle/>
        <a:p>
          <a:endParaRPr lang="en-AU"/>
        </a:p>
      </dgm:t>
    </dgm:pt>
    <dgm:pt modelId="{7B597B0A-E10E-4821-99BE-FF9972350375}">
      <dgm:prSet phldrT="[Text]"/>
      <dgm:spPr>
        <a:solidFill>
          <a:schemeClr val="accent6">
            <a:lumMod val="75000"/>
          </a:schemeClr>
        </a:solidFill>
      </dgm:spPr>
      <dgm:t>
        <a:bodyPr/>
        <a:lstStyle/>
        <a:p>
          <a:r>
            <a:rPr lang="en-US" dirty="0"/>
            <a:t>Mediation fails</a:t>
          </a:r>
          <a:endParaRPr lang="en-AU" dirty="0"/>
        </a:p>
      </dgm:t>
    </dgm:pt>
    <dgm:pt modelId="{8AE1E880-3792-4925-81FE-750918208418}" type="parTrans" cxnId="{A56DEBF5-9BC2-447D-A1AB-EBBBD1E2A17A}">
      <dgm:prSet/>
      <dgm:spPr/>
      <dgm:t>
        <a:bodyPr/>
        <a:lstStyle/>
        <a:p>
          <a:endParaRPr lang="en-AU"/>
        </a:p>
      </dgm:t>
    </dgm:pt>
    <dgm:pt modelId="{875669D3-036E-4166-A095-19CDC27EF921}" type="sibTrans" cxnId="{A56DEBF5-9BC2-447D-A1AB-EBBBD1E2A17A}">
      <dgm:prSet/>
      <dgm:spPr/>
      <dgm:t>
        <a:bodyPr/>
        <a:lstStyle/>
        <a:p>
          <a:endParaRPr lang="en-AU"/>
        </a:p>
      </dgm:t>
    </dgm:pt>
    <dgm:pt modelId="{F0724F2E-394E-4F6A-95F0-E99CF3966AF7}">
      <dgm:prSet phldrT="[Text]"/>
      <dgm:spPr>
        <a:solidFill>
          <a:schemeClr val="accent2">
            <a:lumMod val="75000"/>
          </a:schemeClr>
        </a:solidFill>
      </dgm:spPr>
      <dgm:t>
        <a:bodyPr/>
        <a:lstStyle/>
        <a:p>
          <a:r>
            <a:rPr lang="en-US" dirty="0"/>
            <a:t>ADVO Hearing</a:t>
          </a:r>
          <a:endParaRPr lang="en-AU" dirty="0"/>
        </a:p>
      </dgm:t>
    </dgm:pt>
    <dgm:pt modelId="{65F1932E-C215-40D7-8035-0BF461673DDA}" type="parTrans" cxnId="{D693C07D-9EC3-4A35-8610-4617F183BE19}">
      <dgm:prSet/>
      <dgm:spPr/>
      <dgm:t>
        <a:bodyPr/>
        <a:lstStyle/>
        <a:p>
          <a:endParaRPr lang="en-AU"/>
        </a:p>
      </dgm:t>
    </dgm:pt>
    <dgm:pt modelId="{B7361DEB-E884-4ACF-87A9-0B260D5F330F}" type="sibTrans" cxnId="{D693C07D-9EC3-4A35-8610-4617F183BE19}">
      <dgm:prSet/>
      <dgm:spPr/>
      <dgm:t>
        <a:bodyPr/>
        <a:lstStyle/>
        <a:p>
          <a:endParaRPr lang="en-AU"/>
        </a:p>
      </dgm:t>
    </dgm:pt>
    <dgm:pt modelId="{71ED550C-F49B-408E-8C10-E305AB8DB255}">
      <dgm:prSet phldrT="[Text]"/>
      <dgm:spPr>
        <a:solidFill>
          <a:srgbClr val="4472C4"/>
        </a:solidFill>
      </dgm:spPr>
      <dgm:t>
        <a:bodyPr/>
        <a:lstStyle/>
        <a:p>
          <a:r>
            <a:rPr lang="en-US" dirty="0"/>
            <a:t>Negotiate time to sell</a:t>
          </a:r>
          <a:endParaRPr lang="en-AU" dirty="0"/>
        </a:p>
      </dgm:t>
    </dgm:pt>
    <dgm:pt modelId="{D781F42A-F7FC-4E83-915E-FD5D7D82C5A4}" type="parTrans" cxnId="{CC8BE9F8-C764-4F8A-95BA-033AF02CB422}">
      <dgm:prSet/>
      <dgm:spPr/>
      <dgm:t>
        <a:bodyPr/>
        <a:lstStyle/>
        <a:p>
          <a:endParaRPr lang="en-AU"/>
        </a:p>
      </dgm:t>
    </dgm:pt>
    <dgm:pt modelId="{6342404F-0076-43D0-BB0A-87F17C036F01}" type="sibTrans" cxnId="{CC8BE9F8-C764-4F8A-95BA-033AF02CB422}">
      <dgm:prSet/>
      <dgm:spPr/>
      <dgm:t>
        <a:bodyPr/>
        <a:lstStyle/>
        <a:p>
          <a:endParaRPr lang="en-AU"/>
        </a:p>
      </dgm:t>
    </dgm:pt>
    <dgm:pt modelId="{A04B0BE1-79E6-49BE-9430-6E0EAAC27A91}">
      <dgm:prSet phldrT="[Text]"/>
      <dgm:spPr>
        <a:solidFill>
          <a:schemeClr val="accent2">
            <a:lumMod val="75000"/>
          </a:schemeClr>
        </a:solidFill>
      </dgm:spPr>
      <dgm:t>
        <a:bodyPr/>
        <a:lstStyle/>
        <a:p>
          <a:r>
            <a:rPr lang="en-US" dirty="0"/>
            <a:t>Financial counsellor</a:t>
          </a:r>
          <a:endParaRPr lang="en-AU" dirty="0"/>
        </a:p>
      </dgm:t>
    </dgm:pt>
    <dgm:pt modelId="{C7AB5E9B-0516-4F56-ABD4-D8992CF6E602}" type="parTrans" cxnId="{4DFA57C6-4272-4C06-B264-0D5A30CBE12E}">
      <dgm:prSet/>
      <dgm:spPr/>
      <dgm:t>
        <a:bodyPr/>
        <a:lstStyle/>
        <a:p>
          <a:endParaRPr lang="en-AU"/>
        </a:p>
      </dgm:t>
    </dgm:pt>
    <dgm:pt modelId="{ACB40F10-F712-49EE-8348-ED437C623AF0}" type="sibTrans" cxnId="{4DFA57C6-4272-4C06-B264-0D5A30CBE12E}">
      <dgm:prSet/>
      <dgm:spPr/>
      <dgm:t>
        <a:bodyPr/>
        <a:lstStyle/>
        <a:p>
          <a:endParaRPr lang="en-AU"/>
        </a:p>
      </dgm:t>
    </dgm:pt>
    <dgm:pt modelId="{AD4A1E45-7EEB-4401-88B1-1101DCCDA50A}">
      <dgm:prSet phldrT="[Text]"/>
      <dgm:spPr>
        <a:solidFill>
          <a:schemeClr val="accent6">
            <a:lumMod val="75000"/>
          </a:schemeClr>
        </a:solidFill>
      </dgm:spPr>
      <dgm:t>
        <a:bodyPr/>
        <a:lstStyle/>
        <a:p>
          <a:r>
            <a:rPr lang="en-US" dirty="0"/>
            <a:t>File in family court</a:t>
          </a:r>
          <a:endParaRPr lang="en-AU" dirty="0"/>
        </a:p>
      </dgm:t>
    </dgm:pt>
    <dgm:pt modelId="{DA519BCE-826D-4754-B6C0-D07A415403D9}" type="parTrans" cxnId="{1644C77F-C84A-493A-96A5-BC181C2C5AF1}">
      <dgm:prSet/>
      <dgm:spPr/>
      <dgm:t>
        <a:bodyPr/>
        <a:lstStyle/>
        <a:p>
          <a:endParaRPr lang="en-AU"/>
        </a:p>
      </dgm:t>
    </dgm:pt>
    <dgm:pt modelId="{69535487-78D5-4272-86DF-8A7AE5AD2CFB}" type="sibTrans" cxnId="{1644C77F-C84A-493A-96A5-BC181C2C5AF1}">
      <dgm:prSet/>
      <dgm:spPr/>
      <dgm:t>
        <a:bodyPr/>
        <a:lstStyle/>
        <a:p>
          <a:endParaRPr lang="en-AU"/>
        </a:p>
      </dgm:t>
    </dgm:pt>
    <dgm:pt modelId="{CF9497D3-FBC8-4335-A835-9E79E8BEFA9A}">
      <dgm:prSet phldrT="[Text]"/>
      <dgm:spPr>
        <a:solidFill>
          <a:srgbClr val="7030A0"/>
        </a:solidFill>
      </dgm:spPr>
      <dgm:t>
        <a:bodyPr/>
        <a:lstStyle/>
        <a:p>
          <a:r>
            <a:rPr lang="en-US" dirty="0"/>
            <a:t>Real estate agent</a:t>
          </a:r>
          <a:endParaRPr lang="en-AU" dirty="0"/>
        </a:p>
      </dgm:t>
    </dgm:pt>
    <dgm:pt modelId="{3DF341DA-E26E-40F9-A0B4-B64745BAA23A}" type="parTrans" cxnId="{04F2F004-EAEE-413B-9B7F-7F38FD9801B7}">
      <dgm:prSet/>
      <dgm:spPr/>
      <dgm:t>
        <a:bodyPr/>
        <a:lstStyle/>
        <a:p>
          <a:endParaRPr lang="en-AU"/>
        </a:p>
      </dgm:t>
    </dgm:pt>
    <dgm:pt modelId="{65F4C63D-D06F-4EEA-B716-0C8C9F75F671}" type="sibTrans" cxnId="{04F2F004-EAEE-413B-9B7F-7F38FD9801B7}">
      <dgm:prSet/>
      <dgm:spPr/>
      <dgm:t>
        <a:bodyPr/>
        <a:lstStyle/>
        <a:p>
          <a:endParaRPr lang="en-AU"/>
        </a:p>
      </dgm:t>
    </dgm:pt>
    <dgm:pt modelId="{CC03D7F9-8268-431B-ACA0-4BA6CAE21FC7}">
      <dgm:prSet phldrT="[Text]"/>
      <dgm:spPr>
        <a:solidFill>
          <a:srgbClr val="4472C4"/>
        </a:solidFill>
      </dgm:spPr>
      <dgm:t>
        <a:bodyPr/>
        <a:lstStyle/>
        <a:p>
          <a:r>
            <a:rPr lang="en-US" dirty="0"/>
            <a:t>Negotiate time to sell</a:t>
          </a:r>
          <a:endParaRPr lang="en-AU" dirty="0"/>
        </a:p>
      </dgm:t>
    </dgm:pt>
    <dgm:pt modelId="{45BA836D-0336-4D64-AB50-2AD96D854EEB}" type="parTrans" cxnId="{D6184102-1F75-4F0B-8CF9-759DE3709528}">
      <dgm:prSet/>
      <dgm:spPr/>
      <dgm:t>
        <a:bodyPr/>
        <a:lstStyle/>
        <a:p>
          <a:endParaRPr lang="en-AU"/>
        </a:p>
      </dgm:t>
    </dgm:pt>
    <dgm:pt modelId="{F609CCD1-FF5D-4979-8B95-06AB19EAEDA9}" type="sibTrans" cxnId="{D6184102-1F75-4F0B-8CF9-759DE3709528}">
      <dgm:prSet/>
      <dgm:spPr/>
      <dgm:t>
        <a:bodyPr/>
        <a:lstStyle/>
        <a:p>
          <a:endParaRPr lang="en-AU"/>
        </a:p>
      </dgm:t>
    </dgm:pt>
    <dgm:pt modelId="{C50A38CC-C0A1-49B3-B97D-B1FD3FD6BA2F}">
      <dgm:prSet phldrT="[Text]"/>
      <dgm:spPr>
        <a:solidFill>
          <a:schemeClr val="accent2">
            <a:lumMod val="75000"/>
          </a:schemeClr>
        </a:solidFill>
      </dgm:spPr>
      <dgm:t>
        <a:bodyPr/>
        <a:lstStyle/>
        <a:p>
          <a:r>
            <a:rPr lang="en-US" dirty="0"/>
            <a:t>Find a new counsellor</a:t>
          </a:r>
          <a:endParaRPr lang="en-AU" dirty="0"/>
        </a:p>
      </dgm:t>
    </dgm:pt>
    <dgm:pt modelId="{339E8430-0657-4A99-88EF-A706FABC442C}" type="parTrans" cxnId="{1C48275A-F210-4640-9FA5-95BD80119539}">
      <dgm:prSet/>
      <dgm:spPr/>
      <dgm:t>
        <a:bodyPr/>
        <a:lstStyle/>
        <a:p>
          <a:endParaRPr lang="en-AU"/>
        </a:p>
      </dgm:t>
    </dgm:pt>
    <dgm:pt modelId="{441CB2F0-D579-46A5-8F23-764B8801E3DB}" type="sibTrans" cxnId="{1C48275A-F210-4640-9FA5-95BD80119539}">
      <dgm:prSet/>
      <dgm:spPr/>
      <dgm:t>
        <a:bodyPr/>
        <a:lstStyle/>
        <a:p>
          <a:endParaRPr lang="en-AU"/>
        </a:p>
      </dgm:t>
    </dgm:pt>
    <dgm:pt modelId="{EC614447-1946-4F57-BD11-F0ED1BBA5ACF}">
      <dgm:prSet phldrT="[Text]"/>
      <dgm:spPr>
        <a:solidFill>
          <a:schemeClr val="accent6">
            <a:lumMod val="75000"/>
          </a:schemeClr>
        </a:solidFill>
      </dgm:spPr>
      <dgm:t>
        <a:bodyPr/>
        <a:lstStyle/>
        <a:p>
          <a:r>
            <a:rPr lang="en-US" dirty="0"/>
            <a:t>Family Court Orders</a:t>
          </a:r>
          <a:endParaRPr lang="en-AU" dirty="0"/>
        </a:p>
      </dgm:t>
    </dgm:pt>
    <dgm:pt modelId="{FBD3DA3D-2111-4D4E-A414-C3F1C0216DCD}" type="parTrans" cxnId="{6D0EA638-452E-49C5-B555-4750B9C98B1B}">
      <dgm:prSet/>
      <dgm:spPr/>
      <dgm:t>
        <a:bodyPr/>
        <a:lstStyle/>
        <a:p>
          <a:endParaRPr lang="en-AU"/>
        </a:p>
      </dgm:t>
    </dgm:pt>
    <dgm:pt modelId="{A7575132-D39F-48CB-BEF4-1D024EFA6A9A}" type="sibTrans" cxnId="{6D0EA638-452E-49C5-B555-4750B9C98B1B}">
      <dgm:prSet/>
      <dgm:spPr/>
      <dgm:t>
        <a:bodyPr/>
        <a:lstStyle/>
        <a:p>
          <a:endParaRPr lang="en-AU"/>
        </a:p>
      </dgm:t>
    </dgm:pt>
    <dgm:pt modelId="{B7183DF3-4F98-4EA6-952A-C768FA633AA9}">
      <dgm:prSet phldrT="[Text]"/>
      <dgm:spPr>
        <a:solidFill>
          <a:srgbClr val="7030A0"/>
        </a:solidFill>
      </dgm:spPr>
      <dgm:t>
        <a:bodyPr/>
        <a:lstStyle/>
        <a:p>
          <a:r>
            <a:rPr lang="en-US" dirty="0"/>
            <a:t>Contracts exchanged</a:t>
          </a:r>
          <a:endParaRPr lang="en-AU" dirty="0"/>
        </a:p>
      </dgm:t>
    </dgm:pt>
    <dgm:pt modelId="{FB8A66E4-9CFA-49DE-B59C-D6AF3046EC7B}" type="parTrans" cxnId="{883D791B-0E12-4A22-B89B-3A0800636712}">
      <dgm:prSet/>
      <dgm:spPr/>
      <dgm:t>
        <a:bodyPr/>
        <a:lstStyle/>
        <a:p>
          <a:endParaRPr lang="en-AU"/>
        </a:p>
      </dgm:t>
    </dgm:pt>
    <dgm:pt modelId="{CAF36A34-E6FF-479B-8BFF-1366BB18A143}" type="sibTrans" cxnId="{883D791B-0E12-4A22-B89B-3A0800636712}">
      <dgm:prSet/>
      <dgm:spPr/>
      <dgm:t>
        <a:bodyPr/>
        <a:lstStyle/>
        <a:p>
          <a:endParaRPr lang="en-AU"/>
        </a:p>
      </dgm:t>
    </dgm:pt>
    <dgm:pt modelId="{74DFBFBE-9C1D-4E89-AF9A-659B3B6C3F8F}">
      <dgm:prSet phldrT="[Text]"/>
      <dgm:spPr>
        <a:solidFill>
          <a:srgbClr val="7030A0"/>
        </a:solidFill>
      </dgm:spPr>
      <dgm:t>
        <a:bodyPr/>
        <a:lstStyle/>
        <a:p>
          <a:r>
            <a:rPr lang="en-US" dirty="0"/>
            <a:t>settlement</a:t>
          </a:r>
          <a:endParaRPr lang="en-AU" dirty="0"/>
        </a:p>
      </dgm:t>
    </dgm:pt>
    <dgm:pt modelId="{5E515428-793B-4737-BEB4-E95ADF562B5B}" type="parTrans" cxnId="{305A3FFE-D2BF-422D-8F17-AEB288D4AC0E}">
      <dgm:prSet/>
      <dgm:spPr/>
      <dgm:t>
        <a:bodyPr/>
        <a:lstStyle/>
        <a:p>
          <a:endParaRPr lang="en-AU"/>
        </a:p>
      </dgm:t>
    </dgm:pt>
    <dgm:pt modelId="{7C8059D5-73B6-4853-B403-2E071F54E62C}" type="sibTrans" cxnId="{305A3FFE-D2BF-422D-8F17-AEB288D4AC0E}">
      <dgm:prSet/>
      <dgm:spPr/>
      <dgm:t>
        <a:bodyPr/>
        <a:lstStyle/>
        <a:p>
          <a:endParaRPr lang="en-AU"/>
        </a:p>
      </dgm:t>
    </dgm:pt>
    <dgm:pt modelId="{469B289D-DA56-44A6-8A7D-13612FE05165}" type="pres">
      <dgm:prSet presAssocID="{8702B5D2-BE91-4DA0-863A-3723BFFF8CFC}" presName="diagram" presStyleCnt="0">
        <dgm:presLayoutVars>
          <dgm:dir/>
          <dgm:resizeHandles/>
        </dgm:presLayoutVars>
      </dgm:prSet>
      <dgm:spPr/>
    </dgm:pt>
    <dgm:pt modelId="{31B7A03D-F28B-44A6-9F01-323146B14788}" type="pres">
      <dgm:prSet presAssocID="{AB44BE2D-F73D-4C9D-9036-53C7A9E56A75}" presName="firstNode" presStyleLbl="node1" presStyleIdx="0" presStyleCnt="20" custLinFactNeighborX="-80587" custLinFactNeighborY="11178">
        <dgm:presLayoutVars>
          <dgm:bulletEnabled val="1"/>
        </dgm:presLayoutVars>
      </dgm:prSet>
      <dgm:spPr/>
    </dgm:pt>
    <dgm:pt modelId="{5E3E4FE9-D30F-4093-B4C6-2022BF16D441}" type="pres">
      <dgm:prSet presAssocID="{5C6FAC89-0F6C-409A-8188-E93D3ECBE5AF}" presName="sibTrans" presStyleLbl="sibTrans2D1" presStyleIdx="0" presStyleCnt="19"/>
      <dgm:spPr/>
    </dgm:pt>
    <dgm:pt modelId="{E3BDBC2C-88ED-4D5C-97FC-5732F5AAD2D3}" type="pres">
      <dgm:prSet presAssocID="{74929529-77F6-4C5E-B6B9-B43D1193FA5D}" presName="middleNode" presStyleCnt="0"/>
      <dgm:spPr/>
    </dgm:pt>
    <dgm:pt modelId="{C1385692-BB8E-47CB-AB04-980EE16AF4FD}" type="pres">
      <dgm:prSet presAssocID="{74929529-77F6-4C5E-B6B9-B43D1193FA5D}" presName="padding" presStyleLbl="node1" presStyleIdx="0" presStyleCnt="20"/>
      <dgm:spPr/>
    </dgm:pt>
    <dgm:pt modelId="{2ECAA938-2EA4-4C1C-A0C7-F83DA9E974EB}" type="pres">
      <dgm:prSet presAssocID="{74929529-77F6-4C5E-B6B9-B43D1193FA5D}" presName="shape" presStyleLbl="node1" presStyleIdx="1" presStyleCnt="20" custLinFactNeighborX="-78796" custLinFactNeighborY="13133">
        <dgm:presLayoutVars>
          <dgm:bulletEnabled val="1"/>
        </dgm:presLayoutVars>
      </dgm:prSet>
      <dgm:spPr/>
    </dgm:pt>
    <dgm:pt modelId="{86EECBE6-8BFF-48AF-944B-4A8B1C9C410A}" type="pres">
      <dgm:prSet presAssocID="{302878F4-67ED-4FA1-BBD6-E08FAB2C624B}" presName="sibTrans" presStyleLbl="sibTrans2D1" presStyleIdx="1" presStyleCnt="19"/>
      <dgm:spPr/>
    </dgm:pt>
    <dgm:pt modelId="{D760B9D6-F1CA-48F5-B767-5E242C3AEBDC}" type="pres">
      <dgm:prSet presAssocID="{5E105AEE-A175-450D-8ACA-1202BFDCAB77}" presName="middleNode" presStyleCnt="0"/>
      <dgm:spPr/>
    </dgm:pt>
    <dgm:pt modelId="{E26CA4DC-E3A3-4B1A-BDAD-07557DA15B2E}" type="pres">
      <dgm:prSet presAssocID="{5E105AEE-A175-450D-8ACA-1202BFDCAB77}" presName="padding" presStyleLbl="node1" presStyleIdx="1" presStyleCnt="20"/>
      <dgm:spPr/>
    </dgm:pt>
    <dgm:pt modelId="{8CF7BAD3-870E-419F-891D-3FE4063C237F}" type="pres">
      <dgm:prSet presAssocID="{5E105AEE-A175-450D-8ACA-1202BFDCAB77}" presName="shape" presStyleLbl="node1" presStyleIdx="2" presStyleCnt="20" custLinFactNeighborX="-73543" custLinFactNeighborY="5254">
        <dgm:presLayoutVars>
          <dgm:bulletEnabled val="1"/>
        </dgm:presLayoutVars>
      </dgm:prSet>
      <dgm:spPr/>
    </dgm:pt>
    <dgm:pt modelId="{ABF4CE33-6179-4A50-BBC1-67C2378D205A}" type="pres">
      <dgm:prSet presAssocID="{019243A6-5EFE-4B4D-941C-78241F5B63DC}" presName="sibTrans" presStyleLbl="sibTrans2D1" presStyleIdx="2" presStyleCnt="19"/>
      <dgm:spPr/>
    </dgm:pt>
    <dgm:pt modelId="{E23A1BBF-83E2-46D1-8148-D8957994AFB2}" type="pres">
      <dgm:prSet presAssocID="{76380B1A-7497-47CD-A615-DCA5736E720F}" presName="middleNode" presStyleCnt="0"/>
      <dgm:spPr/>
    </dgm:pt>
    <dgm:pt modelId="{D1D719AC-B76F-4116-8F32-AC7E0F870A83}" type="pres">
      <dgm:prSet presAssocID="{76380B1A-7497-47CD-A615-DCA5736E720F}" presName="padding" presStyleLbl="node1" presStyleIdx="2" presStyleCnt="20"/>
      <dgm:spPr/>
    </dgm:pt>
    <dgm:pt modelId="{21C3E167-ABD4-4763-9080-24D430DE9571}" type="pres">
      <dgm:prSet presAssocID="{76380B1A-7497-47CD-A615-DCA5736E720F}" presName="shape" presStyleLbl="node1" presStyleIdx="3" presStyleCnt="20" custLinFactNeighborX="-47278" custLinFactNeighborY="2626">
        <dgm:presLayoutVars>
          <dgm:bulletEnabled val="1"/>
        </dgm:presLayoutVars>
      </dgm:prSet>
      <dgm:spPr/>
    </dgm:pt>
    <dgm:pt modelId="{674CE0BB-8CAB-4544-A32B-708B1003DF04}" type="pres">
      <dgm:prSet presAssocID="{CFC2D921-66FD-4734-849B-20903B5B8078}" presName="sibTrans" presStyleLbl="sibTrans2D1" presStyleIdx="3" presStyleCnt="19"/>
      <dgm:spPr/>
    </dgm:pt>
    <dgm:pt modelId="{148957CA-EB37-455F-84F9-7595805F0434}" type="pres">
      <dgm:prSet presAssocID="{F1157CB5-147F-48C1-88F6-ABB1CD8E53C5}" presName="middleNode" presStyleCnt="0"/>
      <dgm:spPr/>
    </dgm:pt>
    <dgm:pt modelId="{DE3B268C-0675-43D8-B2AB-1DD1755C05FD}" type="pres">
      <dgm:prSet presAssocID="{F1157CB5-147F-48C1-88F6-ABB1CD8E53C5}" presName="padding" presStyleLbl="node1" presStyleIdx="3" presStyleCnt="20"/>
      <dgm:spPr/>
    </dgm:pt>
    <dgm:pt modelId="{34D2E848-07C9-4C5D-9EB0-1BCC116A3FD5}" type="pres">
      <dgm:prSet presAssocID="{F1157CB5-147F-48C1-88F6-ABB1CD8E53C5}" presName="shape" presStyleLbl="node1" presStyleIdx="4" presStyleCnt="20" custLinFactNeighborX="-10506" custLinFactNeighborY="-15759">
        <dgm:presLayoutVars>
          <dgm:bulletEnabled val="1"/>
        </dgm:presLayoutVars>
      </dgm:prSet>
      <dgm:spPr/>
    </dgm:pt>
    <dgm:pt modelId="{D5826D1A-7633-4BDD-8ED4-099E58E20CD5}" type="pres">
      <dgm:prSet presAssocID="{652E73AF-CEA7-44BB-82E3-A9DE3B2EDFE3}" presName="sibTrans" presStyleLbl="sibTrans2D1" presStyleIdx="4" presStyleCnt="19"/>
      <dgm:spPr/>
    </dgm:pt>
    <dgm:pt modelId="{80E589C7-F6B8-4606-A13D-757DA11006E9}" type="pres">
      <dgm:prSet presAssocID="{7BF562B5-A585-48BF-8732-706ECECEC873}" presName="middleNode" presStyleCnt="0"/>
      <dgm:spPr/>
    </dgm:pt>
    <dgm:pt modelId="{FB9D7A04-8A1F-46F5-8FAB-9C6CF74BDC0B}" type="pres">
      <dgm:prSet presAssocID="{7BF562B5-A585-48BF-8732-706ECECEC873}" presName="padding" presStyleLbl="node1" presStyleIdx="4" presStyleCnt="20"/>
      <dgm:spPr/>
    </dgm:pt>
    <dgm:pt modelId="{72A2C272-8FFB-41C4-8098-DF59E461905C}" type="pres">
      <dgm:prSet presAssocID="{7BF562B5-A585-48BF-8732-706ECECEC873}" presName="shape" presStyleLbl="node1" presStyleIdx="5" presStyleCnt="20" custLinFactNeighborX="-21012" custLinFactNeighborY="3940">
        <dgm:presLayoutVars>
          <dgm:bulletEnabled val="1"/>
        </dgm:presLayoutVars>
      </dgm:prSet>
      <dgm:spPr/>
    </dgm:pt>
    <dgm:pt modelId="{42FE258F-DD6B-43EF-97F1-1B0F229D421A}" type="pres">
      <dgm:prSet presAssocID="{910CD48D-AF91-45EC-8175-AE64464FD300}" presName="sibTrans" presStyleLbl="sibTrans2D1" presStyleIdx="5" presStyleCnt="19"/>
      <dgm:spPr/>
    </dgm:pt>
    <dgm:pt modelId="{89430533-16CF-45E9-8619-907D869CBE75}" type="pres">
      <dgm:prSet presAssocID="{53771FFB-9D96-40F2-BD0A-4066FF318A6E}" presName="middleNode" presStyleCnt="0"/>
      <dgm:spPr/>
    </dgm:pt>
    <dgm:pt modelId="{29D3DA52-FFFB-4688-AF6A-E763DAD41860}" type="pres">
      <dgm:prSet presAssocID="{53771FFB-9D96-40F2-BD0A-4066FF318A6E}" presName="padding" presStyleLbl="node1" presStyleIdx="5" presStyleCnt="20"/>
      <dgm:spPr/>
    </dgm:pt>
    <dgm:pt modelId="{B07F5C18-AB6F-4611-85C4-DAD8E6BB2B2E}" type="pres">
      <dgm:prSet presAssocID="{53771FFB-9D96-40F2-BD0A-4066FF318A6E}" presName="shape" presStyleLbl="node1" presStyleIdx="6" presStyleCnt="20" custLinFactNeighborX="17072" custLinFactNeighborY="-3940">
        <dgm:presLayoutVars>
          <dgm:bulletEnabled val="1"/>
        </dgm:presLayoutVars>
      </dgm:prSet>
      <dgm:spPr/>
    </dgm:pt>
    <dgm:pt modelId="{6D524390-CA15-4EDC-9A93-49AA177DC03A}" type="pres">
      <dgm:prSet presAssocID="{5E267F51-E146-4683-8E56-CC776645B308}" presName="sibTrans" presStyleLbl="sibTrans2D1" presStyleIdx="6" presStyleCnt="19"/>
      <dgm:spPr/>
    </dgm:pt>
    <dgm:pt modelId="{25BD6EA3-9774-4DF4-8D1C-AA8116395E85}" type="pres">
      <dgm:prSet presAssocID="{EC129EBB-1F9E-424D-A451-95BF90FA0B18}" presName="middleNode" presStyleCnt="0"/>
      <dgm:spPr/>
    </dgm:pt>
    <dgm:pt modelId="{39D855E9-ED59-499D-99C5-7FF0C64EB20D}" type="pres">
      <dgm:prSet presAssocID="{EC129EBB-1F9E-424D-A451-95BF90FA0B18}" presName="padding" presStyleLbl="node1" presStyleIdx="6" presStyleCnt="20"/>
      <dgm:spPr/>
    </dgm:pt>
    <dgm:pt modelId="{D327B3AA-EF9C-4D7E-AB24-5D52758256DC}" type="pres">
      <dgm:prSet presAssocID="{EC129EBB-1F9E-424D-A451-95BF90FA0B18}" presName="shape" presStyleLbl="node1" presStyleIdx="7" presStyleCnt="20" custLinFactNeighborX="30775" custLinFactNeighborY="27578">
        <dgm:presLayoutVars>
          <dgm:bulletEnabled val="1"/>
        </dgm:presLayoutVars>
      </dgm:prSet>
      <dgm:spPr/>
    </dgm:pt>
    <dgm:pt modelId="{B7EC462F-CBDA-42A8-B5B4-74CB4FBE8467}" type="pres">
      <dgm:prSet presAssocID="{27AC44A0-E2D5-4E74-98FC-21482215D4D7}" presName="sibTrans" presStyleLbl="sibTrans2D1" presStyleIdx="7" presStyleCnt="19"/>
      <dgm:spPr/>
    </dgm:pt>
    <dgm:pt modelId="{09CBEF74-8E60-44E8-9105-E309CC975B5A}" type="pres">
      <dgm:prSet presAssocID="{10D1D028-76C9-4449-B11A-23ADD35098F8}" presName="middleNode" presStyleCnt="0"/>
      <dgm:spPr/>
    </dgm:pt>
    <dgm:pt modelId="{824DFBAE-D5C0-4A7C-B43B-0F7340754936}" type="pres">
      <dgm:prSet presAssocID="{10D1D028-76C9-4449-B11A-23ADD35098F8}" presName="padding" presStyleLbl="node1" presStyleIdx="7" presStyleCnt="20"/>
      <dgm:spPr/>
    </dgm:pt>
    <dgm:pt modelId="{4BB711B7-996A-4ACF-AB6B-18463C165EF3}" type="pres">
      <dgm:prSet presAssocID="{10D1D028-76C9-4449-B11A-23ADD35098F8}" presName="shape" presStyleLbl="node1" presStyleIdx="8" presStyleCnt="20">
        <dgm:presLayoutVars>
          <dgm:bulletEnabled val="1"/>
        </dgm:presLayoutVars>
      </dgm:prSet>
      <dgm:spPr/>
    </dgm:pt>
    <dgm:pt modelId="{E0B8E090-8250-4E02-BDFF-83B05476301A}" type="pres">
      <dgm:prSet presAssocID="{856C12C4-F24B-457F-A078-8710369DBF9A}" presName="sibTrans" presStyleLbl="sibTrans2D1" presStyleIdx="8" presStyleCnt="19"/>
      <dgm:spPr/>
    </dgm:pt>
    <dgm:pt modelId="{4E987B96-7A0E-4DCE-8BEC-9E8D46870C7C}" type="pres">
      <dgm:prSet presAssocID="{7B597B0A-E10E-4821-99BE-FF9972350375}" presName="middleNode" presStyleCnt="0"/>
      <dgm:spPr/>
    </dgm:pt>
    <dgm:pt modelId="{DC6A3080-FCE1-4B68-91D9-7A3BC315CC28}" type="pres">
      <dgm:prSet presAssocID="{7B597B0A-E10E-4821-99BE-FF9972350375}" presName="padding" presStyleLbl="node1" presStyleIdx="8" presStyleCnt="20"/>
      <dgm:spPr/>
    </dgm:pt>
    <dgm:pt modelId="{A292C7D1-2407-4732-94CC-20382F3C417F}" type="pres">
      <dgm:prSet presAssocID="{7B597B0A-E10E-4821-99BE-FF9972350375}" presName="shape" presStyleLbl="node1" presStyleIdx="9" presStyleCnt="20" custLinFactNeighborX="45964" custLinFactNeighborY="-31518">
        <dgm:presLayoutVars>
          <dgm:bulletEnabled val="1"/>
        </dgm:presLayoutVars>
      </dgm:prSet>
      <dgm:spPr/>
    </dgm:pt>
    <dgm:pt modelId="{4D9F0F5A-B26F-4183-BB3C-F602A7F47A79}" type="pres">
      <dgm:prSet presAssocID="{875669D3-036E-4166-A095-19CDC27EF921}" presName="sibTrans" presStyleLbl="sibTrans2D1" presStyleIdx="9" presStyleCnt="19"/>
      <dgm:spPr/>
    </dgm:pt>
    <dgm:pt modelId="{50A06392-0293-448C-AB31-E7A7686E7795}" type="pres">
      <dgm:prSet presAssocID="{F0724F2E-394E-4F6A-95F0-E99CF3966AF7}" presName="middleNode" presStyleCnt="0"/>
      <dgm:spPr/>
    </dgm:pt>
    <dgm:pt modelId="{9EB4C007-DEC8-45C1-AB4D-68BD0DF9E786}" type="pres">
      <dgm:prSet presAssocID="{F0724F2E-394E-4F6A-95F0-E99CF3966AF7}" presName="padding" presStyleLbl="node1" presStyleIdx="9" presStyleCnt="20"/>
      <dgm:spPr/>
    </dgm:pt>
    <dgm:pt modelId="{7F3E9A67-0DE4-488A-BC94-BE252F60BE98}" type="pres">
      <dgm:prSet presAssocID="{F0724F2E-394E-4F6A-95F0-E99CF3966AF7}" presName="shape" presStyleLbl="node1" presStyleIdx="10" presStyleCnt="20" custLinFactNeighborX="-30301" custLinFactNeighborY="-23639">
        <dgm:presLayoutVars>
          <dgm:bulletEnabled val="1"/>
        </dgm:presLayoutVars>
      </dgm:prSet>
      <dgm:spPr/>
    </dgm:pt>
    <dgm:pt modelId="{9E348FCB-CD50-420E-9F84-4447B8C83D21}" type="pres">
      <dgm:prSet presAssocID="{B7361DEB-E884-4ACF-87A9-0B260D5F330F}" presName="sibTrans" presStyleLbl="sibTrans2D1" presStyleIdx="10" presStyleCnt="19"/>
      <dgm:spPr/>
    </dgm:pt>
    <dgm:pt modelId="{1016E139-DF10-42C1-8978-58D9B286D906}" type="pres">
      <dgm:prSet presAssocID="{71ED550C-F49B-408E-8C10-E305AB8DB255}" presName="middleNode" presStyleCnt="0"/>
      <dgm:spPr/>
    </dgm:pt>
    <dgm:pt modelId="{74432FD8-5AA3-4467-8BA4-97143505043A}" type="pres">
      <dgm:prSet presAssocID="{71ED550C-F49B-408E-8C10-E305AB8DB255}" presName="padding" presStyleLbl="node1" presStyleIdx="10" presStyleCnt="20"/>
      <dgm:spPr/>
    </dgm:pt>
    <dgm:pt modelId="{482C8CA6-F214-474D-88E5-9ADFCE691D48}" type="pres">
      <dgm:prSet presAssocID="{71ED550C-F49B-408E-8C10-E305AB8DB255}" presName="shape" presStyleLbl="node1" presStyleIdx="11" presStyleCnt="20" custLinFactNeighborX="19699" custLinFactNeighborY="-32831">
        <dgm:presLayoutVars>
          <dgm:bulletEnabled val="1"/>
        </dgm:presLayoutVars>
      </dgm:prSet>
      <dgm:spPr/>
    </dgm:pt>
    <dgm:pt modelId="{CC961090-8C73-4226-918A-8ED79D7674E3}" type="pres">
      <dgm:prSet presAssocID="{6342404F-0076-43D0-BB0A-87F17C036F01}" presName="sibTrans" presStyleLbl="sibTrans2D1" presStyleIdx="11" presStyleCnt="19"/>
      <dgm:spPr/>
    </dgm:pt>
    <dgm:pt modelId="{9BD52E96-7CA7-4EEC-9EEA-461618E571C0}" type="pres">
      <dgm:prSet presAssocID="{A04B0BE1-79E6-49BE-9430-6E0EAAC27A91}" presName="middleNode" presStyleCnt="0"/>
      <dgm:spPr/>
    </dgm:pt>
    <dgm:pt modelId="{8150AF5E-A50C-4A8B-AF2B-9A31EE525D9F}" type="pres">
      <dgm:prSet presAssocID="{A04B0BE1-79E6-49BE-9430-6E0EAAC27A91}" presName="padding" presStyleLbl="node1" presStyleIdx="11" presStyleCnt="20"/>
      <dgm:spPr/>
    </dgm:pt>
    <dgm:pt modelId="{DD531FB7-496A-4CA5-BD8C-F4411A9E2F84}" type="pres">
      <dgm:prSet presAssocID="{A04B0BE1-79E6-49BE-9430-6E0EAAC27A91}" presName="shape" presStyleLbl="node1" presStyleIdx="12" presStyleCnt="20" custLinFactNeighborX="42024" custLinFactNeighborY="-23639">
        <dgm:presLayoutVars>
          <dgm:bulletEnabled val="1"/>
        </dgm:presLayoutVars>
      </dgm:prSet>
      <dgm:spPr/>
    </dgm:pt>
    <dgm:pt modelId="{404A7D50-C63B-4F82-BA99-E934E0567832}" type="pres">
      <dgm:prSet presAssocID="{ACB40F10-F712-49EE-8348-ED437C623AF0}" presName="sibTrans" presStyleLbl="sibTrans2D1" presStyleIdx="12" presStyleCnt="19"/>
      <dgm:spPr/>
    </dgm:pt>
    <dgm:pt modelId="{FD2DD175-33C8-43AC-8F78-6683C68FBA25}" type="pres">
      <dgm:prSet presAssocID="{AD4A1E45-7EEB-4401-88B1-1101DCCDA50A}" presName="middleNode" presStyleCnt="0"/>
      <dgm:spPr/>
    </dgm:pt>
    <dgm:pt modelId="{725A54B4-70ED-4D6B-9366-B7DF2E852AEC}" type="pres">
      <dgm:prSet presAssocID="{AD4A1E45-7EEB-4401-88B1-1101DCCDA50A}" presName="padding" presStyleLbl="node1" presStyleIdx="12" presStyleCnt="20"/>
      <dgm:spPr/>
    </dgm:pt>
    <dgm:pt modelId="{DAAC3AC1-3DC8-4222-AFFE-1E1ECDC4D292}" type="pres">
      <dgm:prSet presAssocID="{AD4A1E45-7EEB-4401-88B1-1101DCCDA50A}" presName="shape" presStyleLbl="node1" presStyleIdx="13" presStyleCnt="20" custLinFactNeighborX="42024" custLinFactNeighborY="-17072">
        <dgm:presLayoutVars>
          <dgm:bulletEnabled val="1"/>
        </dgm:presLayoutVars>
      </dgm:prSet>
      <dgm:spPr/>
    </dgm:pt>
    <dgm:pt modelId="{AFAC48ED-0D6A-4D09-B248-5EE45DE90DA9}" type="pres">
      <dgm:prSet presAssocID="{69535487-78D5-4272-86DF-8A7AE5AD2CFB}" presName="sibTrans" presStyleLbl="sibTrans2D1" presStyleIdx="13" presStyleCnt="19"/>
      <dgm:spPr/>
    </dgm:pt>
    <dgm:pt modelId="{317242F8-6145-48D0-B402-B19B438A95B4}" type="pres">
      <dgm:prSet presAssocID="{CF9497D3-FBC8-4335-A835-9E79E8BEFA9A}" presName="middleNode" presStyleCnt="0"/>
      <dgm:spPr/>
    </dgm:pt>
    <dgm:pt modelId="{9BF50F12-E8BD-4C4F-B3C2-FC44412876BF}" type="pres">
      <dgm:prSet presAssocID="{CF9497D3-FBC8-4335-A835-9E79E8BEFA9A}" presName="padding" presStyleLbl="node1" presStyleIdx="13" presStyleCnt="20"/>
      <dgm:spPr/>
    </dgm:pt>
    <dgm:pt modelId="{74B12397-478E-4BFE-A1F9-F6710C2F1353}" type="pres">
      <dgm:prSet presAssocID="{CF9497D3-FBC8-4335-A835-9E79E8BEFA9A}" presName="shape" presStyleLbl="node1" presStyleIdx="14" presStyleCnt="20" custLinFactNeighborX="31518" custLinFactNeighborY="1313">
        <dgm:presLayoutVars>
          <dgm:bulletEnabled val="1"/>
        </dgm:presLayoutVars>
      </dgm:prSet>
      <dgm:spPr/>
    </dgm:pt>
    <dgm:pt modelId="{3A82A187-23F4-463E-9AF1-523E5127771B}" type="pres">
      <dgm:prSet presAssocID="{65F4C63D-D06F-4EEA-B716-0C8C9F75F671}" presName="sibTrans" presStyleLbl="sibTrans2D1" presStyleIdx="14" presStyleCnt="19"/>
      <dgm:spPr/>
    </dgm:pt>
    <dgm:pt modelId="{CD9F19CE-2C0D-4574-9F2D-AAE423D401C1}" type="pres">
      <dgm:prSet presAssocID="{CC03D7F9-8268-431B-ACA0-4BA6CAE21FC7}" presName="middleNode" presStyleCnt="0"/>
      <dgm:spPr/>
    </dgm:pt>
    <dgm:pt modelId="{1571E633-836D-4A2B-A938-963BFFC6CA91}" type="pres">
      <dgm:prSet presAssocID="{CC03D7F9-8268-431B-ACA0-4BA6CAE21FC7}" presName="padding" presStyleLbl="node1" presStyleIdx="14" presStyleCnt="20"/>
      <dgm:spPr/>
    </dgm:pt>
    <dgm:pt modelId="{1E5D9A71-6164-4AEF-AE43-473E89CAD020}" type="pres">
      <dgm:prSet presAssocID="{CC03D7F9-8268-431B-ACA0-4BA6CAE21FC7}" presName="shape" presStyleLbl="node1" presStyleIdx="15" presStyleCnt="20" custLinFactNeighborX="51217" custLinFactNeighborY="17072">
        <dgm:presLayoutVars>
          <dgm:bulletEnabled val="1"/>
        </dgm:presLayoutVars>
      </dgm:prSet>
      <dgm:spPr/>
    </dgm:pt>
    <dgm:pt modelId="{ABC2F35C-F07B-463E-830A-1456C687CD77}" type="pres">
      <dgm:prSet presAssocID="{F609CCD1-FF5D-4979-8B95-06AB19EAEDA9}" presName="sibTrans" presStyleLbl="sibTrans2D1" presStyleIdx="15" presStyleCnt="19"/>
      <dgm:spPr/>
    </dgm:pt>
    <dgm:pt modelId="{416D11BD-6FA5-46DA-8772-419D0C1136D9}" type="pres">
      <dgm:prSet presAssocID="{C50A38CC-C0A1-49B3-B97D-B1FD3FD6BA2F}" presName="middleNode" presStyleCnt="0"/>
      <dgm:spPr/>
    </dgm:pt>
    <dgm:pt modelId="{D8221D9A-E3AE-4928-8C65-57DAADCAB87E}" type="pres">
      <dgm:prSet presAssocID="{C50A38CC-C0A1-49B3-B97D-B1FD3FD6BA2F}" presName="padding" presStyleLbl="node1" presStyleIdx="15" presStyleCnt="20"/>
      <dgm:spPr/>
    </dgm:pt>
    <dgm:pt modelId="{412D8A59-D87C-43B8-B7A8-96C640B3FD89}" type="pres">
      <dgm:prSet presAssocID="{C50A38CC-C0A1-49B3-B97D-B1FD3FD6BA2F}" presName="shape" presStyleLbl="node1" presStyleIdx="16" presStyleCnt="20" custLinFactNeighborX="72229" custLinFactNeighborY="7880">
        <dgm:presLayoutVars>
          <dgm:bulletEnabled val="1"/>
        </dgm:presLayoutVars>
      </dgm:prSet>
      <dgm:spPr/>
    </dgm:pt>
    <dgm:pt modelId="{06642C70-8E5D-49E2-8D1E-395223CF1DE2}" type="pres">
      <dgm:prSet presAssocID="{441CB2F0-D579-46A5-8F23-764B8801E3DB}" presName="sibTrans" presStyleLbl="sibTrans2D1" presStyleIdx="16" presStyleCnt="19"/>
      <dgm:spPr/>
    </dgm:pt>
    <dgm:pt modelId="{644880F1-57F3-4B7D-9934-BAC819693839}" type="pres">
      <dgm:prSet presAssocID="{EC614447-1946-4F57-BD11-F0ED1BBA5ACF}" presName="middleNode" presStyleCnt="0"/>
      <dgm:spPr/>
    </dgm:pt>
    <dgm:pt modelId="{6DF86B52-2F0D-4900-A21D-0C7620A91DDA}" type="pres">
      <dgm:prSet presAssocID="{EC614447-1946-4F57-BD11-F0ED1BBA5ACF}" presName="padding" presStyleLbl="node1" presStyleIdx="16" presStyleCnt="20"/>
      <dgm:spPr/>
    </dgm:pt>
    <dgm:pt modelId="{FE5E6498-4E4B-47ED-822D-CAB9328E4368}" type="pres">
      <dgm:prSet presAssocID="{EC614447-1946-4F57-BD11-F0ED1BBA5ACF}" presName="shape" presStyleLbl="node1" presStyleIdx="17" presStyleCnt="20" custLinFactNeighborX="87988" custLinFactNeighborY="14446">
        <dgm:presLayoutVars>
          <dgm:bulletEnabled val="1"/>
        </dgm:presLayoutVars>
      </dgm:prSet>
      <dgm:spPr/>
    </dgm:pt>
    <dgm:pt modelId="{66636375-E6E8-4065-ADD3-765A39AD5A62}" type="pres">
      <dgm:prSet presAssocID="{A7575132-D39F-48CB-BEF4-1D024EFA6A9A}" presName="sibTrans" presStyleLbl="sibTrans2D1" presStyleIdx="17" presStyleCnt="19"/>
      <dgm:spPr/>
    </dgm:pt>
    <dgm:pt modelId="{D5ACFDE8-DC4F-4543-850E-2B9758FFA421}" type="pres">
      <dgm:prSet presAssocID="{B7183DF3-4F98-4EA6-952A-C768FA633AA9}" presName="middleNode" presStyleCnt="0"/>
      <dgm:spPr/>
    </dgm:pt>
    <dgm:pt modelId="{A0B801F9-393C-40BD-91F3-E6460A85A142}" type="pres">
      <dgm:prSet presAssocID="{B7183DF3-4F98-4EA6-952A-C768FA633AA9}" presName="padding" presStyleLbl="node1" presStyleIdx="17" presStyleCnt="20"/>
      <dgm:spPr/>
    </dgm:pt>
    <dgm:pt modelId="{13114377-F3D2-441D-9085-A083A7E42170}" type="pres">
      <dgm:prSet presAssocID="{B7183DF3-4F98-4EA6-952A-C768FA633AA9}" presName="shape" presStyleLbl="node1" presStyleIdx="18" presStyleCnt="20" custLinFactNeighborX="73542" custLinFactNeighborY="14446">
        <dgm:presLayoutVars>
          <dgm:bulletEnabled val="1"/>
        </dgm:presLayoutVars>
      </dgm:prSet>
      <dgm:spPr/>
    </dgm:pt>
    <dgm:pt modelId="{A1D919A4-CDDE-4037-ACFF-12A7483A363E}" type="pres">
      <dgm:prSet presAssocID="{CAF36A34-E6FF-479B-8BFF-1366BB18A143}" presName="sibTrans" presStyleLbl="sibTrans2D1" presStyleIdx="18" presStyleCnt="19"/>
      <dgm:spPr/>
    </dgm:pt>
    <dgm:pt modelId="{B41B20A4-7CAC-4F47-8A98-A939DFB122BA}" type="pres">
      <dgm:prSet presAssocID="{74DFBFBE-9C1D-4E89-AF9A-659B3B6C3F8F}" presName="lastNode" presStyleLbl="node1" presStyleIdx="19" presStyleCnt="20" custLinFactNeighborX="58688" custLinFactNeighborY="-7884">
        <dgm:presLayoutVars>
          <dgm:bulletEnabled val="1"/>
        </dgm:presLayoutVars>
      </dgm:prSet>
      <dgm:spPr/>
    </dgm:pt>
  </dgm:ptLst>
  <dgm:cxnLst>
    <dgm:cxn modelId="{D6184102-1F75-4F0B-8CF9-759DE3709528}" srcId="{8702B5D2-BE91-4DA0-863A-3723BFFF8CFC}" destId="{CC03D7F9-8268-431B-ACA0-4BA6CAE21FC7}" srcOrd="15" destOrd="0" parTransId="{45BA836D-0336-4D64-AB50-2AD96D854EEB}" sibTransId="{F609CCD1-FF5D-4979-8B95-06AB19EAEDA9}"/>
    <dgm:cxn modelId="{04F2F004-EAEE-413B-9B7F-7F38FD9801B7}" srcId="{8702B5D2-BE91-4DA0-863A-3723BFFF8CFC}" destId="{CF9497D3-FBC8-4335-A835-9E79E8BEFA9A}" srcOrd="14" destOrd="0" parTransId="{3DF341DA-E26E-40F9-A0B4-B64745BAA23A}" sibTransId="{65F4C63D-D06F-4EEA-B716-0C8C9F75F671}"/>
    <dgm:cxn modelId="{D2124109-50FB-46E8-B778-6FECF3127B6F}" srcId="{8702B5D2-BE91-4DA0-863A-3723BFFF8CFC}" destId="{53771FFB-9D96-40F2-BD0A-4066FF318A6E}" srcOrd="6" destOrd="0" parTransId="{794804B0-6DBB-4E52-A3A4-DF17F50CB9DF}" sibTransId="{5E267F51-E146-4683-8E56-CC776645B308}"/>
    <dgm:cxn modelId="{E950470A-6275-4463-A290-C02D534E407D}" type="presOf" srcId="{5E267F51-E146-4683-8E56-CC776645B308}" destId="{6D524390-CA15-4EDC-9A93-49AA177DC03A}" srcOrd="0" destOrd="0" presId="urn:microsoft.com/office/officeart/2005/8/layout/bProcess2"/>
    <dgm:cxn modelId="{A4BE850A-B705-49C5-B7F9-2B0617101219}" type="presOf" srcId="{ACB40F10-F712-49EE-8348-ED437C623AF0}" destId="{404A7D50-C63B-4F82-BA99-E934E0567832}" srcOrd="0" destOrd="0" presId="urn:microsoft.com/office/officeart/2005/8/layout/bProcess2"/>
    <dgm:cxn modelId="{1CD0DE10-09BD-4B2F-A09B-F5CAA938BE57}" type="presOf" srcId="{65F4C63D-D06F-4EEA-B716-0C8C9F75F671}" destId="{3A82A187-23F4-463E-9AF1-523E5127771B}" srcOrd="0" destOrd="0" presId="urn:microsoft.com/office/officeart/2005/8/layout/bProcess2"/>
    <dgm:cxn modelId="{4AD8B212-D62F-4DB1-9B5D-854BC5EF0192}" type="presOf" srcId="{856C12C4-F24B-457F-A078-8710369DBF9A}" destId="{E0B8E090-8250-4E02-BDFF-83B05476301A}" srcOrd="0" destOrd="0" presId="urn:microsoft.com/office/officeart/2005/8/layout/bProcess2"/>
    <dgm:cxn modelId="{1D750014-F992-40BD-B7CF-D602A404AEA2}" type="presOf" srcId="{CFC2D921-66FD-4734-849B-20903B5B8078}" destId="{674CE0BB-8CAB-4544-A32B-708B1003DF04}" srcOrd="0" destOrd="0" presId="urn:microsoft.com/office/officeart/2005/8/layout/bProcess2"/>
    <dgm:cxn modelId="{FDB9E015-BE6B-413C-8A9E-70F7800B9731}" type="presOf" srcId="{EC129EBB-1F9E-424D-A451-95BF90FA0B18}" destId="{D327B3AA-EF9C-4D7E-AB24-5D52758256DC}" srcOrd="0" destOrd="0" presId="urn:microsoft.com/office/officeart/2005/8/layout/bProcess2"/>
    <dgm:cxn modelId="{D275A419-092F-4CCE-9BF3-41CDE9284EC0}" srcId="{8702B5D2-BE91-4DA0-863A-3723BFFF8CFC}" destId="{10D1D028-76C9-4449-B11A-23ADD35098F8}" srcOrd="8" destOrd="0" parTransId="{747E37AF-D2E9-4D78-A708-08FF5E115A24}" sibTransId="{856C12C4-F24B-457F-A078-8710369DBF9A}"/>
    <dgm:cxn modelId="{BA32DB1A-59BA-4EDA-8E9F-7DD4091732F5}" srcId="{8702B5D2-BE91-4DA0-863A-3723BFFF8CFC}" destId="{76380B1A-7497-47CD-A615-DCA5736E720F}" srcOrd="3" destOrd="0" parTransId="{85E28BAF-C29F-470B-B4AB-0DFBB03AA70F}" sibTransId="{CFC2D921-66FD-4734-849B-20903B5B8078}"/>
    <dgm:cxn modelId="{883D791B-0E12-4A22-B89B-3A0800636712}" srcId="{8702B5D2-BE91-4DA0-863A-3723BFFF8CFC}" destId="{B7183DF3-4F98-4EA6-952A-C768FA633AA9}" srcOrd="18" destOrd="0" parTransId="{FB8A66E4-9CFA-49DE-B59C-D6AF3046EC7B}" sibTransId="{CAF36A34-E6FF-479B-8BFF-1366BB18A143}"/>
    <dgm:cxn modelId="{21DBF61E-75E2-41A5-B4D7-48885529CC4C}" type="presOf" srcId="{7BF562B5-A585-48BF-8732-706ECECEC873}" destId="{72A2C272-8FFB-41C4-8098-DF59E461905C}" srcOrd="0" destOrd="0" presId="urn:microsoft.com/office/officeart/2005/8/layout/bProcess2"/>
    <dgm:cxn modelId="{424A6123-DFB2-4536-BBEA-35F2F9D6253F}" type="presOf" srcId="{F609CCD1-FF5D-4979-8B95-06AB19EAEDA9}" destId="{ABC2F35C-F07B-463E-830A-1456C687CD77}" srcOrd="0" destOrd="0" presId="urn:microsoft.com/office/officeart/2005/8/layout/bProcess2"/>
    <dgm:cxn modelId="{134D382A-8438-401E-9498-3D7F014BFDAA}" type="presOf" srcId="{B7183DF3-4F98-4EA6-952A-C768FA633AA9}" destId="{13114377-F3D2-441D-9085-A083A7E42170}" srcOrd="0" destOrd="0" presId="urn:microsoft.com/office/officeart/2005/8/layout/bProcess2"/>
    <dgm:cxn modelId="{967D8033-5D8F-40B9-BF20-6E111C378806}" type="presOf" srcId="{910CD48D-AF91-45EC-8175-AE64464FD300}" destId="{42FE258F-DD6B-43EF-97F1-1B0F229D421A}" srcOrd="0" destOrd="0" presId="urn:microsoft.com/office/officeart/2005/8/layout/bProcess2"/>
    <dgm:cxn modelId="{B3146734-7F96-4926-8337-F157D9E8C213}" srcId="{8702B5D2-BE91-4DA0-863A-3723BFFF8CFC}" destId="{AB44BE2D-F73D-4C9D-9036-53C7A9E56A75}" srcOrd="0" destOrd="0" parTransId="{60405CB9-19EF-4B8D-BA79-2B3F45BD1F31}" sibTransId="{5C6FAC89-0F6C-409A-8188-E93D3ECBE5AF}"/>
    <dgm:cxn modelId="{C8279134-A3A9-40D6-9AEF-EAA8115ADFBB}" type="presOf" srcId="{7B597B0A-E10E-4821-99BE-FF9972350375}" destId="{A292C7D1-2407-4732-94CC-20382F3C417F}" srcOrd="0" destOrd="0" presId="urn:microsoft.com/office/officeart/2005/8/layout/bProcess2"/>
    <dgm:cxn modelId="{6D0EA638-452E-49C5-B555-4750B9C98B1B}" srcId="{8702B5D2-BE91-4DA0-863A-3723BFFF8CFC}" destId="{EC614447-1946-4F57-BD11-F0ED1BBA5ACF}" srcOrd="17" destOrd="0" parTransId="{FBD3DA3D-2111-4D4E-A414-C3F1C0216DCD}" sibTransId="{A7575132-D39F-48CB-BEF4-1D024EFA6A9A}"/>
    <dgm:cxn modelId="{88586139-52C9-48FB-9BD7-BF570B3B8488}" type="presOf" srcId="{53771FFB-9D96-40F2-BD0A-4066FF318A6E}" destId="{B07F5C18-AB6F-4611-85C4-DAD8E6BB2B2E}" srcOrd="0" destOrd="0" presId="urn:microsoft.com/office/officeart/2005/8/layout/bProcess2"/>
    <dgm:cxn modelId="{5F63CB3F-C7A5-4FF9-91CA-15F8C7D94E42}" type="presOf" srcId="{F0724F2E-394E-4F6A-95F0-E99CF3966AF7}" destId="{7F3E9A67-0DE4-488A-BC94-BE252F60BE98}" srcOrd="0" destOrd="0" presId="urn:microsoft.com/office/officeart/2005/8/layout/bProcess2"/>
    <dgm:cxn modelId="{32944040-287B-4787-800E-4156E0C740CB}" type="presOf" srcId="{5E105AEE-A175-450D-8ACA-1202BFDCAB77}" destId="{8CF7BAD3-870E-419F-891D-3FE4063C237F}" srcOrd="0" destOrd="0" presId="urn:microsoft.com/office/officeart/2005/8/layout/bProcess2"/>
    <dgm:cxn modelId="{FB9B8440-1EEF-4ADD-AC25-8BA6633160A1}" type="presOf" srcId="{875669D3-036E-4166-A095-19CDC27EF921}" destId="{4D9F0F5A-B26F-4183-BB3C-F602A7F47A79}" srcOrd="0" destOrd="0" presId="urn:microsoft.com/office/officeart/2005/8/layout/bProcess2"/>
    <dgm:cxn modelId="{5E1AB14D-7032-4C0B-A9D0-462663BB6F4E}" type="presOf" srcId="{A7575132-D39F-48CB-BEF4-1D024EFA6A9A}" destId="{66636375-E6E8-4065-ADD3-765A39AD5A62}" srcOrd="0" destOrd="0" presId="urn:microsoft.com/office/officeart/2005/8/layout/bProcess2"/>
    <dgm:cxn modelId="{D361A152-7EDF-4E4B-8F09-F001076DD26A}" type="presOf" srcId="{8702B5D2-BE91-4DA0-863A-3723BFFF8CFC}" destId="{469B289D-DA56-44A6-8A7D-13612FE05165}" srcOrd="0" destOrd="0" presId="urn:microsoft.com/office/officeart/2005/8/layout/bProcess2"/>
    <dgm:cxn modelId="{70038354-2D28-4C79-915B-8AA057CE688C}" type="presOf" srcId="{302878F4-67ED-4FA1-BBD6-E08FAB2C624B}" destId="{86EECBE6-8BFF-48AF-944B-4A8B1C9C410A}" srcOrd="0" destOrd="0" presId="urn:microsoft.com/office/officeart/2005/8/layout/bProcess2"/>
    <dgm:cxn modelId="{1C48275A-F210-4640-9FA5-95BD80119539}" srcId="{8702B5D2-BE91-4DA0-863A-3723BFFF8CFC}" destId="{C50A38CC-C0A1-49B3-B97D-B1FD3FD6BA2F}" srcOrd="16" destOrd="0" parTransId="{339E8430-0657-4A99-88EF-A706FABC442C}" sibTransId="{441CB2F0-D579-46A5-8F23-764B8801E3DB}"/>
    <dgm:cxn modelId="{B0025E68-5CD0-4145-82C7-8C020F5DA76A}" type="presOf" srcId="{27AC44A0-E2D5-4E74-98FC-21482215D4D7}" destId="{B7EC462F-CBDA-42A8-B5B4-74CB4FBE8467}" srcOrd="0" destOrd="0" presId="urn:microsoft.com/office/officeart/2005/8/layout/bProcess2"/>
    <dgm:cxn modelId="{09954E70-8910-4ABA-83A1-14161A7E0BEC}" type="presOf" srcId="{71ED550C-F49B-408E-8C10-E305AB8DB255}" destId="{482C8CA6-F214-474D-88E5-9ADFCE691D48}" srcOrd="0" destOrd="0" presId="urn:microsoft.com/office/officeart/2005/8/layout/bProcess2"/>
    <dgm:cxn modelId="{B214C376-CED7-46F6-8D62-54ECB927EA27}" type="presOf" srcId="{CF9497D3-FBC8-4335-A835-9E79E8BEFA9A}" destId="{74B12397-478E-4BFE-A1F9-F6710C2F1353}" srcOrd="0" destOrd="0" presId="urn:microsoft.com/office/officeart/2005/8/layout/bProcess2"/>
    <dgm:cxn modelId="{1D8DEF79-AD51-429C-A8E2-8D3DD38A7BCB}" type="presOf" srcId="{652E73AF-CEA7-44BB-82E3-A9DE3B2EDFE3}" destId="{D5826D1A-7633-4BDD-8ED4-099E58E20CD5}" srcOrd="0" destOrd="0" presId="urn:microsoft.com/office/officeart/2005/8/layout/bProcess2"/>
    <dgm:cxn modelId="{D693C07D-9EC3-4A35-8610-4617F183BE19}" srcId="{8702B5D2-BE91-4DA0-863A-3723BFFF8CFC}" destId="{F0724F2E-394E-4F6A-95F0-E99CF3966AF7}" srcOrd="10" destOrd="0" parTransId="{65F1932E-C215-40D7-8035-0BF461673DDA}" sibTransId="{B7361DEB-E884-4ACF-87A9-0B260D5F330F}"/>
    <dgm:cxn modelId="{1644C77F-C84A-493A-96A5-BC181C2C5AF1}" srcId="{8702B5D2-BE91-4DA0-863A-3723BFFF8CFC}" destId="{AD4A1E45-7EEB-4401-88B1-1101DCCDA50A}" srcOrd="13" destOrd="0" parTransId="{DA519BCE-826D-4754-B6C0-D07A415403D9}" sibTransId="{69535487-78D5-4272-86DF-8A7AE5AD2CFB}"/>
    <dgm:cxn modelId="{8A271D8B-EE0F-4CBC-BD97-B0C7D2F3C3C7}" type="presOf" srcId="{6342404F-0076-43D0-BB0A-87F17C036F01}" destId="{CC961090-8C73-4226-918A-8ED79D7674E3}" srcOrd="0" destOrd="0" presId="urn:microsoft.com/office/officeart/2005/8/layout/bProcess2"/>
    <dgm:cxn modelId="{2A2E5F94-842D-48A8-B915-0083FED93DB1}" type="presOf" srcId="{AB44BE2D-F73D-4C9D-9036-53C7A9E56A75}" destId="{31B7A03D-F28B-44A6-9F01-323146B14788}" srcOrd="0" destOrd="0" presId="urn:microsoft.com/office/officeart/2005/8/layout/bProcess2"/>
    <dgm:cxn modelId="{8BC2BA97-AE5D-4594-A93C-0D27D99E82D3}" type="presOf" srcId="{CC03D7F9-8268-431B-ACA0-4BA6CAE21FC7}" destId="{1E5D9A71-6164-4AEF-AE43-473E89CAD020}" srcOrd="0" destOrd="0" presId="urn:microsoft.com/office/officeart/2005/8/layout/bProcess2"/>
    <dgm:cxn modelId="{4DF9B7A1-113E-4DD7-80B6-4C8756553194}" type="presOf" srcId="{019243A6-5EFE-4B4D-941C-78241F5B63DC}" destId="{ABF4CE33-6179-4A50-BBC1-67C2378D205A}" srcOrd="0" destOrd="0" presId="urn:microsoft.com/office/officeart/2005/8/layout/bProcess2"/>
    <dgm:cxn modelId="{4931E9AD-A6EE-45CE-988A-A5866E05811C}" srcId="{8702B5D2-BE91-4DA0-863A-3723BFFF8CFC}" destId="{EC129EBB-1F9E-424D-A451-95BF90FA0B18}" srcOrd="7" destOrd="0" parTransId="{098D1F1E-585F-426F-BA72-14471309D23A}" sibTransId="{27AC44A0-E2D5-4E74-98FC-21482215D4D7}"/>
    <dgm:cxn modelId="{E7330AAE-EC52-4323-8125-B96A0CB3E405}" type="presOf" srcId="{CAF36A34-E6FF-479B-8BFF-1366BB18A143}" destId="{A1D919A4-CDDE-4037-ACFF-12A7483A363E}" srcOrd="0" destOrd="0" presId="urn:microsoft.com/office/officeart/2005/8/layout/bProcess2"/>
    <dgm:cxn modelId="{7A48B8AE-43AC-4727-BA1B-1BABAE9AA8DC}" type="presOf" srcId="{74929529-77F6-4C5E-B6B9-B43D1193FA5D}" destId="{2ECAA938-2EA4-4C1C-A0C7-F83DA9E974EB}" srcOrd="0" destOrd="0" presId="urn:microsoft.com/office/officeart/2005/8/layout/bProcess2"/>
    <dgm:cxn modelId="{C1046BB6-2334-4BFB-B4A9-F587C386E347}" type="presOf" srcId="{A04B0BE1-79E6-49BE-9430-6E0EAAC27A91}" destId="{DD531FB7-496A-4CA5-BD8C-F4411A9E2F84}" srcOrd="0" destOrd="0" presId="urn:microsoft.com/office/officeart/2005/8/layout/bProcess2"/>
    <dgm:cxn modelId="{683FBEB8-16BC-480D-ACF0-09F8DAA2F717}" type="presOf" srcId="{AD4A1E45-7EEB-4401-88B1-1101DCCDA50A}" destId="{DAAC3AC1-3DC8-4222-AFFE-1E1ECDC4D292}" srcOrd="0" destOrd="0" presId="urn:microsoft.com/office/officeart/2005/8/layout/bProcess2"/>
    <dgm:cxn modelId="{3715C3B9-1978-4578-B0C4-037DCEB6C76A}" type="presOf" srcId="{10D1D028-76C9-4449-B11A-23ADD35098F8}" destId="{4BB711B7-996A-4ACF-AB6B-18463C165EF3}" srcOrd="0" destOrd="0" presId="urn:microsoft.com/office/officeart/2005/8/layout/bProcess2"/>
    <dgm:cxn modelId="{7C6130BB-6AD7-41B8-A1DF-23DCDEC2B33F}" type="presOf" srcId="{441CB2F0-D579-46A5-8F23-764B8801E3DB}" destId="{06642C70-8E5D-49E2-8D1E-395223CF1DE2}" srcOrd="0" destOrd="0" presId="urn:microsoft.com/office/officeart/2005/8/layout/bProcess2"/>
    <dgm:cxn modelId="{AF9146BC-F980-48F9-A780-8EB9B11642D0}" type="presOf" srcId="{B7361DEB-E884-4ACF-87A9-0B260D5F330F}" destId="{9E348FCB-CD50-420E-9F84-4447B8C83D21}" srcOrd="0" destOrd="0" presId="urn:microsoft.com/office/officeart/2005/8/layout/bProcess2"/>
    <dgm:cxn modelId="{6CAF84BC-777E-491A-BC36-6CA7B43D4CA6}" type="presOf" srcId="{EC614447-1946-4F57-BD11-F0ED1BBA5ACF}" destId="{FE5E6498-4E4B-47ED-822D-CAB9328E4368}" srcOrd="0" destOrd="0" presId="urn:microsoft.com/office/officeart/2005/8/layout/bProcess2"/>
    <dgm:cxn modelId="{4DFA57C6-4272-4C06-B264-0D5A30CBE12E}" srcId="{8702B5D2-BE91-4DA0-863A-3723BFFF8CFC}" destId="{A04B0BE1-79E6-49BE-9430-6E0EAAC27A91}" srcOrd="12" destOrd="0" parTransId="{C7AB5E9B-0516-4F56-ABD4-D8992CF6E602}" sibTransId="{ACB40F10-F712-49EE-8348-ED437C623AF0}"/>
    <dgm:cxn modelId="{9179C6C6-D6F9-4271-BC30-4A0D00B88004}" type="presOf" srcId="{69535487-78D5-4272-86DF-8A7AE5AD2CFB}" destId="{AFAC48ED-0D6A-4D09-B248-5EE45DE90DA9}" srcOrd="0" destOrd="0" presId="urn:microsoft.com/office/officeart/2005/8/layout/bProcess2"/>
    <dgm:cxn modelId="{1BF21FC7-B2D9-4D18-A2C3-8C26BE90A1C6}" type="presOf" srcId="{C50A38CC-C0A1-49B3-B97D-B1FD3FD6BA2F}" destId="{412D8A59-D87C-43B8-B7A8-96C640B3FD89}" srcOrd="0" destOrd="0" presId="urn:microsoft.com/office/officeart/2005/8/layout/bProcess2"/>
    <dgm:cxn modelId="{B62AACCF-3707-421A-B317-56371AAB2721}" srcId="{8702B5D2-BE91-4DA0-863A-3723BFFF8CFC}" destId="{F1157CB5-147F-48C1-88F6-ABB1CD8E53C5}" srcOrd="4" destOrd="0" parTransId="{EA8AFB0D-0BC2-4391-9F92-12251F20E1CE}" sibTransId="{652E73AF-CEA7-44BB-82E3-A9DE3B2EDFE3}"/>
    <dgm:cxn modelId="{B639B7D1-913B-4E39-93F6-5559562BA0FD}" srcId="{8702B5D2-BE91-4DA0-863A-3723BFFF8CFC}" destId="{7BF562B5-A585-48BF-8732-706ECECEC873}" srcOrd="5" destOrd="0" parTransId="{4A6F08B1-780A-46F5-8BD9-41DD5CB5D1FA}" sibTransId="{910CD48D-AF91-45EC-8175-AE64464FD300}"/>
    <dgm:cxn modelId="{694805D8-CC8F-4D29-B2B3-7236ADCD30C1}" srcId="{8702B5D2-BE91-4DA0-863A-3723BFFF8CFC}" destId="{5E105AEE-A175-450D-8ACA-1202BFDCAB77}" srcOrd="2" destOrd="0" parTransId="{6662A1C7-1038-4745-B482-0D497DA28CF5}" sibTransId="{019243A6-5EFE-4B4D-941C-78241F5B63DC}"/>
    <dgm:cxn modelId="{890241DB-5AF9-4E3D-BD74-48B06B41A50B}" type="presOf" srcId="{5C6FAC89-0F6C-409A-8188-E93D3ECBE5AF}" destId="{5E3E4FE9-D30F-4093-B4C6-2022BF16D441}" srcOrd="0" destOrd="0" presId="urn:microsoft.com/office/officeart/2005/8/layout/bProcess2"/>
    <dgm:cxn modelId="{F13B72E4-50B7-47BE-B67B-05AB77BDBAB4}" type="presOf" srcId="{F1157CB5-147F-48C1-88F6-ABB1CD8E53C5}" destId="{34D2E848-07C9-4C5D-9EB0-1BCC116A3FD5}" srcOrd="0" destOrd="0" presId="urn:microsoft.com/office/officeart/2005/8/layout/bProcess2"/>
    <dgm:cxn modelId="{1C4768E6-989C-4504-A61F-8F04343DE6B0}" type="presOf" srcId="{76380B1A-7497-47CD-A615-DCA5736E720F}" destId="{21C3E167-ABD4-4763-9080-24D430DE9571}" srcOrd="0" destOrd="0" presId="urn:microsoft.com/office/officeart/2005/8/layout/bProcess2"/>
    <dgm:cxn modelId="{A56DEBF5-9BC2-447D-A1AB-EBBBD1E2A17A}" srcId="{8702B5D2-BE91-4DA0-863A-3723BFFF8CFC}" destId="{7B597B0A-E10E-4821-99BE-FF9972350375}" srcOrd="9" destOrd="0" parTransId="{8AE1E880-3792-4925-81FE-750918208418}" sibTransId="{875669D3-036E-4166-A095-19CDC27EF921}"/>
    <dgm:cxn modelId="{CC8BE9F8-C764-4F8A-95BA-033AF02CB422}" srcId="{8702B5D2-BE91-4DA0-863A-3723BFFF8CFC}" destId="{71ED550C-F49B-408E-8C10-E305AB8DB255}" srcOrd="11" destOrd="0" parTransId="{D781F42A-F7FC-4E83-915E-FD5D7D82C5A4}" sibTransId="{6342404F-0076-43D0-BB0A-87F17C036F01}"/>
    <dgm:cxn modelId="{476E03FE-E1C2-46F7-9761-FC0742087ACC}" type="presOf" srcId="{74DFBFBE-9C1D-4E89-AF9A-659B3B6C3F8F}" destId="{B41B20A4-7CAC-4F47-8A98-A939DFB122BA}" srcOrd="0" destOrd="0" presId="urn:microsoft.com/office/officeart/2005/8/layout/bProcess2"/>
    <dgm:cxn modelId="{305A3FFE-D2BF-422D-8F17-AEB288D4AC0E}" srcId="{8702B5D2-BE91-4DA0-863A-3723BFFF8CFC}" destId="{74DFBFBE-9C1D-4E89-AF9A-659B3B6C3F8F}" srcOrd="19" destOrd="0" parTransId="{5E515428-793B-4737-BEB4-E95ADF562B5B}" sibTransId="{7C8059D5-73B6-4853-B403-2E071F54E62C}"/>
    <dgm:cxn modelId="{5352AEFE-976F-49D6-AE0E-C5A260C2150D}" srcId="{8702B5D2-BE91-4DA0-863A-3723BFFF8CFC}" destId="{74929529-77F6-4C5E-B6B9-B43D1193FA5D}" srcOrd="1" destOrd="0" parTransId="{1F67111C-159B-40AC-985C-DC0FB16B1843}" sibTransId="{302878F4-67ED-4FA1-BBD6-E08FAB2C624B}"/>
    <dgm:cxn modelId="{1DD24877-CADF-4909-B6C3-79586D900891}" type="presParOf" srcId="{469B289D-DA56-44A6-8A7D-13612FE05165}" destId="{31B7A03D-F28B-44A6-9F01-323146B14788}" srcOrd="0" destOrd="0" presId="urn:microsoft.com/office/officeart/2005/8/layout/bProcess2"/>
    <dgm:cxn modelId="{A1301239-CE0A-4202-B453-FEC066ABAF5A}" type="presParOf" srcId="{469B289D-DA56-44A6-8A7D-13612FE05165}" destId="{5E3E4FE9-D30F-4093-B4C6-2022BF16D441}" srcOrd="1" destOrd="0" presId="urn:microsoft.com/office/officeart/2005/8/layout/bProcess2"/>
    <dgm:cxn modelId="{36F3FCF4-D7C7-4C3A-BB79-42F23CDC313F}" type="presParOf" srcId="{469B289D-DA56-44A6-8A7D-13612FE05165}" destId="{E3BDBC2C-88ED-4D5C-97FC-5732F5AAD2D3}" srcOrd="2" destOrd="0" presId="urn:microsoft.com/office/officeart/2005/8/layout/bProcess2"/>
    <dgm:cxn modelId="{667894DE-2F52-4D3A-9171-5430622D9906}" type="presParOf" srcId="{E3BDBC2C-88ED-4D5C-97FC-5732F5AAD2D3}" destId="{C1385692-BB8E-47CB-AB04-980EE16AF4FD}" srcOrd="0" destOrd="0" presId="urn:microsoft.com/office/officeart/2005/8/layout/bProcess2"/>
    <dgm:cxn modelId="{930CCD89-2830-48CB-ADFE-CE3DFD80E1E6}" type="presParOf" srcId="{E3BDBC2C-88ED-4D5C-97FC-5732F5AAD2D3}" destId="{2ECAA938-2EA4-4C1C-A0C7-F83DA9E974EB}" srcOrd="1" destOrd="0" presId="urn:microsoft.com/office/officeart/2005/8/layout/bProcess2"/>
    <dgm:cxn modelId="{CEC9F4A6-E03A-4808-A5C2-3FF3A739A202}" type="presParOf" srcId="{469B289D-DA56-44A6-8A7D-13612FE05165}" destId="{86EECBE6-8BFF-48AF-944B-4A8B1C9C410A}" srcOrd="3" destOrd="0" presId="urn:microsoft.com/office/officeart/2005/8/layout/bProcess2"/>
    <dgm:cxn modelId="{FA8BF09A-A620-4D6D-95D5-25CA09CF1BCA}" type="presParOf" srcId="{469B289D-DA56-44A6-8A7D-13612FE05165}" destId="{D760B9D6-F1CA-48F5-B767-5E242C3AEBDC}" srcOrd="4" destOrd="0" presId="urn:microsoft.com/office/officeart/2005/8/layout/bProcess2"/>
    <dgm:cxn modelId="{DD8E4753-C42D-4E2B-94F9-95F25820A14F}" type="presParOf" srcId="{D760B9D6-F1CA-48F5-B767-5E242C3AEBDC}" destId="{E26CA4DC-E3A3-4B1A-BDAD-07557DA15B2E}" srcOrd="0" destOrd="0" presId="urn:microsoft.com/office/officeart/2005/8/layout/bProcess2"/>
    <dgm:cxn modelId="{89D7EF53-71FB-4C2A-A79B-8252F7D3E80F}" type="presParOf" srcId="{D760B9D6-F1CA-48F5-B767-5E242C3AEBDC}" destId="{8CF7BAD3-870E-419F-891D-3FE4063C237F}" srcOrd="1" destOrd="0" presId="urn:microsoft.com/office/officeart/2005/8/layout/bProcess2"/>
    <dgm:cxn modelId="{E81803A8-B8BB-4400-89FA-CC4CF3C5C270}" type="presParOf" srcId="{469B289D-DA56-44A6-8A7D-13612FE05165}" destId="{ABF4CE33-6179-4A50-BBC1-67C2378D205A}" srcOrd="5" destOrd="0" presId="urn:microsoft.com/office/officeart/2005/8/layout/bProcess2"/>
    <dgm:cxn modelId="{6719AC16-28B9-4CA3-A99D-60BCC55C36D0}" type="presParOf" srcId="{469B289D-DA56-44A6-8A7D-13612FE05165}" destId="{E23A1BBF-83E2-46D1-8148-D8957994AFB2}" srcOrd="6" destOrd="0" presId="urn:microsoft.com/office/officeart/2005/8/layout/bProcess2"/>
    <dgm:cxn modelId="{F5649DFE-FBF5-41F9-BB1D-767D3904E085}" type="presParOf" srcId="{E23A1BBF-83E2-46D1-8148-D8957994AFB2}" destId="{D1D719AC-B76F-4116-8F32-AC7E0F870A83}" srcOrd="0" destOrd="0" presId="urn:microsoft.com/office/officeart/2005/8/layout/bProcess2"/>
    <dgm:cxn modelId="{72E4F936-3D82-4B2E-897D-017826F824DB}" type="presParOf" srcId="{E23A1BBF-83E2-46D1-8148-D8957994AFB2}" destId="{21C3E167-ABD4-4763-9080-24D430DE9571}" srcOrd="1" destOrd="0" presId="urn:microsoft.com/office/officeart/2005/8/layout/bProcess2"/>
    <dgm:cxn modelId="{5E64BD91-EB06-4C80-9F45-6CCFBA5377E2}" type="presParOf" srcId="{469B289D-DA56-44A6-8A7D-13612FE05165}" destId="{674CE0BB-8CAB-4544-A32B-708B1003DF04}" srcOrd="7" destOrd="0" presId="urn:microsoft.com/office/officeart/2005/8/layout/bProcess2"/>
    <dgm:cxn modelId="{B40360C4-D771-4F04-909D-161771D8D822}" type="presParOf" srcId="{469B289D-DA56-44A6-8A7D-13612FE05165}" destId="{148957CA-EB37-455F-84F9-7595805F0434}" srcOrd="8" destOrd="0" presId="urn:microsoft.com/office/officeart/2005/8/layout/bProcess2"/>
    <dgm:cxn modelId="{DD27856B-8091-4AE2-9AC0-768F7A2E7CD4}" type="presParOf" srcId="{148957CA-EB37-455F-84F9-7595805F0434}" destId="{DE3B268C-0675-43D8-B2AB-1DD1755C05FD}" srcOrd="0" destOrd="0" presId="urn:microsoft.com/office/officeart/2005/8/layout/bProcess2"/>
    <dgm:cxn modelId="{1A85FA36-5CA6-45C3-AF89-1B1648C8F050}" type="presParOf" srcId="{148957CA-EB37-455F-84F9-7595805F0434}" destId="{34D2E848-07C9-4C5D-9EB0-1BCC116A3FD5}" srcOrd="1" destOrd="0" presId="urn:microsoft.com/office/officeart/2005/8/layout/bProcess2"/>
    <dgm:cxn modelId="{36644E90-B0AE-491B-A111-4CDBA122D2EC}" type="presParOf" srcId="{469B289D-DA56-44A6-8A7D-13612FE05165}" destId="{D5826D1A-7633-4BDD-8ED4-099E58E20CD5}" srcOrd="9" destOrd="0" presId="urn:microsoft.com/office/officeart/2005/8/layout/bProcess2"/>
    <dgm:cxn modelId="{B932C95D-A53C-4194-8EF9-8F740E228032}" type="presParOf" srcId="{469B289D-DA56-44A6-8A7D-13612FE05165}" destId="{80E589C7-F6B8-4606-A13D-757DA11006E9}" srcOrd="10" destOrd="0" presId="urn:microsoft.com/office/officeart/2005/8/layout/bProcess2"/>
    <dgm:cxn modelId="{AAA4BFA2-058C-413F-B111-D083CBA9855B}" type="presParOf" srcId="{80E589C7-F6B8-4606-A13D-757DA11006E9}" destId="{FB9D7A04-8A1F-46F5-8FAB-9C6CF74BDC0B}" srcOrd="0" destOrd="0" presId="urn:microsoft.com/office/officeart/2005/8/layout/bProcess2"/>
    <dgm:cxn modelId="{408150B0-FE42-4700-A971-12CE4787741C}" type="presParOf" srcId="{80E589C7-F6B8-4606-A13D-757DA11006E9}" destId="{72A2C272-8FFB-41C4-8098-DF59E461905C}" srcOrd="1" destOrd="0" presId="urn:microsoft.com/office/officeart/2005/8/layout/bProcess2"/>
    <dgm:cxn modelId="{331D742E-1F5E-456B-9741-1D5B189014ED}" type="presParOf" srcId="{469B289D-DA56-44A6-8A7D-13612FE05165}" destId="{42FE258F-DD6B-43EF-97F1-1B0F229D421A}" srcOrd="11" destOrd="0" presId="urn:microsoft.com/office/officeart/2005/8/layout/bProcess2"/>
    <dgm:cxn modelId="{15BF1215-B338-430B-8940-6FF35D9C8994}" type="presParOf" srcId="{469B289D-DA56-44A6-8A7D-13612FE05165}" destId="{89430533-16CF-45E9-8619-907D869CBE75}" srcOrd="12" destOrd="0" presId="urn:microsoft.com/office/officeart/2005/8/layout/bProcess2"/>
    <dgm:cxn modelId="{B31257DC-C367-4DE0-99E2-D07D7F7FB4DB}" type="presParOf" srcId="{89430533-16CF-45E9-8619-907D869CBE75}" destId="{29D3DA52-FFFB-4688-AF6A-E763DAD41860}" srcOrd="0" destOrd="0" presId="urn:microsoft.com/office/officeart/2005/8/layout/bProcess2"/>
    <dgm:cxn modelId="{AA573439-24F9-4E38-905D-FADA54FAFF81}" type="presParOf" srcId="{89430533-16CF-45E9-8619-907D869CBE75}" destId="{B07F5C18-AB6F-4611-85C4-DAD8E6BB2B2E}" srcOrd="1" destOrd="0" presId="urn:microsoft.com/office/officeart/2005/8/layout/bProcess2"/>
    <dgm:cxn modelId="{A3BA9A3A-D499-47ED-90B4-A893CCD78D93}" type="presParOf" srcId="{469B289D-DA56-44A6-8A7D-13612FE05165}" destId="{6D524390-CA15-4EDC-9A93-49AA177DC03A}" srcOrd="13" destOrd="0" presId="urn:microsoft.com/office/officeart/2005/8/layout/bProcess2"/>
    <dgm:cxn modelId="{23C1DD1A-7014-4EA1-94A8-266814D20AD1}" type="presParOf" srcId="{469B289D-DA56-44A6-8A7D-13612FE05165}" destId="{25BD6EA3-9774-4DF4-8D1C-AA8116395E85}" srcOrd="14" destOrd="0" presId="urn:microsoft.com/office/officeart/2005/8/layout/bProcess2"/>
    <dgm:cxn modelId="{D96E37DE-873C-44E7-A18D-AC1406DA3C11}" type="presParOf" srcId="{25BD6EA3-9774-4DF4-8D1C-AA8116395E85}" destId="{39D855E9-ED59-499D-99C5-7FF0C64EB20D}" srcOrd="0" destOrd="0" presId="urn:microsoft.com/office/officeart/2005/8/layout/bProcess2"/>
    <dgm:cxn modelId="{88450C47-6964-47E0-9DC9-C9F2B5D9D177}" type="presParOf" srcId="{25BD6EA3-9774-4DF4-8D1C-AA8116395E85}" destId="{D327B3AA-EF9C-4D7E-AB24-5D52758256DC}" srcOrd="1" destOrd="0" presId="urn:microsoft.com/office/officeart/2005/8/layout/bProcess2"/>
    <dgm:cxn modelId="{0F54907F-8601-42B4-B0D0-8EB56BB60A72}" type="presParOf" srcId="{469B289D-DA56-44A6-8A7D-13612FE05165}" destId="{B7EC462F-CBDA-42A8-B5B4-74CB4FBE8467}" srcOrd="15" destOrd="0" presId="urn:microsoft.com/office/officeart/2005/8/layout/bProcess2"/>
    <dgm:cxn modelId="{798C7121-35FC-42BB-AB7E-B5D61077EA36}" type="presParOf" srcId="{469B289D-DA56-44A6-8A7D-13612FE05165}" destId="{09CBEF74-8E60-44E8-9105-E309CC975B5A}" srcOrd="16" destOrd="0" presId="urn:microsoft.com/office/officeart/2005/8/layout/bProcess2"/>
    <dgm:cxn modelId="{947F942D-FEF7-4EB1-89B3-02FE47489D6C}" type="presParOf" srcId="{09CBEF74-8E60-44E8-9105-E309CC975B5A}" destId="{824DFBAE-D5C0-4A7C-B43B-0F7340754936}" srcOrd="0" destOrd="0" presId="urn:microsoft.com/office/officeart/2005/8/layout/bProcess2"/>
    <dgm:cxn modelId="{3B49F085-51D4-4395-9F4E-82F860ACD27F}" type="presParOf" srcId="{09CBEF74-8E60-44E8-9105-E309CC975B5A}" destId="{4BB711B7-996A-4ACF-AB6B-18463C165EF3}" srcOrd="1" destOrd="0" presId="urn:microsoft.com/office/officeart/2005/8/layout/bProcess2"/>
    <dgm:cxn modelId="{9E793CD8-5E53-49A9-979A-958AD82791AC}" type="presParOf" srcId="{469B289D-DA56-44A6-8A7D-13612FE05165}" destId="{E0B8E090-8250-4E02-BDFF-83B05476301A}" srcOrd="17" destOrd="0" presId="urn:microsoft.com/office/officeart/2005/8/layout/bProcess2"/>
    <dgm:cxn modelId="{293DA2E7-E2CF-4714-8CDF-D89A07044BDC}" type="presParOf" srcId="{469B289D-DA56-44A6-8A7D-13612FE05165}" destId="{4E987B96-7A0E-4DCE-8BEC-9E8D46870C7C}" srcOrd="18" destOrd="0" presId="urn:microsoft.com/office/officeart/2005/8/layout/bProcess2"/>
    <dgm:cxn modelId="{F1612308-2B38-4006-B74C-34D66B4B7C69}" type="presParOf" srcId="{4E987B96-7A0E-4DCE-8BEC-9E8D46870C7C}" destId="{DC6A3080-FCE1-4B68-91D9-7A3BC315CC28}" srcOrd="0" destOrd="0" presId="urn:microsoft.com/office/officeart/2005/8/layout/bProcess2"/>
    <dgm:cxn modelId="{329260C3-582D-4A8D-8FE2-0F59CE2F4A78}" type="presParOf" srcId="{4E987B96-7A0E-4DCE-8BEC-9E8D46870C7C}" destId="{A292C7D1-2407-4732-94CC-20382F3C417F}" srcOrd="1" destOrd="0" presId="urn:microsoft.com/office/officeart/2005/8/layout/bProcess2"/>
    <dgm:cxn modelId="{9BD0975A-CFEC-46A9-9371-BB94F62C2814}" type="presParOf" srcId="{469B289D-DA56-44A6-8A7D-13612FE05165}" destId="{4D9F0F5A-B26F-4183-BB3C-F602A7F47A79}" srcOrd="19" destOrd="0" presId="urn:microsoft.com/office/officeart/2005/8/layout/bProcess2"/>
    <dgm:cxn modelId="{9F7349B9-F388-4DB8-BC13-57D03454ABBA}" type="presParOf" srcId="{469B289D-DA56-44A6-8A7D-13612FE05165}" destId="{50A06392-0293-448C-AB31-E7A7686E7795}" srcOrd="20" destOrd="0" presId="urn:microsoft.com/office/officeart/2005/8/layout/bProcess2"/>
    <dgm:cxn modelId="{7691674F-0286-475B-A9B7-AC393B46CF9E}" type="presParOf" srcId="{50A06392-0293-448C-AB31-E7A7686E7795}" destId="{9EB4C007-DEC8-45C1-AB4D-68BD0DF9E786}" srcOrd="0" destOrd="0" presId="urn:microsoft.com/office/officeart/2005/8/layout/bProcess2"/>
    <dgm:cxn modelId="{5EBA1D1F-D6BC-42E9-8208-26FBD3F8A91A}" type="presParOf" srcId="{50A06392-0293-448C-AB31-E7A7686E7795}" destId="{7F3E9A67-0DE4-488A-BC94-BE252F60BE98}" srcOrd="1" destOrd="0" presId="urn:microsoft.com/office/officeart/2005/8/layout/bProcess2"/>
    <dgm:cxn modelId="{47443BD1-376D-48FD-B7ED-C9D335E83389}" type="presParOf" srcId="{469B289D-DA56-44A6-8A7D-13612FE05165}" destId="{9E348FCB-CD50-420E-9F84-4447B8C83D21}" srcOrd="21" destOrd="0" presId="urn:microsoft.com/office/officeart/2005/8/layout/bProcess2"/>
    <dgm:cxn modelId="{C1B3408E-86D4-4139-AADF-16F5B24E10C0}" type="presParOf" srcId="{469B289D-DA56-44A6-8A7D-13612FE05165}" destId="{1016E139-DF10-42C1-8978-58D9B286D906}" srcOrd="22" destOrd="0" presId="urn:microsoft.com/office/officeart/2005/8/layout/bProcess2"/>
    <dgm:cxn modelId="{4124C89F-197B-49ED-BAB0-E23D72E0AC49}" type="presParOf" srcId="{1016E139-DF10-42C1-8978-58D9B286D906}" destId="{74432FD8-5AA3-4467-8BA4-97143505043A}" srcOrd="0" destOrd="0" presId="urn:microsoft.com/office/officeart/2005/8/layout/bProcess2"/>
    <dgm:cxn modelId="{F003C44B-09EC-4C4A-B630-936A129FAC20}" type="presParOf" srcId="{1016E139-DF10-42C1-8978-58D9B286D906}" destId="{482C8CA6-F214-474D-88E5-9ADFCE691D48}" srcOrd="1" destOrd="0" presId="urn:microsoft.com/office/officeart/2005/8/layout/bProcess2"/>
    <dgm:cxn modelId="{520D0AC1-04BD-4E89-B2A9-EC15D58D90DC}" type="presParOf" srcId="{469B289D-DA56-44A6-8A7D-13612FE05165}" destId="{CC961090-8C73-4226-918A-8ED79D7674E3}" srcOrd="23" destOrd="0" presId="urn:microsoft.com/office/officeart/2005/8/layout/bProcess2"/>
    <dgm:cxn modelId="{6C892566-D3BA-4FF9-9855-43514528449C}" type="presParOf" srcId="{469B289D-DA56-44A6-8A7D-13612FE05165}" destId="{9BD52E96-7CA7-4EEC-9EEA-461618E571C0}" srcOrd="24" destOrd="0" presId="urn:microsoft.com/office/officeart/2005/8/layout/bProcess2"/>
    <dgm:cxn modelId="{714DF164-AFBD-436F-9D15-51CBD9239444}" type="presParOf" srcId="{9BD52E96-7CA7-4EEC-9EEA-461618E571C0}" destId="{8150AF5E-A50C-4A8B-AF2B-9A31EE525D9F}" srcOrd="0" destOrd="0" presId="urn:microsoft.com/office/officeart/2005/8/layout/bProcess2"/>
    <dgm:cxn modelId="{882856C1-0130-421F-8946-78C840D918E3}" type="presParOf" srcId="{9BD52E96-7CA7-4EEC-9EEA-461618E571C0}" destId="{DD531FB7-496A-4CA5-BD8C-F4411A9E2F84}" srcOrd="1" destOrd="0" presId="urn:microsoft.com/office/officeart/2005/8/layout/bProcess2"/>
    <dgm:cxn modelId="{D35F9761-E6EF-4B14-A018-EBE58DE4C807}" type="presParOf" srcId="{469B289D-DA56-44A6-8A7D-13612FE05165}" destId="{404A7D50-C63B-4F82-BA99-E934E0567832}" srcOrd="25" destOrd="0" presId="urn:microsoft.com/office/officeart/2005/8/layout/bProcess2"/>
    <dgm:cxn modelId="{31E8D899-A46E-400C-94C0-8A003A9F2976}" type="presParOf" srcId="{469B289D-DA56-44A6-8A7D-13612FE05165}" destId="{FD2DD175-33C8-43AC-8F78-6683C68FBA25}" srcOrd="26" destOrd="0" presId="urn:microsoft.com/office/officeart/2005/8/layout/bProcess2"/>
    <dgm:cxn modelId="{E3CD876F-6766-42C9-8773-CB505978CA36}" type="presParOf" srcId="{FD2DD175-33C8-43AC-8F78-6683C68FBA25}" destId="{725A54B4-70ED-4D6B-9366-B7DF2E852AEC}" srcOrd="0" destOrd="0" presId="urn:microsoft.com/office/officeart/2005/8/layout/bProcess2"/>
    <dgm:cxn modelId="{675ED029-43CE-4B04-A8B0-086358C622EA}" type="presParOf" srcId="{FD2DD175-33C8-43AC-8F78-6683C68FBA25}" destId="{DAAC3AC1-3DC8-4222-AFFE-1E1ECDC4D292}" srcOrd="1" destOrd="0" presId="urn:microsoft.com/office/officeart/2005/8/layout/bProcess2"/>
    <dgm:cxn modelId="{82E4B842-E434-4B1F-BCA6-8156BCAFC8AB}" type="presParOf" srcId="{469B289D-DA56-44A6-8A7D-13612FE05165}" destId="{AFAC48ED-0D6A-4D09-B248-5EE45DE90DA9}" srcOrd="27" destOrd="0" presId="urn:microsoft.com/office/officeart/2005/8/layout/bProcess2"/>
    <dgm:cxn modelId="{A692644A-2D0B-4F51-AF2C-9DD21DC7F236}" type="presParOf" srcId="{469B289D-DA56-44A6-8A7D-13612FE05165}" destId="{317242F8-6145-48D0-B402-B19B438A95B4}" srcOrd="28" destOrd="0" presId="urn:microsoft.com/office/officeart/2005/8/layout/bProcess2"/>
    <dgm:cxn modelId="{FEAFC987-CAED-4E5B-BAC3-3AAA9034D411}" type="presParOf" srcId="{317242F8-6145-48D0-B402-B19B438A95B4}" destId="{9BF50F12-E8BD-4C4F-B3C2-FC44412876BF}" srcOrd="0" destOrd="0" presId="urn:microsoft.com/office/officeart/2005/8/layout/bProcess2"/>
    <dgm:cxn modelId="{1499EEFF-CF87-43B7-A144-F8499D09FE26}" type="presParOf" srcId="{317242F8-6145-48D0-B402-B19B438A95B4}" destId="{74B12397-478E-4BFE-A1F9-F6710C2F1353}" srcOrd="1" destOrd="0" presId="urn:microsoft.com/office/officeart/2005/8/layout/bProcess2"/>
    <dgm:cxn modelId="{2E30FB64-0B6A-4EBD-97A2-2C5A37BA8A78}" type="presParOf" srcId="{469B289D-DA56-44A6-8A7D-13612FE05165}" destId="{3A82A187-23F4-463E-9AF1-523E5127771B}" srcOrd="29" destOrd="0" presId="urn:microsoft.com/office/officeart/2005/8/layout/bProcess2"/>
    <dgm:cxn modelId="{80F5C500-07BA-4D88-A3BE-22D0298A532E}" type="presParOf" srcId="{469B289D-DA56-44A6-8A7D-13612FE05165}" destId="{CD9F19CE-2C0D-4574-9F2D-AAE423D401C1}" srcOrd="30" destOrd="0" presId="urn:microsoft.com/office/officeart/2005/8/layout/bProcess2"/>
    <dgm:cxn modelId="{B84406B3-03B0-4347-B020-BF8B259365EF}" type="presParOf" srcId="{CD9F19CE-2C0D-4574-9F2D-AAE423D401C1}" destId="{1571E633-836D-4A2B-A938-963BFFC6CA91}" srcOrd="0" destOrd="0" presId="urn:microsoft.com/office/officeart/2005/8/layout/bProcess2"/>
    <dgm:cxn modelId="{96AB7D4A-43B9-44E9-94F3-F73A66D71A34}" type="presParOf" srcId="{CD9F19CE-2C0D-4574-9F2D-AAE423D401C1}" destId="{1E5D9A71-6164-4AEF-AE43-473E89CAD020}" srcOrd="1" destOrd="0" presId="urn:microsoft.com/office/officeart/2005/8/layout/bProcess2"/>
    <dgm:cxn modelId="{FD17641F-86F7-4F8F-8DA8-9A6DF8DC000B}" type="presParOf" srcId="{469B289D-DA56-44A6-8A7D-13612FE05165}" destId="{ABC2F35C-F07B-463E-830A-1456C687CD77}" srcOrd="31" destOrd="0" presId="urn:microsoft.com/office/officeart/2005/8/layout/bProcess2"/>
    <dgm:cxn modelId="{8DC043C4-5D0B-4BA2-81F6-11BA8BA6877D}" type="presParOf" srcId="{469B289D-DA56-44A6-8A7D-13612FE05165}" destId="{416D11BD-6FA5-46DA-8772-419D0C1136D9}" srcOrd="32" destOrd="0" presId="urn:microsoft.com/office/officeart/2005/8/layout/bProcess2"/>
    <dgm:cxn modelId="{493BC1C6-D1BB-40A4-92DC-5E3FD6465265}" type="presParOf" srcId="{416D11BD-6FA5-46DA-8772-419D0C1136D9}" destId="{D8221D9A-E3AE-4928-8C65-57DAADCAB87E}" srcOrd="0" destOrd="0" presId="urn:microsoft.com/office/officeart/2005/8/layout/bProcess2"/>
    <dgm:cxn modelId="{636AD92B-CF52-420B-A312-871BE6142B56}" type="presParOf" srcId="{416D11BD-6FA5-46DA-8772-419D0C1136D9}" destId="{412D8A59-D87C-43B8-B7A8-96C640B3FD89}" srcOrd="1" destOrd="0" presId="urn:microsoft.com/office/officeart/2005/8/layout/bProcess2"/>
    <dgm:cxn modelId="{A2CF2FBF-0064-477D-A0D8-D504F266AE28}" type="presParOf" srcId="{469B289D-DA56-44A6-8A7D-13612FE05165}" destId="{06642C70-8E5D-49E2-8D1E-395223CF1DE2}" srcOrd="33" destOrd="0" presId="urn:microsoft.com/office/officeart/2005/8/layout/bProcess2"/>
    <dgm:cxn modelId="{EB403198-653D-4D4D-9E01-915B9E530FFA}" type="presParOf" srcId="{469B289D-DA56-44A6-8A7D-13612FE05165}" destId="{644880F1-57F3-4B7D-9934-BAC819693839}" srcOrd="34" destOrd="0" presId="urn:microsoft.com/office/officeart/2005/8/layout/bProcess2"/>
    <dgm:cxn modelId="{D343AF77-A2D6-4056-A411-CFD79193F907}" type="presParOf" srcId="{644880F1-57F3-4B7D-9934-BAC819693839}" destId="{6DF86B52-2F0D-4900-A21D-0C7620A91DDA}" srcOrd="0" destOrd="0" presId="urn:microsoft.com/office/officeart/2005/8/layout/bProcess2"/>
    <dgm:cxn modelId="{2845568F-0C7B-44EA-B8C0-0F699855BDB7}" type="presParOf" srcId="{644880F1-57F3-4B7D-9934-BAC819693839}" destId="{FE5E6498-4E4B-47ED-822D-CAB9328E4368}" srcOrd="1" destOrd="0" presId="urn:microsoft.com/office/officeart/2005/8/layout/bProcess2"/>
    <dgm:cxn modelId="{AA9B66FA-11AA-4C06-B9E5-3963DEC20859}" type="presParOf" srcId="{469B289D-DA56-44A6-8A7D-13612FE05165}" destId="{66636375-E6E8-4065-ADD3-765A39AD5A62}" srcOrd="35" destOrd="0" presId="urn:microsoft.com/office/officeart/2005/8/layout/bProcess2"/>
    <dgm:cxn modelId="{AA954353-C3E8-4B16-81D7-8DB2D0E1F5F5}" type="presParOf" srcId="{469B289D-DA56-44A6-8A7D-13612FE05165}" destId="{D5ACFDE8-DC4F-4543-850E-2B9758FFA421}" srcOrd="36" destOrd="0" presId="urn:microsoft.com/office/officeart/2005/8/layout/bProcess2"/>
    <dgm:cxn modelId="{A6BE7A00-B3DA-46F4-9990-E985C663D849}" type="presParOf" srcId="{D5ACFDE8-DC4F-4543-850E-2B9758FFA421}" destId="{A0B801F9-393C-40BD-91F3-E6460A85A142}" srcOrd="0" destOrd="0" presId="urn:microsoft.com/office/officeart/2005/8/layout/bProcess2"/>
    <dgm:cxn modelId="{DB19CC6F-B757-444C-8D80-785762C42EBF}" type="presParOf" srcId="{D5ACFDE8-DC4F-4543-850E-2B9758FFA421}" destId="{13114377-F3D2-441D-9085-A083A7E42170}" srcOrd="1" destOrd="0" presId="urn:microsoft.com/office/officeart/2005/8/layout/bProcess2"/>
    <dgm:cxn modelId="{5E7E53A1-1FA0-4F38-8FF1-95F7E24AD31B}" type="presParOf" srcId="{469B289D-DA56-44A6-8A7D-13612FE05165}" destId="{A1D919A4-CDDE-4037-ACFF-12A7483A363E}" srcOrd="37" destOrd="0" presId="urn:microsoft.com/office/officeart/2005/8/layout/bProcess2"/>
    <dgm:cxn modelId="{79E8E95B-6505-46E1-81C9-CE4ABA7F924C}" type="presParOf" srcId="{469B289D-DA56-44A6-8A7D-13612FE05165}" destId="{B41B20A4-7CAC-4F47-8A98-A939DFB122BA}" srcOrd="38" destOrd="0" presId="urn:microsoft.com/office/officeart/2005/8/layout/bProcess2"/>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D25BDE9-3E2F-4A16-9C37-3CD3C4CDC93D}" type="doc">
      <dgm:prSet loTypeId="urn:microsoft.com/office/officeart/2005/8/layout/process2" loCatId="process" qsTypeId="urn:microsoft.com/office/officeart/2005/8/quickstyle/simple1" qsCatId="simple" csTypeId="urn:microsoft.com/office/officeart/2005/8/colors/accent1_2" csCatId="accent1" phldr="1"/>
      <dgm:spPr/>
    </dgm:pt>
    <dgm:pt modelId="{B0EDE8C8-D2C6-4F4E-90C8-5831F2ED76DE}">
      <dgm:prSet phldrT="[Text]"/>
      <dgm:spPr/>
      <dgm:t>
        <a:bodyPr/>
        <a:lstStyle/>
        <a:p>
          <a:r>
            <a:rPr lang="en-US" dirty="0"/>
            <a:t>Missed Payment</a:t>
          </a:r>
          <a:endParaRPr lang="en-AU" dirty="0"/>
        </a:p>
      </dgm:t>
    </dgm:pt>
    <dgm:pt modelId="{E205569B-1A3F-49D0-B125-E749EB80FA65}" type="parTrans" cxnId="{6444ECBA-1AB6-4CDF-ABAA-8C4258AFB34A}">
      <dgm:prSet/>
      <dgm:spPr/>
      <dgm:t>
        <a:bodyPr/>
        <a:lstStyle/>
        <a:p>
          <a:endParaRPr lang="en-AU"/>
        </a:p>
      </dgm:t>
    </dgm:pt>
    <dgm:pt modelId="{D059D877-18FA-497F-8E3D-EAAEAAC6304A}" type="sibTrans" cxnId="{6444ECBA-1AB6-4CDF-ABAA-8C4258AFB34A}">
      <dgm:prSet/>
      <dgm:spPr/>
      <dgm:t>
        <a:bodyPr/>
        <a:lstStyle/>
        <a:p>
          <a:endParaRPr lang="en-AU"/>
        </a:p>
      </dgm:t>
    </dgm:pt>
    <dgm:pt modelId="{15802A77-6B65-4495-B49D-B2EA1430070E}">
      <dgm:prSet phldrT="[Text]"/>
      <dgm:spPr/>
      <dgm:t>
        <a:bodyPr/>
        <a:lstStyle/>
        <a:p>
          <a:r>
            <a:rPr lang="en-US" dirty="0"/>
            <a:t>Letter of demand</a:t>
          </a:r>
          <a:endParaRPr lang="en-AU" dirty="0"/>
        </a:p>
      </dgm:t>
    </dgm:pt>
    <dgm:pt modelId="{305643FD-73BB-4729-87F9-13B911E56134}" type="parTrans" cxnId="{138C9310-6E20-42AD-8B98-D677C0A47804}">
      <dgm:prSet/>
      <dgm:spPr/>
      <dgm:t>
        <a:bodyPr/>
        <a:lstStyle/>
        <a:p>
          <a:endParaRPr lang="en-AU"/>
        </a:p>
      </dgm:t>
    </dgm:pt>
    <dgm:pt modelId="{80CE9073-A53C-44E0-8699-88B8C030A141}" type="sibTrans" cxnId="{138C9310-6E20-42AD-8B98-D677C0A47804}">
      <dgm:prSet/>
      <dgm:spPr/>
      <dgm:t>
        <a:bodyPr/>
        <a:lstStyle/>
        <a:p>
          <a:endParaRPr lang="en-AU"/>
        </a:p>
      </dgm:t>
    </dgm:pt>
    <dgm:pt modelId="{29B6DC4F-7D8C-4533-81E7-44CECDDCC02C}">
      <dgm:prSet phldrT="[Text]"/>
      <dgm:spPr/>
      <dgm:t>
        <a:bodyPr/>
        <a:lstStyle/>
        <a:p>
          <a:r>
            <a:rPr lang="en-US" dirty="0"/>
            <a:t>Judgement</a:t>
          </a:r>
          <a:endParaRPr lang="en-AU" dirty="0"/>
        </a:p>
      </dgm:t>
    </dgm:pt>
    <dgm:pt modelId="{AD70D4D4-7276-4672-B825-45A65D3F715A}" type="parTrans" cxnId="{C4DB7580-64D1-4A8F-9E54-CD536A8176F4}">
      <dgm:prSet/>
      <dgm:spPr/>
      <dgm:t>
        <a:bodyPr/>
        <a:lstStyle/>
        <a:p>
          <a:endParaRPr lang="en-AU"/>
        </a:p>
      </dgm:t>
    </dgm:pt>
    <dgm:pt modelId="{ADD8CDAD-9E7B-4B67-8EDA-3FCDC4A4587A}" type="sibTrans" cxnId="{C4DB7580-64D1-4A8F-9E54-CD536A8176F4}">
      <dgm:prSet/>
      <dgm:spPr/>
      <dgm:t>
        <a:bodyPr/>
        <a:lstStyle/>
        <a:p>
          <a:endParaRPr lang="en-AU"/>
        </a:p>
      </dgm:t>
    </dgm:pt>
    <dgm:pt modelId="{D9FB5212-E29C-4ADE-B75A-2F2073ACE230}">
      <dgm:prSet phldrT="[Text]"/>
      <dgm:spPr/>
      <dgm:t>
        <a:bodyPr/>
        <a:lstStyle/>
        <a:p>
          <a:r>
            <a:rPr lang="en-US" dirty="0"/>
            <a:t>Enforcement</a:t>
          </a:r>
          <a:endParaRPr lang="en-AU" dirty="0"/>
        </a:p>
      </dgm:t>
    </dgm:pt>
    <dgm:pt modelId="{B7CED516-6F58-4F76-9242-447E382A26DB}" type="parTrans" cxnId="{8C50CB2B-5F8A-4178-B9DB-79191F4607A5}">
      <dgm:prSet/>
      <dgm:spPr/>
      <dgm:t>
        <a:bodyPr/>
        <a:lstStyle/>
        <a:p>
          <a:endParaRPr lang="en-AU"/>
        </a:p>
      </dgm:t>
    </dgm:pt>
    <dgm:pt modelId="{CF529E0E-816C-4267-AA1E-A25574E9B3AE}" type="sibTrans" cxnId="{8C50CB2B-5F8A-4178-B9DB-79191F4607A5}">
      <dgm:prSet/>
      <dgm:spPr/>
      <dgm:t>
        <a:bodyPr/>
        <a:lstStyle/>
        <a:p>
          <a:endParaRPr lang="en-AU"/>
        </a:p>
      </dgm:t>
    </dgm:pt>
    <dgm:pt modelId="{1680E041-171B-45DE-8BB0-C763FA48224B}">
      <dgm:prSet phldrT="[Text]"/>
      <dgm:spPr/>
      <dgm:t>
        <a:bodyPr/>
        <a:lstStyle/>
        <a:p>
          <a:r>
            <a:rPr lang="en-US" dirty="0"/>
            <a:t>Statement of Claim</a:t>
          </a:r>
          <a:endParaRPr lang="en-AU" dirty="0"/>
        </a:p>
      </dgm:t>
    </dgm:pt>
    <dgm:pt modelId="{63D41058-D819-403F-AAB8-BC58AA7CD6FD}" type="parTrans" cxnId="{39254E82-4FC9-4BFE-871A-C755BAA63E9C}">
      <dgm:prSet/>
      <dgm:spPr/>
      <dgm:t>
        <a:bodyPr/>
        <a:lstStyle/>
        <a:p>
          <a:endParaRPr lang="en-AU"/>
        </a:p>
      </dgm:t>
    </dgm:pt>
    <dgm:pt modelId="{B5DF17F0-77B9-4AF0-BC0E-816115F3CB5B}" type="sibTrans" cxnId="{39254E82-4FC9-4BFE-871A-C755BAA63E9C}">
      <dgm:prSet/>
      <dgm:spPr/>
      <dgm:t>
        <a:bodyPr/>
        <a:lstStyle/>
        <a:p>
          <a:endParaRPr lang="en-AU"/>
        </a:p>
      </dgm:t>
    </dgm:pt>
    <dgm:pt modelId="{6C15A9D1-8784-41E4-BCA2-BAD8E2F83DB9}" type="pres">
      <dgm:prSet presAssocID="{3D25BDE9-3E2F-4A16-9C37-3CD3C4CDC93D}" presName="linearFlow" presStyleCnt="0">
        <dgm:presLayoutVars>
          <dgm:resizeHandles val="exact"/>
        </dgm:presLayoutVars>
      </dgm:prSet>
      <dgm:spPr/>
    </dgm:pt>
    <dgm:pt modelId="{FE898C63-736C-419D-9CBF-2811494CE983}" type="pres">
      <dgm:prSet presAssocID="{B0EDE8C8-D2C6-4F4E-90C8-5831F2ED76DE}" presName="node" presStyleLbl="node1" presStyleIdx="0" presStyleCnt="5" custScaleX="167312">
        <dgm:presLayoutVars>
          <dgm:bulletEnabled val="1"/>
        </dgm:presLayoutVars>
      </dgm:prSet>
      <dgm:spPr/>
    </dgm:pt>
    <dgm:pt modelId="{958A8167-16D1-4650-9177-92640E469DC3}" type="pres">
      <dgm:prSet presAssocID="{D059D877-18FA-497F-8E3D-EAAEAAC6304A}" presName="sibTrans" presStyleLbl="sibTrans2D1" presStyleIdx="0" presStyleCnt="4"/>
      <dgm:spPr/>
    </dgm:pt>
    <dgm:pt modelId="{122CAD3E-3F98-4658-9715-F8FE9B73C8F9}" type="pres">
      <dgm:prSet presAssocID="{D059D877-18FA-497F-8E3D-EAAEAAC6304A}" presName="connectorText" presStyleLbl="sibTrans2D1" presStyleIdx="0" presStyleCnt="4"/>
      <dgm:spPr/>
    </dgm:pt>
    <dgm:pt modelId="{C1717F51-7566-4655-A436-7456F77B569A}" type="pres">
      <dgm:prSet presAssocID="{15802A77-6B65-4495-B49D-B2EA1430070E}" presName="node" presStyleLbl="node1" presStyleIdx="1" presStyleCnt="5" custScaleX="169893">
        <dgm:presLayoutVars>
          <dgm:bulletEnabled val="1"/>
        </dgm:presLayoutVars>
      </dgm:prSet>
      <dgm:spPr/>
    </dgm:pt>
    <dgm:pt modelId="{5132EA23-AB45-49A7-947C-3D99D687F92D}" type="pres">
      <dgm:prSet presAssocID="{80CE9073-A53C-44E0-8699-88B8C030A141}" presName="sibTrans" presStyleLbl="sibTrans2D1" presStyleIdx="1" presStyleCnt="4"/>
      <dgm:spPr/>
    </dgm:pt>
    <dgm:pt modelId="{2B20C3A8-446E-4421-AAAF-20650572B70A}" type="pres">
      <dgm:prSet presAssocID="{80CE9073-A53C-44E0-8699-88B8C030A141}" presName="connectorText" presStyleLbl="sibTrans2D1" presStyleIdx="1" presStyleCnt="4"/>
      <dgm:spPr/>
    </dgm:pt>
    <dgm:pt modelId="{B3C3D4CE-AB53-40A9-9776-1B9DBD9D706D}" type="pres">
      <dgm:prSet presAssocID="{1680E041-171B-45DE-8BB0-C763FA48224B}" presName="node" presStyleLbl="node1" presStyleIdx="2" presStyleCnt="5" custScaleX="169893">
        <dgm:presLayoutVars>
          <dgm:bulletEnabled val="1"/>
        </dgm:presLayoutVars>
      </dgm:prSet>
      <dgm:spPr/>
    </dgm:pt>
    <dgm:pt modelId="{EC64FF59-B085-4FEC-8AA6-6F632A21B320}" type="pres">
      <dgm:prSet presAssocID="{B5DF17F0-77B9-4AF0-BC0E-816115F3CB5B}" presName="sibTrans" presStyleLbl="sibTrans2D1" presStyleIdx="2" presStyleCnt="4"/>
      <dgm:spPr/>
    </dgm:pt>
    <dgm:pt modelId="{7FFD01EA-5EDC-4958-9705-F23BE746181D}" type="pres">
      <dgm:prSet presAssocID="{B5DF17F0-77B9-4AF0-BC0E-816115F3CB5B}" presName="connectorText" presStyleLbl="sibTrans2D1" presStyleIdx="2" presStyleCnt="4"/>
      <dgm:spPr/>
    </dgm:pt>
    <dgm:pt modelId="{928C4CA2-6FE9-42EF-9A62-8E05897AE743}" type="pres">
      <dgm:prSet presAssocID="{29B6DC4F-7D8C-4533-81E7-44CECDDCC02C}" presName="node" presStyleLbl="node1" presStyleIdx="3" presStyleCnt="5" custScaleX="173764">
        <dgm:presLayoutVars>
          <dgm:bulletEnabled val="1"/>
        </dgm:presLayoutVars>
      </dgm:prSet>
      <dgm:spPr/>
    </dgm:pt>
    <dgm:pt modelId="{E545380F-2008-47CA-B61E-3B9FAA417A6A}" type="pres">
      <dgm:prSet presAssocID="{ADD8CDAD-9E7B-4B67-8EDA-3FCDC4A4587A}" presName="sibTrans" presStyleLbl="sibTrans2D1" presStyleIdx="3" presStyleCnt="4"/>
      <dgm:spPr/>
    </dgm:pt>
    <dgm:pt modelId="{DB37DD4F-C0BF-4551-A003-836BC89DD995}" type="pres">
      <dgm:prSet presAssocID="{ADD8CDAD-9E7B-4B67-8EDA-3FCDC4A4587A}" presName="connectorText" presStyleLbl="sibTrans2D1" presStyleIdx="3" presStyleCnt="4"/>
      <dgm:spPr/>
    </dgm:pt>
    <dgm:pt modelId="{1F4906EC-0474-41C2-B993-7954724A0020}" type="pres">
      <dgm:prSet presAssocID="{D9FB5212-E29C-4ADE-B75A-2F2073ACE230}" presName="node" presStyleLbl="node1" presStyleIdx="4" presStyleCnt="5" custScaleX="173764">
        <dgm:presLayoutVars>
          <dgm:bulletEnabled val="1"/>
        </dgm:presLayoutVars>
      </dgm:prSet>
      <dgm:spPr/>
    </dgm:pt>
  </dgm:ptLst>
  <dgm:cxnLst>
    <dgm:cxn modelId="{EA67160C-7442-4AFB-BC0D-5F5C4D472A91}" type="presOf" srcId="{D9FB5212-E29C-4ADE-B75A-2F2073ACE230}" destId="{1F4906EC-0474-41C2-B993-7954724A0020}" srcOrd="0" destOrd="0" presId="urn:microsoft.com/office/officeart/2005/8/layout/process2"/>
    <dgm:cxn modelId="{4B0B1B0D-3943-4713-96A5-08747BED2DF6}" type="presOf" srcId="{1680E041-171B-45DE-8BB0-C763FA48224B}" destId="{B3C3D4CE-AB53-40A9-9776-1B9DBD9D706D}" srcOrd="0" destOrd="0" presId="urn:microsoft.com/office/officeart/2005/8/layout/process2"/>
    <dgm:cxn modelId="{138C9310-6E20-42AD-8B98-D677C0A47804}" srcId="{3D25BDE9-3E2F-4A16-9C37-3CD3C4CDC93D}" destId="{15802A77-6B65-4495-B49D-B2EA1430070E}" srcOrd="1" destOrd="0" parTransId="{305643FD-73BB-4729-87F9-13B911E56134}" sibTransId="{80CE9073-A53C-44E0-8699-88B8C030A141}"/>
    <dgm:cxn modelId="{8C50CB2B-5F8A-4178-B9DB-79191F4607A5}" srcId="{3D25BDE9-3E2F-4A16-9C37-3CD3C4CDC93D}" destId="{D9FB5212-E29C-4ADE-B75A-2F2073ACE230}" srcOrd="4" destOrd="0" parTransId="{B7CED516-6F58-4F76-9242-447E382A26DB}" sibTransId="{CF529E0E-816C-4267-AA1E-A25574E9B3AE}"/>
    <dgm:cxn modelId="{99AAA143-4087-405E-8BB5-C50A117B5063}" type="presOf" srcId="{80CE9073-A53C-44E0-8699-88B8C030A141}" destId="{5132EA23-AB45-49A7-947C-3D99D687F92D}" srcOrd="0" destOrd="0" presId="urn:microsoft.com/office/officeart/2005/8/layout/process2"/>
    <dgm:cxn modelId="{BADD1263-19A6-44F7-8E23-1736110AA4C4}" type="presOf" srcId="{D059D877-18FA-497F-8E3D-EAAEAAC6304A}" destId="{958A8167-16D1-4650-9177-92640E469DC3}" srcOrd="0" destOrd="0" presId="urn:microsoft.com/office/officeart/2005/8/layout/process2"/>
    <dgm:cxn modelId="{4B08D16E-E1FF-4868-BC56-1B94C7F07B95}" type="presOf" srcId="{80CE9073-A53C-44E0-8699-88B8C030A141}" destId="{2B20C3A8-446E-4421-AAAF-20650572B70A}" srcOrd="1" destOrd="0" presId="urn:microsoft.com/office/officeart/2005/8/layout/process2"/>
    <dgm:cxn modelId="{F3326770-3C1A-466E-81A8-340246A05CE5}" type="presOf" srcId="{D059D877-18FA-497F-8E3D-EAAEAAC6304A}" destId="{122CAD3E-3F98-4658-9715-F8FE9B73C8F9}" srcOrd="1" destOrd="0" presId="urn:microsoft.com/office/officeart/2005/8/layout/process2"/>
    <dgm:cxn modelId="{FB1C0072-BD3A-42B7-91D7-D2668C405AF0}" type="presOf" srcId="{B5DF17F0-77B9-4AF0-BC0E-816115F3CB5B}" destId="{EC64FF59-B085-4FEC-8AA6-6F632A21B320}" srcOrd="0" destOrd="0" presId="urn:microsoft.com/office/officeart/2005/8/layout/process2"/>
    <dgm:cxn modelId="{33E6EA74-3A7B-430C-A9C9-985FC75D6FA5}" type="presOf" srcId="{B5DF17F0-77B9-4AF0-BC0E-816115F3CB5B}" destId="{7FFD01EA-5EDC-4958-9705-F23BE746181D}" srcOrd="1" destOrd="0" presId="urn:microsoft.com/office/officeart/2005/8/layout/process2"/>
    <dgm:cxn modelId="{C4DB7580-64D1-4A8F-9E54-CD536A8176F4}" srcId="{3D25BDE9-3E2F-4A16-9C37-3CD3C4CDC93D}" destId="{29B6DC4F-7D8C-4533-81E7-44CECDDCC02C}" srcOrd="3" destOrd="0" parTransId="{AD70D4D4-7276-4672-B825-45A65D3F715A}" sibTransId="{ADD8CDAD-9E7B-4B67-8EDA-3FCDC4A4587A}"/>
    <dgm:cxn modelId="{F5D5AE81-3850-49A7-B99D-E0EA4071FCC2}" type="presOf" srcId="{ADD8CDAD-9E7B-4B67-8EDA-3FCDC4A4587A}" destId="{E545380F-2008-47CA-B61E-3B9FAA417A6A}" srcOrd="0" destOrd="0" presId="urn:microsoft.com/office/officeart/2005/8/layout/process2"/>
    <dgm:cxn modelId="{39254E82-4FC9-4BFE-871A-C755BAA63E9C}" srcId="{3D25BDE9-3E2F-4A16-9C37-3CD3C4CDC93D}" destId="{1680E041-171B-45DE-8BB0-C763FA48224B}" srcOrd="2" destOrd="0" parTransId="{63D41058-D819-403F-AAB8-BC58AA7CD6FD}" sibTransId="{B5DF17F0-77B9-4AF0-BC0E-816115F3CB5B}"/>
    <dgm:cxn modelId="{ECFC55A6-FEC0-4D85-BE8E-A48B21DE43CD}" type="presOf" srcId="{ADD8CDAD-9E7B-4B67-8EDA-3FCDC4A4587A}" destId="{DB37DD4F-C0BF-4551-A003-836BC89DD995}" srcOrd="1" destOrd="0" presId="urn:microsoft.com/office/officeart/2005/8/layout/process2"/>
    <dgm:cxn modelId="{86F199A9-11F2-4A54-B54B-B3AF139C28C5}" type="presOf" srcId="{B0EDE8C8-D2C6-4F4E-90C8-5831F2ED76DE}" destId="{FE898C63-736C-419D-9CBF-2811494CE983}" srcOrd="0" destOrd="0" presId="urn:microsoft.com/office/officeart/2005/8/layout/process2"/>
    <dgm:cxn modelId="{6444ECBA-1AB6-4CDF-ABAA-8C4258AFB34A}" srcId="{3D25BDE9-3E2F-4A16-9C37-3CD3C4CDC93D}" destId="{B0EDE8C8-D2C6-4F4E-90C8-5831F2ED76DE}" srcOrd="0" destOrd="0" parTransId="{E205569B-1A3F-49D0-B125-E749EB80FA65}" sibTransId="{D059D877-18FA-497F-8E3D-EAAEAAC6304A}"/>
    <dgm:cxn modelId="{2A02ECBB-8AFC-4690-9386-F57B7B3AA3D9}" type="presOf" srcId="{15802A77-6B65-4495-B49D-B2EA1430070E}" destId="{C1717F51-7566-4655-A436-7456F77B569A}" srcOrd="0" destOrd="0" presId="urn:microsoft.com/office/officeart/2005/8/layout/process2"/>
    <dgm:cxn modelId="{52C1F3C2-17D3-4DFB-9A62-0046963383EE}" type="presOf" srcId="{29B6DC4F-7D8C-4533-81E7-44CECDDCC02C}" destId="{928C4CA2-6FE9-42EF-9A62-8E05897AE743}" srcOrd="0" destOrd="0" presId="urn:microsoft.com/office/officeart/2005/8/layout/process2"/>
    <dgm:cxn modelId="{DD2240FD-CEF2-4FE8-8E1E-ACE42DC57F1A}" type="presOf" srcId="{3D25BDE9-3E2F-4A16-9C37-3CD3C4CDC93D}" destId="{6C15A9D1-8784-41E4-BCA2-BAD8E2F83DB9}" srcOrd="0" destOrd="0" presId="urn:microsoft.com/office/officeart/2005/8/layout/process2"/>
    <dgm:cxn modelId="{65D4FADB-4BFA-4EDF-9144-92021D9C1D46}" type="presParOf" srcId="{6C15A9D1-8784-41E4-BCA2-BAD8E2F83DB9}" destId="{FE898C63-736C-419D-9CBF-2811494CE983}" srcOrd="0" destOrd="0" presId="urn:microsoft.com/office/officeart/2005/8/layout/process2"/>
    <dgm:cxn modelId="{B2692485-84F6-4A26-8E8F-3B51659999EE}" type="presParOf" srcId="{6C15A9D1-8784-41E4-BCA2-BAD8E2F83DB9}" destId="{958A8167-16D1-4650-9177-92640E469DC3}" srcOrd="1" destOrd="0" presId="urn:microsoft.com/office/officeart/2005/8/layout/process2"/>
    <dgm:cxn modelId="{61161714-38BD-407A-9B6E-0BB0FFB98DCE}" type="presParOf" srcId="{958A8167-16D1-4650-9177-92640E469DC3}" destId="{122CAD3E-3F98-4658-9715-F8FE9B73C8F9}" srcOrd="0" destOrd="0" presId="urn:microsoft.com/office/officeart/2005/8/layout/process2"/>
    <dgm:cxn modelId="{83C39865-460A-43E4-8869-32A429C47194}" type="presParOf" srcId="{6C15A9D1-8784-41E4-BCA2-BAD8E2F83DB9}" destId="{C1717F51-7566-4655-A436-7456F77B569A}" srcOrd="2" destOrd="0" presId="urn:microsoft.com/office/officeart/2005/8/layout/process2"/>
    <dgm:cxn modelId="{83C46818-8850-4D4A-8DEA-16E5E435E5C9}" type="presParOf" srcId="{6C15A9D1-8784-41E4-BCA2-BAD8E2F83DB9}" destId="{5132EA23-AB45-49A7-947C-3D99D687F92D}" srcOrd="3" destOrd="0" presId="urn:microsoft.com/office/officeart/2005/8/layout/process2"/>
    <dgm:cxn modelId="{6CEB3DD7-F0B1-4D62-9B9F-64770BACFD1C}" type="presParOf" srcId="{5132EA23-AB45-49A7-947C-3D99D687F92D}" destId="{2B20C3A8-446E-4421-AAAF-20650572B70A}" srcOrd="0" destOrd="0" presId="urn:microsoft.com/office/officeart/2005/8/layout/process2"/>
    <dgm:cxn modelId="{1D1A58AD-155B-4B01-95AD-CE59908FF0E4}" type="presParOf" srcId="{6C15A9D1-8784-41E4-BCA2-BAD8E2F83DB9}" destId="{B3C3D4CE-AB53-40A9-9776-1B9DBD9D706D}" srcOrd="4" destOrd="0" presId="urn:microsoft.com/office/officeart/2005/8/layout/process2"/>
    <dgm:cxn modelId="{DFADA206-815D-40B7-B553-C5F2218F869D}" type="presParOf" srcId="{6C15A9D1-8784-41E4-BCA2-BAD8E2F83DB9}" destId="{EC64FF59-B085-4FEC-8AA6-6F632A21B320}" srcOrd="5" destOrd="0" presId="urn:microsoft.com/office/officeart/2005/8/layout/process2"/>
    <dgm:cxn modelId="{207AAF32-BA6B-4DE5-AE57-EC4104BBC67B}" type="presParOf" srcId="{EC64FF59-B085-4FEC-8AA6-6F632A21B320}" destId="{7FFD01EA-5EDC-4958-9705-F23BE746181D}" srcOrd="0" destOrd="0" presId="urn:microsoft.com/office/officeart/2005/8/layout/process2"/>
    <dgm:cxn modelId="{37E6F3A2-7D02-4AF8-8739-3D21E55CF2F1}" type="presParOf" srcId="{6C15A9D1-8784-41E4-BCA2-BAD8E2F83DB9}" destId="{928C4CA2-6FE9-42EF-9A62-8E05897AE743}" srcOrd="6" destOrd="0" presId="urn:microsoft.com/office/officeart/2005/8/layout/process2"/>
    <dgm:cxn modelId="{F59166B3-D5D7-4C8D-AE8E-C4F3F522BF15}" type="presParOf" srcId="{6C15A9D1-8784-41E4-BCA2-BAD8E2F83DB9}" destId="{E545380F-2008-47CA-B61E-3B9FAA417A6A}" srcOrd="7" destOrd="0" presId="urn:microsoft.com/office/officeart/2005/8/layout/process2"/>
    <dgm:cxn modelId="{F219C811-0C59-4D64-83B5-722E6C12EAFB}" type="presParOf" srcId="{E545380F-2008-47CA-B61E-3B9FAA417A6A}" destId="{DB37DD4F-C0BF-4551-A003-836BC89DD995}" srcOrd="0" destOrd="0" presId="urn:microsoft.com/office/officeart/2005/8/layout/process2"/>
    <dgm:cxn modelId="{33CEE5CE-E9BF-4EDC-A1EB-4683E45E1CDA}" type="presParOf" srcId="{6C15A9D1-8784-41E4-BCA2-BAD8E2F83DB9}" destId="{1F4906EC-0474-41C2-B993-7954724A0020}" srcOrd="8"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C63-736C-419D-9CBF-2811494CE983}">
      <dsp:nvSpPr>
        <dsp:cNvPr id="0" name=""/>
        <dsp:cNvSpPr/>
      </dsp:nvSpPr>
      <dsp:spPr>
        <a:xfrm>
          <a:off x="2421183" y="2260"/>
          <a:ext cx="2532523"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Missed Payment</a:t>
          </a:r>
          <a:endParaRPr lang="en-AU" sz="2200" kern="1200" dirty="0"/>
        </a:p>
      </dsp:txBody>
      <dsp:txXfrm>
        <a:off x="2445813" y="26890"/>
        <a:ext cx="2483263" cy="791658"/>
      </dsp:txXfrm>
    </dsp:sp>
    <dsp:sp modelId="{958A8167-16D1-4650-9177-92640E469DC3}">
      <dsp:nvSpPr>
        <dsp:cNvPr id="0" name=""/>
        <dsp:cNvSpPr/>
      </dsp:nvSpPr>
      <dsp:spPr>
        <a:xfrm rot="5400000">
          <a:off x="3529772" y="864202"/>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895737"/>
        <a:ext cx="227047" cy="220741"/>
      </dsp:txXfrm>
    </dsp:sp>
    <dsp:sp modelId="{9B1035A8-D48E-493B-90B9-C8E7EE3C6FBD}">
      <dsp:nvSpPr>
        <dsp:cNvPr id="0" name=""/>
        <dsp:cNvSpPr/>
      </dsp:nvSpPr>
      <dsp:spPr>
        <a:xfrm>
          <a:off x="2401649" y="1263638"/>
          <a:ext cx="2571591"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Default Notice</a:t>
          </a:r>
          <a:endParaRPr lang="en-AU" sz="2200" kern="1200" dirty="0"/>
        </a:p>
      </dsp:txBody>
      <dsp:txXfrm>
        <a:off x="2426279" y="1288268"/>
        <a:ext cx="2522331" cy="791658"/>
      </dsp:txXfrm>
    </dsp:sp>
    <dsp:sp modelId="{265A45BD-10A3-4DC9-A55B-296658C2B808}">
      <dsp:nvSpPr>
        <dsp:cNvPr id="0" name=""/>
        <dsp:cNvSpPr/>
      </dsp:nvSpPr>
      <dsp:spPr>
        <a:xfrm rot="5400000">
          <a:off x="3529772" y="2125579"/>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2157114"/>
        <a:ext cx="227047" cy="220741"/>
      </dsp:txXfrm>
    </dsp:sp>
    <dsp:sp modelId="{C1717F51-7566-4655-A436-7456F77B569A}">
      <dsp:nvSpPr>
        <dsp:cNvPr id="0" name=""/>
        <dsp:cNvSpPr/>
      </dsp:nvSpPr>
      <dsp:spPr>
        <a:xfrm>
          <a:off x="2401649" y="2525016"/>
          <a:ext cx="2571591"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Statement of Claim</a:t>
          </a:r>
          <a:endParaRPr lang="en-AU" sz="2200" kern="1200" dirty="0"/>
        </a:p>
      </dsp:txBody>
      <dsp:txXfrm>
        <a:off x="2426279" y="2549646"/>
        <a:ext cx="2522331" cy="791658"/>
      </dsp:txXfrm>
    </dsp:sp>
    <dsp:sp modelId="{5132EA23-AB45-49A7-947C-3D99D687F92D}">
      <dsp:nvSpPr>
        <dsp:cNvPr id="0" name=""/>
        <dsp:cNvSpPr/>
      </dsp:nvSpPr>
      <dsp:spPr>
        <a:xfrm rot="5400000">
          <a:off x="3529772" y="3386957"/>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3418492"/>
        <a:ext cx="227047" cy="220741"/>
      </dsp:txXfrm>
    </dsp:sp>
    <dsp:sp modelId="{928C4CA2-6FE9-42EF-9A62-8E05897AE743}">
      <dsp:nvSpPr>
        <dsp:cNvPr id="0" name=""/>
        <dsp:cNvSpPr/>
      </dsp:nvSpPr>
      <dsp:spPr>
        <a:xfrm>
          <a:off x="2372352" y="3786393"/>
          <a:ext cx="2630184"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Notice to Vacate</a:t>
          </a:r>
          <a:endParaRPr lang="en-AU" sz="2200" kern="1200" dirty="0"/>
        </a:p>
      </dsp:txBody>
      <dsp:txXfrm>
        <a:off x="2396982" y="3811023"/>
        <a:ext cx="2580924" cy="7916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C63-736C-419D-9CBF-2811494CE983}">
      <dsp:nvSpPr>
        <dsp:cNvPr id="0" name=""/>
        <dsp:cNvSpPr/>
      </dsp:nvSpPr>
      <dsp:spPr>
        <a:xfrm>
          <a:off x="2421183" y="2260"/>
          <a:ext cx="2532523"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Decide/forced to sell</a:t>
          </a:r>
          <a:endParaRPr lang="en-AU" sz="2100" kern="1200" dirty="0"/>
        </a:p>
      </dsp:txBody>
      <dsp:txXfrm>
        <a:off x="2445813" y="26890"/>
        <a:ext cx="2483263" cy="791658"/>
      </dsp:txXfrm>
    </dsp:sp>
    <dsp:sp modelId="{958A8167-16D1-4650-9177-92640E469DC3}">
      <dsp:nvSpPr>
        <dsp:cNvPr id="0" name=""/>
        <dsp:cNvSpPr/>
      </dsp:nvSpPr>
      <dsp:spPr>
        <a:xfrm rot="5400000">
          <a:off x="3529772" y="864202"/>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895737"/>
        <a:ext cx="227047" cy="220741"/>
      </dsp:txXfrm>
    </dsp:sp>
    <dsp:sp modelId="{9B1035A8-D48E-493B-90B9-C8E7EE3C6FBD}">
      <dsp:nvSpPr>
        <dsp:cNvPr id="0" name=""/>
        <dsp:cNvSpPr/>
      </dsp:nvSpPr>
      <dsp:spPr>
        <a:xfrm>
          <a:off x="2401649" y="1263638"/>
          <a:ext cx="2571591"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List the home</a:t>
          </a:r>
          <a:endParaRPr lang="en-AU" sz="2100" kern="1200" dirty="0"/>
        </a:p>
      </dsp:txBody>
      <dsp:txXfrm>
        <a:off x="2426279" y="1288268"/>
        <a:ext cx="2522331" cy="791658"/>
      </dsp:txXfrm>
    </dsp:sp>
    <dsp:sp modelId="{265A45BD-10A3-4DC9-A55B-296658C2B808}">
      <dsp:nvSpPr>
        <dsp:cNvPr id="0" name=""/>
        <dsp:cNvSpPr/>
      </dsp:nvSpPr>
      <dsp:spPr>
        <a:xfrm rot="5400000">
          <a:off x="3529772" y="2125579"/>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2157114"/>
        <a:ext cx="227047" cy="220741"/>
      </dsp:txXfrm>
    </dsp:sp>
    <dsp:sp modelId="{C1717F51-7566-4655-A436-7456F77B569A}">
      <dsp:nvSpPr>
        <dsp:cNvPr id="0" name=""/>
        <dsp:cNvSpPr/>
      </dsp:nvSpPr>
      <dsp:spPr>
        <a:xfrm>
          <a:off x="2401649" y="2525016"/>
          <a:ext cx="2571591"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Accept an offer</a:t>
          </a:r>
          <a:endParaRPr lang="en-AU" sz="2100" kern="1200" dirty="0"/>
        </a:p>
      </dsp:txBody>
      <dsp:txXfrm>
        <a:off x="2426279" y="2549646"/>
        <a:ext cx="2522331" cy="791658"/>
      </dsp:txXfrm>
    </dsp:sp>
    <dsp:sp modelId="{5132EA23-AB45-49A7-947C-3D99D687F92D}">
      <dsp:nvSpPr>
        <dsp:cNvPr id="0" name=""/>
        <dsp:cNvSpPr/>
      </dsp:nvSpPr>
      <dsp:spPr>
        <a:xfrm rot="5400000">
          <a:off x="3529772" y="3386957"/>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3418492"/>
        <a:ext cx="227047" cy="220741"/>
      </dsp:txXfrm>
    </dsp:sp>
    <dsp:sp modelId="{928C4CA2-6FE9-42EF-9A62-8E05897AE743}">
      <dsp:nvSpPr>
        <dsp:cNvPr id="0" name=""/>
        <dsp:cNvSpPr/>
      </dsp:nvSpPr>
      <dsp:spPr>
        <a:xfrm>
          <a:off x="2372352" y="3786393"/>
          <a:ext cx="2630184"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t>Settlement</a:t>
          </a:r>
          <a:endParaRPr lang="en-AU" sz="2100" kern="1200" dirty="0"/>
        </a:p>
      </dsp:txBody>
      <dsp:txXfrm>
        <a:off x="2396982" y="3811023"/>
        <a:ext cx="2580924" cy="79165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C63-736C-419D-9CBF-2811494CE983}">
      <dsp:nvSpPr>
        <dsp:cNvPr id="0" name=""/>
        <dsp:cNvSpPr/>
      </dsp:nvSpPr>
      <dsp:spPr>
        <a:xfrm>
          <a:off x="2421183" y="2260"/>
          <a:ext cx="2532523"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Separation</a:t>
          </a:r>
          <a:endParaRPr lang="en-AU" sz="2200" kern="1200" dirty="0"/>
        </a:p>
      </dsp:txBody>
      <dsp:txXfrm>
        <a:off x="2445813" y="26890"/>
        <a:ext cx="2483263" cy="791658"/>
      </dsp:txXfrm>
    </dsp:sp>
    <dsp:sp modelId="{958A8167-16D1-4650-9177-92640E469DC3}">
      <dsp:nvSpPr>
        <dsp:cNvPr id="0" name=""/>
        <dsp:cNvSpPr/>
      </dsp:nvSpPr>
      <dsp:spPr>
        <a:xfrm rot="5400000">
          <a:off x="3529772" y="864202"/>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895737"/>
        <a:ext cx="227047" cy="220741"/>
      </dsp:txXfrm>
    </dsp:sp>
    <dsp:sp modelId="{9B1035A8-D48E-493B-90B9-C8E7EE3C6FBD}">
      <dsp:nvSpPr>
        <dsp:cNvPr id="0" name=""/>
        <dsp:cNvSpPr/>
      </dsp:nvSpPr>
      <dsp:spPr>
        <a:xfrm>
          <a:off x="2401649" y="1263638"/>
          <a:ext cx="2571591"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Mediation</a:t>
          </a:r>
          <a:endParaRPr lang="en-AU" sz="2200" kern="1200" dirty="0"/>
        </a:p>
      </dsp:txBody>
      <dsp:txXfrm>
        <a:off x="2426279" y="1288268"/>
        <a:ext cx="2522331" cy="791658"/>
      </dsp:txXfrm>
    </dsp:sp>
    <dsp:sp modelId="{265A45BD-10A3-4DC9-A55B-296658C2B808}">
      <dsp:nvSpPr>
        <dsp:cNvPr id="0" name=""/>
        <dsp:cNvSpPr/>
      </dsp:nvSpPr>
      <dsp:spPr>
        <a:xfrm rot="5400000">
          <a:off x="3529772" y="2125579"/>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2157114"/>
        <a:ext cx="227047" cy="220741"/>
      </dsp:txXfrm>
    </dsp:sp>
    <dsp:sp modelId="{C1717F51-7566-4655-A436-7456F77B569A}">
      <dsp:nvSpPr>
        <dsp:cNvPr id="0" name=""/>
        <dsp:cNvSpPr/>
      </dsp:nvSpPr>
      <dsp:spPr>
        <a:xfrm>
          <a:off x="2401649" y="2525016"/>
          <a:ext cx="2571591"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Property settlement</a:t>
          </a:r>
          <a:endParaRPr lang="en-AU" sz="2200" kern="1200" dirty="0"/>
        </a:p>
      </dsp:txBody>
      <dsp:txXfrm>
        <a:off x="2426279" y="2549646"/>
        <a:ext cx="2522331" cy="791658"/>
      </dsp:txXfrm>
    </dsp:sp>
    <dsp:sp modelId="{5132EA23-AB45-49A7-947C-3D99D687F92D}">
      <dsp:nvSpPr>
        <dsp:cNvPr id="0" name=""/>
        <dsp:cNvSpPr/>
      </dsp:nvSpPr>
      <dsp:spPr>
        <a:xfrm rot="5400000">
          <a:off x="3529772" y="3386957"/>
          <a:ext cx="315344" cy="37841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66750">
            <a:lnSpc>
              <a:spcPct val="90000"/>
            </a:lnSpc>
            <a:spcBef>
              <a:spcPct val="0"/>
            </a:spcBef>
            <a:spcAft>
              <a:spcPct val="35000"/>
            </a:spcAft>
            <a:buNone/>
          </a:pPr>
          <a:endParaRPr lang="en-AU" sz="1500" kern="1200"/>
        </a:p>
      </dsp:txBody>
      <dsp:txXfrm rot="-5400000">
        <a:off x="3573921" y="3418492"/>
        <a:ext cx="227047" cy="220741"/>
      </dsp:txXfrm>
    </dsp:sp>
    <dsp:sp modelId="{928C4CA2-6FE9-42EF-9A62-8E05897AE743}">
      <dsp:nvSpPr>
        <dsp:cNvPr id="0" name=""/>
        <dsp:cNvSpPr/>
      </dsp:nvSpPr>
      <dsp:spPr>
        <a:xfrm>
          <a:off x="2372352" y="3786393"/>
          <a:ext cx="2630184" cy="840918"/>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marL="0" lvl="0" indent="0" algn="ctr" defTabSz="977900">
            <a:lnSpc>
              <a:spcPct val="90000"/>
            </a:lnSpc>
            <a:spcBef>
              <a:spcPct val="0"/>
            </a:spcBef>
            <a:spcAft>
              <a:spcPct val="35000"/>
            </a:spcAft>
            <a:buNone/>
          </a:pPr>
          <a:r>
            <a:rPr lang="en-US" sz="2200" kern="1200" dirty="0"/>
            <a:t>Orders</a:t>
          </a:r>
          <a:endParaRPr lang="en-AU" sz="2200" kern="1200" dirty="0"/>
        </a:p>
      </dsp:txBody>
      <dsp:txXfrm>
        <a:off x="2396982" y="3811023"/>
        <a:ext cx="2580924" cy="79165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B7A03D-F28B-44A6-9F01-323146B14788}">
      <dsp:nvSpPr>
        <dsp:cNvPr id="0" name=""/>
        <dsp:cNvSpPr/>
      </dsp:nvSpPr>
      <dsp:spPr>
        <a:xfrm>
          <a:off x="581631" y="141519"/>
          <a:ext cx="1242741" cy="1242741"/>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Missed payment</a:t>
          </a:r>
          <a:endParaRPr lang="en-AU" sz="1400" kern="1200" dirty="0"/>
        </a:p>
      </dsp:txBody>
      <dsp:txXfrm>
        <a:off x="763626" y="323514"/>
        <a:ext cx="878751" cy="878751"/>
      </dsp:txXfrm>
    </dsp:sp>
    <dsp:sp modelId="{5E3E4FE9-D30F-4093-B4C6-2022BF16D441}">
      <dsp:nvSpPr>
        <dsp:cNvPr id="0" name=""/>
        <dsp:cNvSpPr/>
      </dsp:nvSpPr>
      <dsp:spPr>
        <a:xfrm rot="10083748">
          <a:off x="1182423" y="1580532"/>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ECAA938-2EA4-4C1C-A0C7-F83DA9E974EB}">
      <dsp:nvSpPr>
        <dsp:cNvPr id="0" name=""/>
        <dsp:cNvSpPr/>
      </dsp:nvSpPr>
      <dsp:spPr>
        <a:xfrm>
          <a:off x="1136889" y="1996084"/>
          <a:ext cx="828908" cy="828908"/>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Flee relationship</a:t>
          </a:r>
          <a:endParaRPr lang="en-AU" sz="900" kern="1200" dirty="0"/>
        </a:p>
      </dsp:txBody>
      <dsp:txXfrm>
        <a:off x="1258280" y="2117475"/>
        <a:ext cx="586126" cy="586126"/>
      </dsp:txXfrm>
    </dsp:sp>
    <dsp:sp modelId="{86EECBE6-8BFF-48AF-944B-4A8B1C9C410A}">
      <dsp:nvSpPr>
        <dsp:cNvPr id="0" name=""/>
        <dsp:cNvSpPr/>
      </dsp:nvSpPr>
      <dsp:spPr>
        <a:xfrm rot="10707186">
          <a:off x="1355808" y="3109467"/>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8CF7BAD3-870E-419F-891D-3FE4063C237F}">
      <dsp:nvSpPr>
        <dsp:cNvPr id="0" name=""/>
        <dsp:cNvSpPr/>
      </dsp:nvSpPr>
      <dsp:spPr>
        <a:xfrm>
          <a:off x="1180431" y="3608475"/>
          <a:ext cx="828908" cy="828908"/>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Obtain ADVO</a:t>
          </a:r>
          <a:endParaRPr lang="en-AU" sz="900" kern="1200" dirty="0"/>
        </a:p>
      </dsp:txBody>
      <dsp:txXfrm>
        <a:off x="1301822" y="3729866"/>
        <a:ext cx="586126" cy="586126"/>
      </dsp:txXfrm>
    </dsp:sp>
    <dsp:sp modelId="{ABF4CE33-6179-4A50-BBC1-67C2378D205A}">
      <dsp:nvSpPr>
        <dsp:cNvPr id="0" name=""/>
        <dsp:cNvSpPr/>
      </dsp:nvSpPr>
      <dsp:spPr>
        <a:xfrm rot="10350598">
          <a:off x="1487101" y="4743569"/>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21C3E167-ABD4-4763-9080-24D430DE9571}">
      <dsp:nvSpPr>
        <dsp:cNvPr id="0" name=""/>
        <dsp:cNvSpPr/>
      </dsp:nvSpPr>
      <dsp:spPr>
        <a:xfrm>
          <a:off x="1398144" y="5264392"/>
          <a:ext cx="828908" cy="8289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Default notice</a:t>
          </a:r>
          <a:endParaRPr lang="en-AU" sz="900" kern="1200" dirty="0"/>
        </a:p>
      </dsp:txBody>
      <dsp:txXfrm>
        <a:off x="1519535" y="5385783"/>
        <a:ext cx="586126" cy="586126"/>
      </dsp:txXfrm>
    </dsp:sp>
    <dsp:sp modelId="{674CE0BB-8CAB-4544-A32B-708B1003DF04}">
      <dsp:nvSpPr>
        <dsp:cNvPr id="0" name=""/>
        <dsp:cNvSpPr/>
      </dsp:nvSpPr>
      <dsp:spPr>
        <a:xfrm rot="5158850">
          <a:off x="2685998" y="5488498"/>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34D2E848-07C9-4C5D-9EB0-1BCC116A3FD5}">
      <dsp:nvSpPr>
        <dsp:cNvPr id="0" name=""/>
        <dsp:cNvSpPr/>
      </dsp:nvSpPr>
      <dsp:spPr>
        <a:xfrm>
          <a:off x="3567062" y="5111997"/>
          <a:ext cx="828908" cy="828908"/>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Get a DV caseworker</a:t>
          </a:r>
          <a:endParaRPr lang="en-AU" sz="900" kern="1200" dirty="0"/>
        </a:p>
      </dsp:txBody>
      <dsp:txXfrm>
        <a:off x="3688453" y="5233388"/>
        <a:ext cx="586126" cy="586126"/>
      </dsp:txXfrm>
    </dsp:sp>
    <dsp:sp modelId="{D5826D1A-7633-4BDD-8ED4-099E58E20CD5}">
      <dsp:nvSpPr>
        <dsp:cNvPr id="0" name=""/>
        <dsp:cNvSpPr/>
      </dsp:nvSpPr>
      <dsp:spPr>
        <a:xfrm rot="21402533">
          <a:off x="3720125" y="4649119"/>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2A2C272-8FFB-41C4-8098-DF59E461905C}">
      <dsp:nvSpPr>
        <dsp:cNvPr id="0" name=""/>
        <dsp:cNvSpPr/>
      </dsp:nvSpPr>
      <dsp:spPr>
        <a:xfrm>
          <a:off x="3479977" y="3597583"/>
          <a:ext cx="828908" cy="828908"/>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Try to arrange mediation</a:t>
          </a:r>
          <a:endParaRPr lang="en-AU" sz="900" kern="1200" dirty="0"/>
        </a:p>
      </dsp:txBody>
      <dsp:txXfrm>
        <a:off x="3601368" y="3718974"/>
        <a:ext cx="586126" cy="586126"/>
      </dsp:txXfrm>
    </dsp:sp>
    <dsp:sp modelId="{42FE258F-DD6B-43EF-97F1-1B0F229D421A}">
      <dsp:nvSpPr>
        <dsp:cNvPr id="0" name=""/>
        <dsp:cNvSpPr/>
      </dsp:nvSpPr>
      <dsp:spPr>
        <a:xfrm rot="615940">
          <a:off x="3835939" y="3020495"/>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07F5C18-AB6F-4611-85C4-DAD8E6BB2B2E}">
      <dsp:nvSpPr>
        <dsp:cNvPr id="0" name=""/>
        <dsp:cNvSpPr/>
      </dsp:nvSpPr>
      <dsp:spPr>
        <a:xfrm>
          <a:off x="3795659" y="1854564"/>
          <a:ext cx="828908" cy="828908"/>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Victims services</a:t>
          </a:r>
          <a:endParaRPr lang="en-AU" sz="900" kern="1200" dirty="0"/>
        </a:p>
      </dsp:txBody>
      <dsp:txXfrm>
        <a:off x="3917050" y="1975955"/>
        <a:ext cx="586126" cy="586126"/>
      </dsp:txXfrm>
    </dsp:sp>
    <dsp:sp modelId="{6D524390-CA15-4EDC-9A93-49AA177DC03A}">
      <dsp:nvSpPr>
        <dsp:cNvPr id="0" name=""/>
        <dsp:cNvSpPr/>
      </dsp:nvSpPr>
      <dsp:spPr>
        <a:xfrm rot="275086">
          <a:off x="4049940" y="1440681"/>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327B3AA-EF9C-4D7E-AB24-5D52758256DC}">
      <dsp:nvSpPr>
        <dsp:cNvPr id="0" name=""/>
        <dsp:cNvSpPr/>
      </dsp:nvSpPr>
      <dsp:spPr>
        <a:xfrm>
          <a:off x="3909244" y="438119"/>
          <a:ext cx="828908" cy="8289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Statement of claim</a:t>
          </a:r>
          <a:endParaRPr lang="en-AU" sz="900" kern="1200" dirty="0"/>
        </a:p>
      </dsp:txBody>
      <dsp:txXfrm>
        <a:off x="4030635" y="559510"/>
        <a:ext cx="586126" cy="586126"/>
      </dsp:txXfrm>
    </dsp:sp>
    <dsp:sp modelId="{B7EC462F-CBDA-42A8-B5B4-74CB4FBE8467}">
      <dsp:nvSpPr>
        <dsp:cNvPr id="0" name=""/>
        <dsp:cNvSpPr/>
      </dsp:nvSpPr>
      <dsp:spPr>
        <a:xfrm rot="4914839">
          <a:off x="4917098" y="623670"/>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BB711B7-996A-4ACF-AB6B-18463C165EF3}">
      <dsp:nvSpPr>
        <dsp:cNvPr id="0" name=""/>
        <dsp:cNvSpPr/>
      </dsp:nvSpPr>
      <dsp:spPr>
        <a:xfrm>
          <a:off x="5518260" y="209522"/>
          <a:ext cx="828908" cy="828908"/>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Negotiate time to sell</a:t>
          </a:r>
          <a:endParaRPr lang="en-AU" sz="900" kern="1200" dirty="0"/>
        </a:p>
      </dsp:txBody>
      <dsp:txXfrm>
        <a:off x="5639651" y="330913"/>
        <a:ext cx="586126" cy="586126"/>
      </dsp:txXfrm>
    </dsp:sp>
    <dsp:sp modelId="{E0B8E090-8250-4E02-BDFF-83B05476301A}">
      <dsp:nvSpPr>
        <dsp:cNvPr id="0" name=""/>
        <dsp:cNvSpPr/>
      </dsp:nvSpPr>
      <dsp:spPr>
        <a:xfrm rot="9896686">
          <a:off x="5907406" y="1224714"/>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A292C7D1-2407-4732-94CC-20382F3C417F}">
      <dsp:nvSpPr>
        <dsp:cNvPr id="0" name=""/>
        <dsp:cNvSpPr/>
      </dsp:nvSpPr>
      <dsp:spPr>
        <a:xfrm>
          <a:off x="5899259" y="1625968"/>
          <a:ext cx="828908" cy="828908"/>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Mediation fails</a:t>
          </a:r>
          <a:endParaRPr lang="en-AU" sz="900" kern="1200" dirty="0"/>
        </a:p>
      </dsp:txBody>
      <dsp:txXfrm>
        <a:off x="6020650" y="1747359"/>
        <a:ext cx="586126" cy="586126"/>
      </dsp:txXfrm>
    </dsp:sp>
    <dsp:sp modelId="{4D9F0F5A-B26F-4183-BB3C-F602A7F47A79}">
      <dsp:nvSpPr>
        <dsp:cNvPr id="0" name=""/>
        <dsp:cNvSpPr/>
      </dsp:nvSpPr>
      <dsp:spPr>
        <a:xfrm rot="11996103">
          <a:off x="5777956" y="2804278"/>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F3E9A67-0DE4-488A-BC94-BE252F60BE98}">
      <dsp:nvSpPr>
        <dsp:cNvPr id="0" name=""/>
        <dsp:cNvSpPr/>
      </dsp:nvSpPr>
      <dsp:spPr>
        <a:xfrm>
          <a:off x="5267092" y="3368979"/>
          <a:ext cx="828908" cy="828908"/>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ADVO Hearing</a:t>
          </a:r>
          <a:endParaRPr lang="en-AU" sz="900" kern="1200" dirty="0"/>
        </a:p>
      </dsp:txBody>
      <dsp:txXfrm>
        <a:off x="5388483" y="3490370"/>
        <a:ext cx="586126" cy="586126"/>
      </dsp:txXfrm>
    </dsp:sp>
    <dsp:sp modelId="{9E348FCB-CD50-420E-9F84-4447B8C83D21}">
      <dsp:nvSpPr>
        <dsp:cNvPr id="0" name=""/>
        <dsp:cNvSpPr/>
      </dsp:nvSpPr>
      <dsp:spPr>
        <a:xfrm rot="9929444">
          <a:off x="5672906" y="4476717"/>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82C8CA6-F214-474D-88E5-9ADFCE691D48}">
      <dsp:nvSpPr>
        <dsp:cNvPr id="0" name=""/>
        <dsp:cNvSpPr/>
      </dsp:nvSpPr>
      <dsp:spPr>
        <a:xfrm>
          <a:off x="5681546" y="4970486"/>
          <a:ext cx="828908" cy="828908"/>
        </a:xfrm>
        <a:prstGeom prst="ellipse">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Negotiate time to sell</a:t>
          </a:r>
          <a:endParaRPr lang="en-AU" sz="900" kern="1200" dirty="0"/>
        </a:p>
      </dsp:txBody>
      <dsp:txXfrm>
        <a:off x="5802937" y="5091877"/>
        <a:ext cx="586126" cy="586126"/>
      </dsp:txXfrm>
    </dsp:sp>
    <dsp:sp modelId="{CC961090-8C73-4226-918A-8ED79D7674E3}">
      <dsp:nvSpPr>
        <dsp:cNvPr id="0" name=""/>
        <dsp:cNvSpPr/>
      </dsp:nvSpPr>
      <dsp:spPr>
        <a:xfrm rot="5527765">
          <a:off x="6909535" y="5309576"/>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D531FB7-496A-4CA5-BD8C-F4411A9E2F84}">
      <dsp:nvSpPr>
        <dsp:cNvPr id="0" name=""/>
        <dsp:cNvSpPr/>
      </dsp:nvSpPr>
      <dsp:spPr>
        <a:xfrm>
          <a:off x="7730712" y="5046679"/>
          <a:ext cx="828908" cy="828908"/>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Financial counsellor</a:t>
          </a:r>
          <a:endParaRPr lang="en-AU" sz="900" kern="1200" dirty="0"/>
        </a:p>
      </dsp:txBody>
      <dsp:txXfrm>
        <a:off x="7852103" y="5168070"/>
        <a:ext cx="586126" cy="586126"/>
      </dsp:txXfrm>
    </dsp:sp>
    <dsp:sp modelId="{404A7D50-C63B-4F82-BA99-E934E0567832}">
      <dsp:nvSpPr>
        <dsp:cNvPr id="0" name=""/>
        <dsp:cNvSpPr/>
      </dsp:nvSpPr>
      <dsp:spPr>
        <a:xfrm>
          <a:off x="7927687" y="4529365"/>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DAAC3AC1-3DC8-4222-AFFE-1E1ECDC4D292}">
      <dsp:nvSpPr>
        <dsp:cNvPr id="0" name=""/>
        <dsp:cNvSpPr/>
      </dsp:nvSpPr>
      <dsp:spPr>
        <a:xfrm>
          <a:off x="7730712" y="3423413"/>
          <a:ext cx="828908" cy="828908"/>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File in family court</a:t>
          </a:r>
          <a:endParaRPr lang="en-AU" sz="900" kern="1200" dirty="0"/>
        </a:p>
      </dsp:txBody>
      <dsp:txXfrm>
        <a:off x="7852103" y="3544804"/>
        <a:ext cx="586126" cy="586126"/>
      </dsp:txXfrm>
    </dsp:sp>
    <dsp:sp modelId="{AFAC48ED-0D6A-4D09-B248-5EE45DE90DA9}">
      <dsp:nvSpPr>
        <dsp:cNvPr id="0" name=""/>
        <dsp:cNvSpPr/>
      </dsp:nvSpPr>
      <dsp:spPr>
        <a:xfrm rot="21403940">
          <a:off x="7883778" y="2955089"/>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74B12397-478E-4BFE-A1F9-F6710C2F1353}">
      <dsp:nvSpPr>
        <dsp:cNvPr id="0" name=""/>
        <dsp:cNvSpPr/>
      </dsp:nvSpPr>
      <dsp:spPr>
        <a:xfrm>
          <a:off x="7643627" y="1898107"/>
          <a:ext cx="828908" cy="828908"/>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Real estate agent</a:t>
          </a:r>
          <a:endParaRPr lang="en-AU" sz="900" kern="1200" dirty="0"/>
        </a:p>
      </dsp:txBody>
      <dsp:txXfrm>
        <a:off x="7765018" y="2019498"/>
        <a:ext cx="586126" cy="586126"/>
      </dsp:txXfrm>
    </dsp:sp>
    <dsp:sp modelId="{3A82A187-23F4-463E-9AF1-523E5127771B}">
      <dsp:nvSpPr>
        <dsp:cNvPr id="0" name=""/>
        <dsp:cNvSpPr/>
      </dsp:nvSpPr>
      <dsp:spPr>
        <a:xfrm rot="361500">
          <a:off x="7922921" y="1418924"/>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E5D9A71-6164-4AEF-AE43-473E89CAD020}">
      <dsp:nvSpPr>
        <dsp:cNvPr id="0" name=""/>
        <dsp:cNvSpPr/>
      </dsp:nvSpPr>
      <dsp:spPr>
        <a:xfrm>
          <a:off x="7806914" y="351034"/>
          <a:ext cx="828908" cy="828908"/>
        </a:xfrm>
        <a:prstGeom prst="ellipse">
          <a:avLst/>
        </a:prstGeom>
        <a:solidFill>
          <a:srgbClr val="4472C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Negotiate time to sell</a:t>
          </a:r>
          <a:endParaRPr lang="en-AU" sz="900" kern="1200" dirty="0"/>
        </a:p>
      </dsp:txBody>
      <dsp:txXfrm>
        <a:off x="7928305" y="472425"/>
        <a:ext cx="586126" cy="586126"/>
      </dsp:txXfrm>
    </dsp:sp>
    <dsp:sp modelId="{ABC2F35C-F07B-463E-830A-1456C687CD77}">
      <dsp:nvSpPr>
        <dsp:cNvPr id="0" name=""/>
        <dsp:cNvSpPr/>
      </dsp:nvSpPr>
      <dsp:spPr>
        <a:xfrm rot="5271553">
          <a:off x="9029461" y="613451"/>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412D8A59-D87C-43B8-B7A8-96C640B3FD89}">
      <dsp:nvSpPr>
        <dsp:cNvPr id="0" name=""/>
        <dsp:cNvSpPr/>
      </dsp:nvSpPr>
      <dsp:spPr>
        <a:xfrm>
          <a:off x="9845196" y="274840"/>
          <a:ext cx="828908" cy="828908"/>
        </a:xfrm>
        <a:prstGeom prst="ellipse">
          <a:avLst/>
        </a:prstGeom>
        <a:solidFill>
          <a:schemeClr val="accent2">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Find a new counsellor</a:t>
          </a:r>
          <a:endParaRPr lang="en-AU" sz="900" kern="1200" dirty="0"/>
        </a:p>
      </dsp:txBody>
      <dsp:txXfrm>
        <a:off x="9966587" y="396231"/>
        <a:ext cx="586126" cy="586126"/>
      </dsp:txXfrm>
    </dsp:sp>
    <dsp:sp modelId="{06642C70-8E5D-49E2-8D1E-395223CF1DE2}">
      <dsp:nvSpPr>
        <dsp:cNvPr id="0" name=""/>
        <dsp:cNvSpPr/>
      </dsp:nvSpPr>
      <dsp:spPr>
        <a:xfrm rot="10541233">
          <a:off x="10107969" y="1448076"/>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FE5E6498-4E4B-47ED-822D-CAB9328E4368}">
      <dsp:nvSpPr>
        <dsp:cNvPr id="0" name=""/>
        <dsp:cNvSpPr/>
      </dsp:nvSpPr>
      <dsp:spPr>
        <a:xfrm>
          <a:off x="9975824" y="2006967"/>
          <a:ext cx="828908" cy="828908"/>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Family Court Orders</a:t>
          </a:r>
          <a:endParaRPr lang="en-AU" sz="900" kern="1200" dirty="0"/>
        </a:p>
      </dsp:txBody>
      <dsp:txXfrm>
        <a:off x="10097215" y="2128358"/>
        <a:ext cx="586126" cy="586126"/>
      </dsp:txXfrm>
    </dsp:sp>
    <dsp:sp modelId="{66636375-E6E8-4065-ADD3-765A39AD5A62}">
      <dsp:nvSpPr>
        <dsp:cNvPr id="0" name=""/>
        <dsp:cNvSpPr/>
      </dsp:nvSpPr>
      <dsp:spPr>
        <a:xfrm rot="11044950">
          <a:off x="10112468" y="3152992"/>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13114377-F3D2-441D-9085-A083A7E42170}">
      <dsp:nvSpPr>
        <dsp:cNvPr id="0" name=""/>
        <dsp:cNvSpPr/>
      </dsp:nvSpPr>
      <dsp:spPr>
        <a:xfrm>
          <a:off x="9856080" y="3684668"/>
          <a:ext cx="828908" cy="828908"/>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400050">
            <a:lnSpc>
              <a:spcPct val="90000"/>
            </a:lnSpc>
            <a:spcBef>
              <a:spcPct val="0"/>
            </a:spcBef>
            <a:spcAft>
              <a:spcPct val="35000"/>
            </a:spcAft>
            <a:buNone/>
          </a:pPr>
          <a:r>
            <a:rPr lang="en-US" sz="900" kern="1200" dirty="0"/>
            <a:t>Contracts exchanged</a:t>
          </a:r>
          <a:endParaRPr lang="en-AU" sz="900" kern="1200" dirty="0"/>
        </a:p>
      </dsp:txBody>
      <dsp:txXfrm>
        <a:off x="9977471" y="3806059"/>
        <a:ext cx="586126" cy="586126"/>
      </dsp:txXfrm>
    </dsp:sp>
    <dsp:sp modelId="{A1D919A4-CDDE-4037-ACFF-12A7483A363E}">
      <dsp:nvSpPr>
        <dsp:cNvPr id="0" name=""/>
        <dsp:cNvSpPr/>
      </dsp:nvSpPr>
      <dsp:spPr>
        <a:xfrm rot="10518673">
          <a:off x="10104996" y="4618715"/>
          <a:ext cx="434959" cy="227399"/>
        </a:xfrm>
        <a:prstGeom prst="triangle">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B41B20A4-7CAC-4F47-8A98-A939DFB122BA}">
      <dsp:nvSpPr>
        <dsp:cNvPr id="0" name=""/>
        <dsp:cNvSpPr/>
      </dsp:nvSpPr>
      <dsp:spPr>
        <a:xfrm>
          <a:off x="9768908" y="4937731"/>
          <a:ext cx="1242741" cy="1242741"/>
        </a:xfrm>
        <a:prstGeom prst="ellipse">
          <a:avLst/>
        </a:prstGeom>
        <a:solidFill>
          <a:srgbClr val="7030A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en-US" sz="1400" kern="1200" dirty="0"/>
            <a:t>settlement</a:t>
          </a:r>
          <a:endParaRPr lang="en-AU" sz="1400" kern="1200" dirty="0"/>
        </a:p>
      </dsp:txBody>
      <dsp:txXfrm>
        <a:off x="9950903" y="5119726"/>
        <a:ext cx="878751" cy="878751"/>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898C63-736C-419D-9CBF-2811494CE983}">
      <dsp:nvSpPr>
        <dsp:cNvPr id="0" name=""/>
        <dsp:cNvSpPr/>
      </dsp:nvSpPr>
      <dsp:spPr>
        <a:xfrm>
          <a:off x="2044541" y="565"/>
          <a:ext cx="3285806" cy="66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Missed Payment</a:t>
          </a:r>
          <a:endParaRPr lang="en-AU" sz="1800" kern="1200" dirty="0"/>
        </a:p>
      </dsp:txBody>
      <dsp:txXfrm>
        <a:off x="2063907" y="19931"/>
        <a:ext cx="3247074" cy="622474"/>
      </dsp:txXfrm>
    </dsp:sp>
    <dsp:sp modelId="{958A8167-16D1-4650-9177-92640E469DC3}">
      <dsp:nvSpPr>
        <dsp:cNvPr id="0" name=""/>
        <dsp:cNvSpPr/>
      </dsp:nvSpPr>
      <dsp:spPr>
        <a:xfrm rot="5400000">
          <a:off x="3563468" y="678301"/>
          <a:ext cx="247952" cy="297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AU" sz="1200" kern="1200"/>
        </a:p>
      </dsp:txBody>
      <dsp:txXfrm rot="-5400000">
        <a:off x="3598181" y="703096"/>
        <a:ext cx="178526" cy="173566"/>
      </dsp:txXfrm>
    </dsp:sp>
    <dsp:sp modelId="{C1717F51-7566-4655-A436-7456F77B569A}">
      <dsp:nvSpPr>
        <dsp:cNvPr id="0" name=""/>
        <dsp:cNvSpPr/>
      </dsp:nvSpPr>
      <dsp:spPr>
        <a:xfrm>
          <a:off x="2019198" y="992374"/>
          <a:ext cx="3336493" cy="66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Letter of demand</a:t>
          </a:r>
          <a:endParaRPr lang="en-AU" sz="1800" kern="1200" dirty="0"/>
        </a:p>
      </dsp:txBody>
      <dsp:txXfrm>
        <a:off x="2038564" y="1011740"/>
        <a:ext cx="3297761" cy="622474"/>
      </dsp:txXfrm>
    </dsp:sp>
    <dsp:sp modelId="{5132EA23-AB45-49A7-947C-3D99D687F92D}">
      <dsp:nvSpPr>
        <dsp:cNvPr id="0" name=""/>
        <dsp:cNvSpPr/>
      </dsp:nvSpPr>
      <dsp:spPr>
        <a:xfrm rot="5400000">
          <a:off x="3563468" y="1670110"/>
          <a:ext cx="247952" cy="297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AU" sz="1200" kern="1200"/>
        </a:p>
      </dsp:txBody>
      <dsp:txXfrm rot="-5400000">
        <a:off x="3598181" y="1694905"/>
        <a:ext cx="178526" cy="173566"/>
      </dsp:txXfrm>
    </dsp:sp>
    <dsp:sp modelId="{B3C3D4CE-AB53-40A9-9776-1B9DBD9D706D}">
      <dsp:nvSpPr>
        <dsp:cNvPr id="0" name=""/>
        <dsp:cNvSpPr/>
      </dsp:nvSpPr>
      <dsp:spPr>
        <a:xfrm>
          <a:off x="2019198" y="1984183"/>
          <a:ext cx="3336493" cy="66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Statement of Claim</a:t>
          </a:r>
          <a:endParaRPr lang="en-AU" sz="1800" kern="1200" dirty="0"/>
        </a:p>
      </dsp:txBody>
      <dsp:txXfrm>
        <a:off x="2038564" y="2003549"/>
        <a:ext cx="3297761" cy="622474"/>
      </dsp:txXfrm>
    </dsp:sp>
    <dsp:sp modelId="{EC64FF59-B085-4FEC-8AA6-6F632A21B320}">
      <dsp:nvSpPr>
        <dsp:cNvPr id="0" name=""/>
        <dsp:cNvSpPr/>
      </dsp:nvSpPr>
      <dsp:spPr>
        <a:xfrm rot="5400000">
          <a:off x="3563468" y="2661919"/>
          <a:ext cx="247952" cy="297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AU" sz="1200" kern="1200"/>
        </a:p>
      </dsp:txBody>
      <dsp:txXfrm rot="-5400000">
        <a:off x="3598181" y="2686714"/>
        <a:ext cx="178526" cy="173566"/>
      </dsp:txXfrm>
    </dsp:sp>
    <dsp:sp modelId="{928C4CA2-6FE9-42EF-9A62-8E05897AE743}">
      <dsp:nvSpPr>
        <dsp:cNvPr id="0" name=""/>
        <dsp:cNvSpPr/>
      </dsp:nvSpPr>
      <dsp:spPr>
        <a:xfrm>
          <a:off x="1981187" y="2975992"/>
          <a:ext cx="3412515" cy="66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Judgement</a:t>
          </a:r>
          <a:endParaRPr lang="en-AU" sz="1800" kern="1200" dirty="0"/>
        </a:p>
      </dsp:txBody>
      <dsp:txXfrm>
        <a:off x="2000553" y="2995358"/>
        <a:ext cx="3373783" cy="622474"/>
      </dsp:txXfrm>
    </dsp:sp>
    <dsp:sp modelId="{E545380F-2008-47CA-B61E-3B9FAA417A6A}">
      <dsp:nvSpPr>
        <dsp:cNvPr id="0" name=""/>
        <dsp:cNvSpPr/>
      </dsp:nvSpPr>
      <dsp:spPr>
        <a:xfrm rot="5400000">
          <a:off x="3563468" y="3653728"/>
          <a:ext cx="247952" cy="2975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AU" sz="1200" kern="1200"/>
        </a:p>
      </dsp:txBody>
      <dsp:txXfrm rot="-5400000">
        <a:off x="3598181" y="3678523"/>
        <a:ext cx="178526" cy="173566"/>
      </dsp:txXfrm>
    </dsp:sp>
    <dsp:sp modelId="{1F4906EC-0474-41C2-B993-7954724A0020}">
      <dsp:nvSpPr>
        <dsp:cNvPr id="0" name=""/>
        <dsp:cNvSpPr/>
      </dsp:nvSpPr>
      <dsp:spPr>
        <a:xfrm>
          <a:off x="1981187" y="3967801"/>
          <a:ext cx="3412515" cy="66120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Enforcement</a:t>
          </a:r>
          <a:endParaRPr lang="en-AU" sz="1800" kern="1200" dirty="0"/>
        </a:p>
      </dsp:txBody>
      <dsp:txXfrm>
        <a:off x="2000553" y="3987167"/>
        <a:ext cx="3373783" cy="622474"/>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bProcess2">
  <dgm:title val=""/>
  <dgm:desc val=""/>
  <dgm:catLst>
    <dgm:cat type="process" pri="24000"/>
  </dgm:catLst>
  <dgm:sampData>
    <dgm:dataModel>
      <dgm:ptLst>
        <dgm:pt modelId="0" type="doc"/>
        <dgm:pt modelId="1">
          <dgm:prSet phldr="1"/>
        </dgm:pt>
        <dgm:pt modelId="2">
          <dgm:prSet phldr="1"/>
        </dgm:pt>
        <dgm:pt modelId="3">
          <dgm:prSet phldr="1"/>
        </dgm:pt>
        <dgm:pt modelId="4">
          <dgm:prSet phldr="1"/>
        </dgm:pt>
        <dgm:pt modelId="5">
          <dgm:prSet phldr="1"/>
        </dgm:pt>
        <dgm:pt modelId="6">
          <dgm:prSet phldr="1"/>
        </dgm:pt>
        <dgm:pt modelId="7">
          <dgm:prSet phldr="1"/>
        </dgm:pt>
        <dgm:pt modelId="8">
          <dgm:prSet phldr="1"/>
        </dgm:pt>
        <dgm:pt modelId="9">
          <dgm:prSet phldr="1"/>
        </dgm:pt>
      </dgm:ptLst>
      <dgm:cxnLst>
        <dgm:cxn modelId="10" srcId="0" destId="1" srcOrd="0" destOrd="0"/>
        <dgm:cxn modelId="11" srcId="0" destId="2" srcOrd="1" destOrd="0"/>
        <dgm:cxn modelId="12" srcId="0" destId="3" srcOrd="2" destOrd="0"/>
        <dgm:cxn modelId="13" srcId="0" destId="4" srcOrd="3" destOrd="0"/>
        <dgm:cxn modelId="14" srcId="0" destId="5" srcOrd="4" destOrd="0"/>
        <dgm:cxn modelId="15" srcId="0" destId="6" srcOrd="5" destOrd="0"/>
        <dgm:cxn modelId="16" srcId="0" destId="7" srcOrd="6" destOrd="0"/>
        <dgm:cxn modelId="17" srcId="0" destId="8" srcOrd="7" destOrd="0"/>
        <dgm:cxn modelId="18" srcId="0" destId="9" srcOrd="8"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dgm:varLst>
    <dgm:choose name="Name0">
      <dgm:if name="Name1" func="var" arg="dir" op="equ" val="norm">
        <dgm:alg type="snake">
          <dgm:param type="grDir" val="tL"/>
          <dgm:param type="flowDir" val="col"/>
          <dgm:param type="contDir" val="revDir"/>
        </dgm:alg>
      </dgm:if>
      <dgm:else name="Name2">
        <dgm:alg type="snake">
          <dgm:param type="grDir" val="tR"/>
          <dgm:param type="flowDir" val="col"/>
          <dgm:param type="contDir" val="revDir"/>
        </dgm:alg>
      </dgm:else>
    </dgm:choose>
    <dgm:shape xmlns:r="http://schemas.openxmlformats.org/officeDocument/2006/relationships" r:blip="">
      <dgm:adjLst/>
    </dgm:shape>
    <dgm:presOf/>
    <dgm:constrLst>
      <dgm:constr type="w" for="ch" forName="firstNode" refType="w"/>
      <dgm:constr type="w" for="ch" forName="lastNode" refType="w" refFor="ch" refForName="firstNode" op="equ"/>
      <dgm:constr type="w" for="ch" forName="middleNode" refType="w" refFor="ch" refForName="firstNode" op="equ"/>
      <dgm:constr type="h" for="ch" ptType="sibTrans" refType="w" refFor="ch" refForName="middleNode" op="equ" fact="0.35"/>
      <dgm:constr type="sp" refType="w" refFor="ch" refForName="middleNode" fact="0.5"/>
      <dgm:constr type="connDist" for="des" ptType="sibTrans" op="equ"/>
      <dgm:constr type="primFontSz" for="ch" forName="firstNode" val="65"/>
      <dgm:constr type="primFontSz" for="ch" forName="lastNode" refType="primFontSz" refFor="ch" refForName="firstNode" op="equ"/>
      <dgm:constr type="primFontSz" for="des" forName="shape" val="65"/>
      <dgm:constr type="primFontSz" for="des" forName="shape" refType="primFontSz" refFor="ch" refForName="firstNode" op="lte"/>
      <dgm:constr type="primFontSz" for="des" forName="shape" refType="primFontSz" refFor="ch" refForName="lastNode" op="lte"/>
    </dgm:constrLst>
    <dgm:ruleLst/>
    <dgm:forEach name="Name3" axis="ch" ptType="node">
      <dgm:choose name="Name4">
        <dgm:if name="Name5" axis="self" ptType="node" func="pos" op="equ" val="1">
          <dgm:layoutNode name="fir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if name="Name6" axis="self" ptType="node" func="revPos" op="equ" val="1">
          <dgm:layoutNode name="lastNod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7">
          <dgm:layoutNode name="middleNode">
            <dgm:alg type="composite"/>
            <dgm:shape xmlns:r="http://schemas.openxmlformats.org/officeDocument/2006/relationships" r:blip="">
              <dgm:adjLst/>
            </dgm:shape>
            <dgm:presOf/>
            <dgm:constrLst>
              <dgm:constr type="h" refType="w"/>
              <dgm:constr type="w" for="ch" forName="padding" refType="w"/>
              <dgm:constr type="h" for="ch" forName="padding" refType="h"/>
              <dgm:constr type="w" for="ch" forName="shape" refType="w" fact="0.667"/>
              <dgm:constr type="h" for="ch" forName="shape" refType="h" fact="0.667"/>
              <dgm:constr type="ctrX" for="ch" forName="shape" refType="w" fact="0.5"/>
              <dgm:constr type="ctrY" for="ch" forName="shape" refType="h" fact="0.5"/>
            </dgm:constrLst>
            <dgm:ruleLst/>
            <dgm:layoutNode name="padding">
              <dgm:alg type="sp"/>
              <dgm:shape xmlns:r="http://schemas.openxmlformats.org/officeDocument/2006/relationships" type="ellipse" r:blip="" hideGeom="1">
                <dgm:adjLst/>
              </dgm:shape>
              <dgm:presOf/>
              <dgm:constrLst/>
              <dgm:ruleLst/>
            </dgm:layoutNode>
            <dgm:layoutNode name="shape">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else>
      </dgm:choose>
      <dgm:forEach name="Name8" axis="followSib" ptType="sibTrans" cnt="1">
        <dgm:layoutNode name="sibTrans">
          <dgm:choose name="Name9">
            <dgm:if name="Name10" func="var" arg="dir" op="equ" val="norm">
              <dgm:choose name="Name11">
                <dgm:if name="Name12" axis="self" ptType="sibTrans" func="pos" op="equ" val="1">
                  <dgm:alg type="conn">
                    <dgm:param type="begPts" val="auto"/>
                    <dgm:param type="endPts" val="auto"/>
                    <dgm:param type="srcNode" val="firstNode"/>
                    <dgm:param type="dstNode" val="shape"/>
                  </dgm:alg>
                </dgm:if>
                <dgm:if name="Name13" axis="self" ptType="sibTrans" func="revPos" op="equ" val="1">
                  <dgm:alg type="conn">
                    <dgm:param type="begPts" val="auto"/>
                    <dgm:param type="endPts" val="auto"/>
                    <dgm:param type="srcNode" val="shape"/>
                    <dgm:param type="dstNode" val="lastNode"/>
                  </dgm:alg>
                </dgm:if>
                <dgm:else name="Name14">
                  <dgm:alg type="conn">
                    <dgm:param type="begPts" val="auto"/>
                    <dgm:param type="endPts" val="auto"/>
                    <dgm:param type="srcNode" val="shape"/>
                    <dgm:param type="dstNode" val="shape"/>
                  </dgm:alg>
                </dgm:else>
              </dgm:choose>
            </dgm:if>
            <dgm:else name="Name15">
              <dgm:choose name="Name16">
                <dgm:if name="Name17" axis="self" ptType="sibTrans" func="pos" op="equ" val="1">
                  <dgm:alg type="conn">
                    <dgm:param type="begPts" val="auto"/>
                    <dgm:param type="endPts" val="auto"/>
                    <dgm:param type="srcNode" val="firstNode"/>
                    <dgm:param type="dstNode" val="shape"/>
                  </dgm:alg>
                </dgm:if>
                <dgm:if name="Name18" axis="self" ptType="sibTrans" func="revPos" op="equ" val="1">
                  <dgm:alg type="conn">
                    <dgm:param type="begPts" val="auto"/>
                    <dgm:param type="endPts" val="auto"/>
                    <dgm:param type="srcNode" val="shape"/>
                    <dgm:param type="dstNode" val="lastNode"/>
                  </dgm:alg>
                </dgm:if>
                <dgm:else name="Name19">
                  <dgm:alg type="conn">
                    <dgm:param type="begPts" val="auto"/>
                    <dgm:param type="endPts" val="auto"/>
                    <dgm:param type="srcNode" val="shape"/>
                    <dgm:param type="dstNode" val="shape"/>
                  </dgm:alg>
                </dgm:else>
              </dgm:choose>
            </dgm:else>
          </dgm:choose>
          <dgm:shape xmlns:r="http://schemas.openxmlformats.org/officeDocument/2006/relationships" rot="90" type="triangle" r:blip="">
            <dgm:adjLst/>
          </dgm:shape>
          <dgm:presOf axis="self"/>
          <dgm:constrLst>
            <dgm:constr type="w" refType="h"/>
            <dgm:constr type="connDist"/>
            <dgm:constr type="begPad" refType="connDist" fact="0.25"/>
            <dgm:constr type="endPad" refType="connDist" fact="0.22"/>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8A548C8-3EA8-F24E-815F-22DAB121D1F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7D5349FD-B688-F048-868C-15534B05ED6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E93F7C0-0540-D941-97ED-E5D974BDA505}" type="datetimeFigureOut">
              <a:rPr lang="en-US" smtClean="0"/>
              <a:t>5/3/23</a:t>
            </a:fld>
            <a:endParaRPr lang="en-US"/>
          </a:p>
        </p:txBody>
      </p:sp>
      <p:sp>
        <p:nvSpPr>
          <p:cNvPr id="4" name="Footer Placeholder 3">
            <a:extLst>
              <a:ext uri="{FF2B5EF4-FFF2-40B4-BE49-F238E27FC236}">
                <a16:creationId xmlns:a16="http://schemas.microsoft.com/office/drawing/2014/main" id="{98D0429B-52C3-CA42-B89C-429649DAAD1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3425E38F-17CA-2341-8FAF-C7EB7176ED4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969333F-9816-A548-B610-DCF750C88B97}" type="slidenum">
              <a:rPr lang="en-US" smtClean="0"/>
              <a:t>‹#›</a:t>
            </a:fld>
            <a:endParaRPr lang="en-US"/>
          </a:p>
        </p:txBody>
      </p:sp>
    </p:spTree>
    <p:extLst>
      <p:ext uri="{BB962C8B-B14F-4D97-AF65-F5344CB8AC3E}">
        <p14:creationId xmlns:p14="http://schemas.microsoft.com/office/powerpoint/2010/main" val="21173399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B099A2C-C370-4530-BF33-47C3AB493243}" type="datetimeFigureOut">
              <a:rPr lang="en-AU" smtClean="0"/>
              <a:t>3/5/23</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2E4B725-2203-4ED2-9256-A661C18EFA60}" type="slidenum">
              <a:rPr lang="en-AU" smtClean="0"/>
              <a:t>‹#›</a:t>
            </a:fld>
            <a:endParaRPr lang="en-AU"/>
          </a:p>
        </p:txBody>
      </p:sp>
    </p:spTree>
    <p:extLst>
      <p:ext uri="{BB962C8B-B14F-4D97-AF65-F5344CB8AC3E}">
        <p14:creationId xmlns:p14="http://schemas.microsoft.com/office/powerpoint/2010/main" val="34932654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2E4B725-2203-4ED2-9256-A661C18EFA60}" type="slidenum">
              <a:rPr lang="en-AU" smtClean="0"/>
              <a:t>1</a:t>
            </a:fld>
            <a:endParaRPr lang="en-AU" dirty="0"/>
          </a:p>
        </p:txBody>
      </p:sp>
    </p:spTree>
    <p:extLst>
      <p:ext uri="{BB962C8B-B14F-4D97-AF65-F5344CB8AC3E}">
        <p14:creationId xmlns:p14="http://schemas.microsoft.com/office/powerpoint/2010/main" val="161862140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31CD3E4-B06A-4AA2-91E1-782B84387330}" type="slidenum">
              <a:rPr lang="en-AU" smtClean="0"/>
              <a:t>13</a:t>
            </a:fld>
            <a:endParaRPr lang="en-AU"/>
          </a:p>
        </p:txBody>
      </p:sp>
    </p:spTree>
    <p:extLst>
      <p:ext uri="{BB962C8B-B14F-4D97-AF65-F5344CB8AC3E}">
        <p14:creationId xmlns:p14="http://schemas.microsoft.com/office/powerpoint/2010/main" val="308406546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15</a:t>
            </a:fld>
            <a:endParaRPr lang="en-AU"/>
          </a:p>
        </p:txBody>
      </p:sp>
    </p:spTree>
    <p:extLst>
      <p:ext uri="{BB962C8B-B14F-4D97-AF65-F5344CB8AC3E}">
        <p14:creationId xmlns:p14="http://schemas.microsoft.com/office/powerpoint/2010/main" val="1865250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16</a:t>
            </a:fld>
            <a:endParaRPr lang="en-AU"/>
          </a:p>
        </p:txBody>
      </p:sp>
    </p:spTree>
    <p:extLst>
      <p:ext uri="{BB962C8B-B14F-4D97-AF65-F5344CB8AC3E}">
        <p14:creationId xmlns:p14="http://schemas.microsoft.com/office/powerpoint/2010/main" val="379854997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31CD3E4-B06A-4AA2-91E1-782B84387330}" type="slidenum">
              <a:rPr lang="en-AU" smtClean="0"/>
              <a:t>17</a:t>
            </a:fld>
            <a:endParaRPr lang="en-AU"/>
          </a:p>
        </p:txBody>
      </p:sp>
    </p:spTree>
    <p:extLst>
      <p:ext uri="{BB962C8B-B14F-4D97-AF65-F5344CB8AC3E}">
        <p14:creationId xmlns:p14="http://schemas.microsoft.com/office/powerpoint/2010/main" val="363785465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18</a:t>
            </a:fld>
            <a:endParaRPr lang="en-AU"/>
          </a:p>
        </p:txBody>
      </p:sp>
    </p:spTree>
    <p:extLst>
      <p:ext uri="{BB962C8B-B14F-4D97-AF65-F5344CB8AC3E}">
        <p14:creationId xmlns:p14="http://schemas.microsoft.com/office/powerpoint/2010/main" val="15616922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19</a:t>
            </a:fld>
            <a:endParaRPr lang="en-AU"/>
          </a:p>
        </p:txBody>
      </p:sp>
    </p:spTree>
    <p:extLst>
      <p:ext uri="{BB962C8B-B14F-4D97-AF65-F5344CB8AC3E}">
        <p14:creationId xmlns:p14="http://schemas.microsoft.com/office/powerpoint/2010/main" val="15357717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20</a:t>
            </a:fld>
            <a:endParaRPr lang="en-AU"/>
          </a:p>
        </p:txBody>
      </p:sp>
    </p:spTree>
    <p:extLst>
      <p:ext uri="{BB962C8B-B14F-4D97-AF65-F5344CB8AC3E}">
        <p14:creationId xmlns:p14="http://schemas.microsoft.com/office/powerpoint/2010/main" val="4607321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21</a:t>
            </a:fld>
            <a:endParaRPr lang="en-AU"/>
          </a:p>
        </p:txBody>
      </p:sp>
    </p:spTree>
    <p:extLst>
      <p:ext uri="{BB962C8B-B14F-4D97-AF65-F5344CB8AC3E}">
        <p14:creationId xmlns:p14="http://schemas.microsoft.com/office/powerpoint/2010/main" val="234181974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22</a:t>
            </a:fld>
            <a:endParaRPr lang="en-AU"/>
          </a:p>
        </p:txBody>
      </p:sp>
    </p:spTree>
    <p:extLst>
      <p:ext uri="{BB962C8B-B14F-4D97-AF65-F5344CB8AC3E}">
        <p14:creationId xmlns:p14="http://schemas.microsoft.com/office/powerpoint/2010/main" val="236754863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23</a:t>
            </a:fld>
            <a:endParaRPr lang="en-AU"/>
          </a:p>
        </p:txBody>
      </p:sp>
    </p:spTree>
    <p:extLst>
      <p:ext uri="{BB962C8B-B14F-4D97-AF65-F5344CB8AC3E}">
        <p14:creationId xmlns:p14="http://schemas.microsoft.com/office/powerpoint/2010/main" val="13028105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72E4B725-2203-4ED2-9256-A661C18EFA60}" type="slidenum">
              <a:rPr lang="en-AU" smtClean="0"/>
              <a:t>2</a:t>
            </a:fld>
            <a:endParaRPr lang="en-AU"/>
          </a:p>
        </p:txBody>
      </p:sp>
    </p:spTree>
    <p:extLst>
      <p:ext uri="{BB962C8B-B14F-4D97-AF65-F5344CB8AC3E}">
        <p14:creationId xmlns:p14="http://schemas.microsoft.com/office/powerpoint/2010/main" val="23902041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24</a:t>
            </a:fld>
            <a:endParaRPr lang="en-AU"/>
          </a:p>
        </p:txBody>
      </p:sp>
    </p:spTree>
    <p:extLst>
      <p:ext uri="{BB962C8B-B14F-4D97-AF65-F5344CB8AC3E}">
        <p14:creationId xmlns:p14="http://schemas.microsoft.com/office/powerpoint/2010/main" val="293359677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26</a:t>
            </a:fld>
            <a:endParaRPr lang="en-AU"/>
          </a:p>
        </p:txBody>
      </p:sp>
    </p:spTree>
    <p:extLst>
      <p:ext uri="{BB962C8B-B14F-4D97-AF65-F5344CB8AC3E}">
        <p14:creationId xmlns:p14="http://schemas.microsoft.com/office/powerpoint/2010/main" val="202772155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31CD3E4-B06A-4AA2-91E1-782B84387330}" type="slidenum">
              <a:rPr lang="en-AU" smtClean="0"/>
              <a:t>27</a:t>
            </a:fld>
            <a:endParaRPr lang="en-AU"/>
          </a:p>
        </p:txBody>
      </p:sp>
    </p:spTree>
    <p:extLst>
      <p:ext uri="{BB962C8B-B14F-4D97-AF65-F5344CB8AC3E}">
        <p14:creationId xmlns:p14="http://schemas.microsoft.com/office/powerpoint/2010/main" val="265075341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28</a:t>
            </a:fld>
            <a:endParaRPr lang="en-AU"/>
          </a:p>
        </p:txBody>
      </p:sp>
    </p:spTree>
    <p:extLst>
      <p:ext uri="{BB962C8B-B14F-4D97-AF65-F5344CB8AC3E}">
        <p14:creationId xmlns:p14="http://schemas.microsoft.com/office/powerpoint/2010/main" val="428565732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E4B725-2203-4ED2-9256-A661C18EFA60}" type="slidenum">
              <a:rPr lang="en-AU" smtClean="0"/>
              <a:t>29</a:t>
            </a:fld>
            <a:endParaRPr lang="en-AU"/>
          </a:p>
        </p:txBody>
      </p:sp>
    </p:spTree>
    <p:extLst>
      <p:ext uri="{BB962C8B-B14F-4D97-AF65-F5344CB8AC3E}">
        <p14:creationId xmlns:p14="http://schemas.microsoft.com/office/powerpoint/2010/main" val="56530028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E4B725-2203-4ED2-9256-A661C18EFA60}" type="slidenum">
              <a:rPr lang="en-AU" smtClean="0"/>
              <a:t>31</a:t>
            </a:fld>
            <a:endParaRPr lang="en-AU"/>
          </a:p>
        </p:txBody>
      </p:sp>
    </p:spTree>
    <p:extLst>
      <p:ext uri="{BB962C8B-B14F-4D97-AF65-F5344CB8AC3E}">
        <p14:creationId xmlns:p14="http://schemas.microsoft.com/office/powerpoint/2010/main" val="270161159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A0CEDDBD-0407-D640-9915-B7DFB3D9D652}" type="slidenum">
              <a:rPr lang="en-US" smtClean="0"/>
              <a:t>32</a:t>
            </a:fld>
            <a:endParaRPr lang="en-US"/>
          </a:p>
        </p:txBody>
      </p:sp>
    </p:spTree>
    <p:extLst>
      <p:ext uri="{BB962C8B-B14F-4D97-AF65-F5344CB8AC3E}">
        <p14:creationId xmlns:p14="http://schemas.microsoft.com/office/powerpoint/2010/main" val="3195550830"/>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2E4B725-2203-4ED2-9256-A661C18EFA60}" type="slidenum">
              <a:rPr lang="en-AU" smtClean="0"/>
              <a:t>33</a:t>
            </a:fld>
            <a:endParaRPr lang="en-AU"/>
          </a:p>
        </p:txBody>
      </p:sp>
    </p:spTree>
    <p:extLst>
      <p:ext uri="{BB962C8B-B14F-4D97-AF65-F5344CB8AC3E}">
        <p14:creationId xmlns:p14="http://schemas.microsoft.com/office/powerpoint/2010/main" val="3733700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72E4B725-2203-4ED2-9256-A661C18EFA60}" type="slidenum">
              <a:rPr lang="en-AU" smtClean="0"/>
              <a:t>3</a:t>
            </a:fld>
            <a:endParaRPr lang="en-AU"/>
          </a:p>
        </p:txBody>
      </p:sp>
    </p:spTree>
    <p:extLst>
      <p:ext uri="{BB962C8B-B14F-4D97-AF65-F5344CB8AC3E}">
        <p14:creationId xmlns:p14="http://schemas.microsoft.com/office/powerpoint/2010/main" val="18897950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5</a:t>
            </a:fld>
            <a:endParaRPr lang="en-AU"/>
          </a:p>
        </p:txBody>
      </p:sp>
    </p:spTree>
    <p:extLst>
      <p:ext uri="{BB962C8B-B14F-4D97-AF65-F5344CB8AC3E}">
        <p14:creationId xmlns:p14="http://schemas.microsoft.com/office/powerpoint/2010/main" val="13685602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US" dirty="0">
              <a:cs typeface="Calibri"/>
            </a:endParaRPr>
          </a:p>
        </p:txBody>
      </p:sp>
      <p:sp>
        <p:nvSpPr>
          <p:cNvPr id="4" name="Slide Number Placeholder 3"/>
          <p:cNvSpPr>
            <a:spLocks noGrp="1"/>
          </p:cNvSpPr>
          <p:nvPr>
            <p:ph type="sldNum" sz="quarter" idx="5"/>
          </p:nvPr>
        </p:nvSpPr>
        <p:spPr/>
        <p:txBody>
          <a:bodyPr/>
          <a:lstStyle/>
          <a:p>
            <a:fld id="{72E4B725-2203-4ED2-9256-A661C18EFA60}" type="slidenum">
              <a:rPr lang="en-AU" smtClean="0"/>
              <a:t>6</a:t>
            </a:fld>
            <a:endParaRPr lang="en-AU"/>
          </a:p>
        </p:txBody>
      </p:sp>
    </p:spTree>
    <p:extLst>
      <p:ext uri="{BB962C8B-B14F-4D97-AF65-F5344CB8AC3E}">
        <p14:creationId xmlns:p14="http://schemas.microsoft.com/office/powerpoint/2010/main" val="18332470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7</a:t>
            </a:fld>
            <a:endParaRPr lang="en-AU"/>
          </a:p>
        </p:txBody>
      </p:sp>
    </p:spTree>
    <p:extLst>
      <p:ext uri="{BB962C8B-B14F-4D97-AF65-F5344CB8AC3E}">
        <p14:creationId xmlns:p14="http://schemas.microsoft.com/office/powerpoint/2010/main" val="5984670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sz="1200" kern="1200" dirty="0">
              <a:solidFill>
                <a:schemeClr val="tx1"/>
              </a:solidFill>
              <a:effectLst/>
              <a:latin typeface="+mn-lt"/>
              <a:cs typeface="Calibri"/>
            </a:endParaRPr>
          </a:p>
        </p:txBody>
      </p:sp>
      <p:sp>
        <p:nvSpPr>
          <p:cNvPr id="4" name="Slide Number Placeholder 3"/>
          <p:cNvSpPr>
            <a:spLocks noGrp="1"/>
          </p:cNvSpPr>
          <p:nvPr>
            <p:ph type="sldNum" sz="quarter" idx="10"/>
          </p:nvPr>
        </p:nvSpPr>
        <p:spPr/>
        <p:txBody>
          <a:bodyPr/>
          <a:lstStyle/>
          <a:p>
            <a:fld id="{72E4B725-2203-4ED2-9256-A661C18EFA60}" type="slidenum">
              <a:rPr lang="en-AU" smtClean="0"/>
              <a:t>9</a:t>
            </a:fld>
            <a:endParaRPr lang="en-AU"/>
          </a:p>
        </p:txBody>
      </p:sp>
    </p:spTree>
    <p:extLst>
      <p:ext uri="{BB962C8B-B14F-4D97-AF65-F5344CB8AC3E}">
        <p14:creationId xmlns:p14="http://schemas.microsoft.com/office/powerpoint/2010/main" val="5089050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31CD3E4-B06A-4AA2-91E1-782B84387330}" type="slidenum">
              <a:rPr lang="en-AU" smtClean="0"/>
              <a:t>11</a:t>
            </a:fld>
            <a:endParaRPr lang="en-AU"/>
          </a:p>
        </p:txBody>
      </p:sp>
    </p:spTree>
    <p:extLst>
      <p:ext uri="{BB962C8B-B14F-4D97-AF65-F5344CB8AC3E}">
        <p14:creationId xmlns:p14="http://schemas.microsoft.com/office/powerpoint/2010/main" val="37364833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131CD3E4-B06A-4AA2-91E1-782B84387330}" type="slidenum">
              <a:rPr lang="en-AU" smtClean="0"/>
              <a:t>12</a:t>
            </a:fld>
            <a:endParaRPr lang="en-AU"/>
          </a:p>
        </p:txBody>
      </p:sp>
    </p:spTree>
    <p:extLst>
      <p:ext uri="{BB962C8B-B14F-4D97-AF65-F5344CB8AC3E}">
        <p14:creationId xmlns:p14="http://schemas.microsoft.com/office/powerpoint/2010/main" val="259376637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0"/>
            <a:ext cx="12204001" cy="517358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4">
              <a:lumMod val="50000"/>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Rectangle 1"/>
          <p:cNvSpPr/>
          <p:nvPr userDrawn="1"/>
        </p:nvSpPr>
        <p:spPr>
          <a:xfrm>
            <a:off x="-12001" y="5173580"/>
            <a:ext cx="12204001" cy="168442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 name="Picture 2">
            <a:extLst>
              <a:ext uri="{FF2B5EF4-FFF2-40B4-BE49-F238E27FC236}">
                <a16:creationId xmlns:a16="http://schemas.microsoft.com/office/drawing/2014/main" id="{31411F6A-B2DA-8144-BA97-357E7C6EDBC8}"/>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500063" y="5380968"/>
            <a:ext cx="4481843" cy="1269644"/>
          </a:xfrm>
          <a:prstGeom prst="rect">
            <a:avLst/>
          </a:prstGeom>
        </p:spPr>
      </p:pic>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1815135"/>
            <a:ext cx="11338369" cy="2147265"/>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Bef>
                <a:spcPts val="0"/>
              </a:spcBef>
              <a:spcAft>
                <a:spcPts val="0"/>
              </a:spcAft>
              <a:buNone/>
              <a:defRPr sz="5400" b="1" i="0">
                <a:solidFill>
                  <a:schemeClr val="bg1"/>
                </a:solidFill>
                <a:latin typeface="Helvetica" pitchFamily="2" charset="0"/>
              </a:defRPr>
            </a:lvl1pPr>
            <a:lvl2pPr marL="0" indent="0" algn="l">
              <a:spcBef>
                <a:spcPts val="2400"/>
              </a:spcBef>
              <a:buNone/>
              <a:defRPr sz="2000" b="1" i="0">
                <a:solidFill>
                  <a:schemeClr val="accent2">
                    <a:lumMod val="20000"/>
                    <a:lumOff val="80000"/>
                  </a:schemeClr>
                </a:solidFill>
                <a:latin typeface="Helvetica" pitchFamily="2" charset="0"/>
              </a:defRPr>
            </a:lvl2pPr>
            <a:lvl3pPr marL="0" indent="0" algn="l">
              <a:buNone/>
              <a:defRPr sz="1800" b="1" i="0">
                <a:solidFill>
                  <a:schemeClr val="accent2">
                    <a:lumMod val="20000"/>
                    <a:lumOff val="80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lumMod val="20000"/>
                    <a:lumOff val="80000"/>
                  </a:schemeClr>
                </a:solidFill>
                <a:latin typeface="Helvetica" pitchFamily="2" charset="0"/>
              </a:defRPr>
            </a:lvl9pPr>
          </a:lstStyle>
          <a:p>
            <a:r>
              <a:rPr lang="en-AU" noProof="0" dirty="0"/>
              <a:t>Click To Add Title</a:t>
            </a:r>
          </a:p>
          <a:p>
            <a:r>
              <a:rPr lang="en-AU" noProof="0" dirty="0"/>
              <a:t>You Can Have Up To </a:t>
            </a:r>
          </a:p>
          <a:p>
            <a:r>
              <a:rPr lang="en-AU" noProof="0" dirty="0"/>
              <a:t>Three Lines Of Text</a:t>
            </a:r>
          </a:p>
        </p:txBody>
      </p:sp>
    </p:spTree>
    <p:extLst>
      <p:ext uri="{BB962C8B-B14F-4D97-AF65-F5344CB8AC3E}">
        <p14:creationId xmlns:p14="http://schemas.microsoft.com/office/powerpoint/2010/main" val="9232500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ase Study">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858983" y="1333226"/>
            <a:ext cx="10293926" cy="5039865"/>
          </a:xfrm>
        </p:spPr>
        <p:txBody>
          <a:bodyPr anchor="ctr" anchorCtr="0">
            <a:normAutofit/>
          </a:bodyPr>
          <a:lstStyle>
            <a:lvl1pPr marL="0" marR="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sz="3200" b="0" i="1" baseline="0">
                <a:solidFill>
                  <a:schemeClr val="tx1">
                    <a:lumMod val="50000"/>
                    <a:lumOff val="50000"/>
                  </a:schemeClr>
                </a:solidFill>
                <a:latin typeface="Helvetica" pitchFamily="2" charset="0"/>
              </a:defRPr>
            </a:lvl1pPr>
            <a:lvl2pPr>
              <a:spcAft>
                <a:spcPts val="1200"/>
              </a:spcAft>
              <a:defRPr sz="2400" b="0" i="0"/>
            </a:lvl2pPr>
            <a:lvl3pPr>
              <a:spcAft>
                <a:spcPts val="1200"/>
              </a:spcAft>
              <a:defRPr sz="2400" b="0" i="0"/>
            </a:lvl3pPr>
            <a:lvl4pPr>
              <a:spcAft>
                <a:spcPts val="1200"/>
              </a:spcAft>
              <a:defRPr sz="2400" b="0" i="0"/>
            </a:lvl4pPr>
            <a:lvl5pPr>
              <a:spcAft>
                <a:spcPts val="1200"/>
              </a:spcAft>
              <a:defRPr sz="2400" b="0" i="0"/>
            </a:lvl5pPr>
          </a:lstStyle>
          <a:p>
            <a:pPr marL="0" marR="0" lvl="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a:pPr>
            <a:r>
              <a:rPr lang="en-AU" noProof="0" dirty="0"/>
              <a:t>This is where your scenario goes. </a:t>
            </a:r>
          </a:p>
        </p:txBody>
      </p:sp>
      <p:sp>
        <p:nvSpPr>
          <p:cNvPr id="10" name="Title 9"/>
          <p:cNvSpPr>
            <a:spLocks noGrp="1"/>
          </p:cNvSpPr>
          <p:nvPr>
            <p:ph type="title" hasCustomPrompt="1"/>
          </p:nvPr>
        </p:nvSpPr>
        <p:spPr>
          <a:xfrm>
            <a:off x="858983" y="445866"/>
            <a:ext cx="10293926" cy="887360"/>
          </a:xfrm>
        </p:spPr>
        <p:txBody>
          <a:bodyPr anchor="t" anchorCtr="0">
            <a:normAutofit/>
          </a:bodyPr>
          <a:lstStyle>
            <a:lvl1pPr algn="ctr">
              <a:defRPr>
                <a:solidFill>
                  <a:srgbClr val="229CD0"/>
                </a:solidFill>
              </a:defRPr>
            </a:lvl1pPr>
          </a:lstStyle>
          <a:p>
            <a:r>
              <a:rPr lang="en-US" dirty="0"/>
              <a:t>Case Study</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ing Only">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131154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111243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itle 9"/>
          <p:cNvSpPr>
            <a:spLocks noGrp="1"/>
          </p:cNvSpPr>
          <p:nvPr>
            <p:ph type="title" hasCustomPrompt="1"/>
          </p:nvPr>
        </p:nvSpPr>
        <p:spPr>
          <a:xfrm>
            <a:off x="706583" y="955964"/>
            <a:ext cx="10627956" cy="4934738"/>
          </a:xfrm>
        </p:spPr>
        <p:txBody>
          <a:bodyPr anchor="ctr" anchorCtr="0"/>
          <a:lstStyle>
            <a:lvl1pPr algn="ctr">
              <a:defRPr baseline="0">
                <a:solidFill>
                  <a:srgbClr val="229CD0"/>
                </a:solidFill>
              </a:defRPr>
            </a:lvl1pPr>
          </a:lstStyle>
          <a:p>
            <a:r>
              <a:rPr lang="en-AU" dirty="0"/>
              <a:t>Single sentence slide (can run over multiple lines of text)</a:t>
            </a:r>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plit Layout Slide">
    <p:spTree>
      <p:nvGrpSpPr>
        <p:cNvPr id="1" name=""/>
        <p:cNvGrpSpPr/>
        <p:nvPr/>
      </p:nvGrpSpPr>
      <p:grpSpPr>
        <a:xfrm>
          <a:off x="0" y="0"/>
          <a:ext cx="0" cy="0"/>
          <a:chOff x="0" y="0"/>
          <a:chExt cx="0" cy="0"/>
        </a:xfrm>
      </p:grpSpPr>
      <p:sp>
        <p:nvSpPr>
          <p:cNvPr id="8" name="Oval 7">
            <a:extLst>
              <a:ext uri="{FF2B5EF4-FFF2-40B4-BE49-F238E27FC236}">
                <a16:creationId xmlns:a16="http://schemas.microsoft.com/office/drawing/2014/main" id="{6E25DEDA-CBA5-8F4A-B549-C99DF9A6691C}"/>
              </a:ext>
            </a:extLst>
          </p:cNvPr>
          <p:cNvSpPr/>
          <p:nvPr userDrawn="1"/>
        </p:nvSpPr>
        <p:spPr>
          <a:xfrm>
            <a:off x="-11939071" y="512618"/>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14320773" y="32818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 Placeholder 7">
            <a:extLst>
              <a:ext uri="{FF2B5EF4-FFF2-40B4-BE49-F238E27FC236}">
                <a16:creationId xmlns:a16="http://schemas.microsoft.com/office/drawing/2014/main" id="{454D350D-E484-4913-8199-EB8C83FA4F63}"/>
              </a:ext>
            </a:extLst>
          </p:cNvPr>
          <p:cNvSpPr>
            <a:spLocks noGrp="1"/>
          </p:cNvSpPr>
          <p:nvPr>
            <p:ph type="body" sz="quarter" idx="14" hasCustomPrompt="1"/>
          </p:nvPr>
        </p:nvSpPr>
        <p:spPr>
          <a:xfrm>
            <a:off x="706584" y="1791565"/>
            <a:ext cx="3643743" cy="4448415"/>
          </a:xfrm>
        </p:spPr>
        <p:txBody>
          <a:bodyPr numCol="1" spcCol="360000" anchor="t" anchorCtr="0">
            <a:normAutofit/>
          </a:bodyPr>
          <a:lstStyle>
            <a:lvl1pPr marL="0" marR="0" indent="0" algn="l" defTabSz="914400" rtl="0" eaLnBrk="1" fontAlgn="auto" latinLnBrk="0" hangingPunct="1">
              <a:lnSpc>
                <a:spcPct val="100000"/>
              </a:lnSpc>
              <a:spcBef>
                <a:spcPts val="500"/>
              </a:spcBef>
              <a:spcAft>
                <a:spcPts val="0"/>
              </a:spcAft>
              <a:buClrTx/>
              <a:buSzPct val="125000"/>
              <a:buFont typeface="Arial" charset="0"/>
              <a:buNone/>
              <a:tabLst/>
              <a:defRPr sz="4000" i="0" baseline="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dirty="0"/>
              <a:t>You can put some kind of introductory or covering statement on this side.</a:t>
            </a:r>
          </a:p>
        </p:txBody>
      </p:sp>
      <p:sp>
        <p:nvSpPr>
          <p:cNvPr id="9"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4539179" y="1791565"/>
            <a:ext cx="6795359" cy="4448415"/>
          </a:xfrm>
        </p:spPr>
        <p:txBody>
          <a:bodyPr lIns="90000">
            <a:normAutofit/>
          </a:bodyPr>
          <a:lstStyle>
            <a:lvl1pPr marL="0" marR="0" indent="0" algn="l" defTabSz="914400" rtl="0" eaLnBrk="1" fontAlgn="auto" latinLnBrk="0" hangingPunct="1">
              <a:lnSpc>
                <a:spcPct val="100000"/>
              </a:lnSpc>
              <a:spcBef>
                <a:spcPts val="1000"/>
              </a:spcBef>
              <a:spcAft>
                <a:spcPts val="1200"/>
              </a:spcAft>
              <a:buClrTx/>
              <a:buSzTx/>
              <a:buFont typeface="Arial" panose="020B0604020202020204" pitchFamily="34" charset="0"/>
              <a:buNone/>
              <a:tabLst/>
              <a:defRPr sz="2400" b="0" i="0">
                <a:latin typeface="Helvetica" pitchFamily="2" charset="0"/>
              </a:defRPr>
            </a:lvl1pPr>
            <a:lvl2pPr>
              <a:spcAft>
                <a:spcPts val="1200"/>
              </a:spcAft>
              <a:defRPr sz="2400" b="0" i="0"/>
            </a:lvl2pPr>
            <a:lvl3pPr>
              <a:spcAft>
                <a:spcPts val="1200"/>
              </a:spcAft>
              <a:defRPr sz="2400" b="0" i="0"/>
            </a:lvl3pPr>
            <a:lvl4pPr>
              <a:spcAft>
                <a:spcPts val="1200"/>
              </a:spcAft>
              <a:defRPr sz="2400" b="0" i="0"/>
            </a:lvl4pPr>
            <a:lvl5pPr>
              <a:spcAft>
                <a:spcPts val="1200"/>
              </a:spcAft>
              <a:defRPr sz="24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a:p>
            <a:pPr lvl="0"/>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1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4"/>
            <a:ext cx="11408408" cy="976094"/>
          </a:xfrm>
        </p:spPr>
        <p:txBody>
          <a:bodyPr anchor="t" anchorCtr="0">
            <a:normAutofit/>
          </a:bodyPr>
          <a:lstStyle>
            <a:lvl1pPr algn="ctr">
              <a:defRPr sz="5400" b="1" i="0">
                <a:solidFill>
                  <a:srgbClr val="229CD0"/>
                </a:solidFill>
                <a:latin typeface="Helvetica" pitchFamily="2" charset="0"/>
              </a:defRPr>
            </a:lvl1pPr>
          </a:lstStyle>
          <a:p>
            <a:r>
              <a:rPr lang="en-AU" noProof="0" dirty="0"/>
              <a:t>Split Layout Slide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Question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userDrawn="1"/>
        </p:nvSpPr>
        <p:spPr>
          <a:xfrm>
            <a:off x="734291" y="657726"/>
            <a:ext cx="5721926" cy="4852486"/>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lang="en-AU" sz="3600" b="1" i="0" kern="1200" dirty="0">
                <a:solidFill>
                  <a:srgbClr val="229CD0"/>
                </a:solidFill>
                <a:latin typeface="Helvetica" pitchFamily="2" charset="0"/>
                <a:ea typeface="Helvetica" charset="0"/>
                <a:cs typeface="Helvetica" charset="0"/>
              </a:defRPr>
            </a:lvl1pPr>
          </a:lstStyle>
          <a:p>
            <a:r>
              <a:rPr lang="en-US" sz="7200"/>
              <a:t>Questions?</a:t>
            </a:r>
          </a:p>
        </p:txBody>
      </p:sp>
      <p:sp>
        <p:nvSpPr>
          <p:cNvPr id="16"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6937513" y="3655550"/>
            <a:ext cx="4469582" cy="595607"/>
          </a:xfrm>
        </p:spPr>
        <p:txBody>
          <a:bodyPr anchor="ctr" anchorCtr="0">
            <a:normAutofit/>
          </a:bodyPr>
          <a:lstStyle>
            <a:lvl1pPr algn="ctr">
              <a:defRPr lang="en-AU" sz="3200" b="1" i="0" dirty="0">
                <a:solidFill>
                  <a:srgbClr val="229CD0"/>
                </a:solidFill>
                <a:latin typeface="Helvetica" pitchFamily="2" charset="0"/>
              </a:defRPr>
            </a:lvl1pPr>
          </a:lstStyle>
          <a:p>
            <a:r>
              <a:rPr lang="en-US" dirty="0"/>
              <a:t>Presenter Name</a:t>
            </a:r>
            <a:endParaRPr lang="en-AU" dirty="0"/>
          </a:p>
        </p:txBody>
      </p:sp>
      <p:sp>
        <p:nvSpPr>
          <p:cNvPr id="1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7991019" y="1090863"/>
            <a:ext cx="2362570" cy="241911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presentere</a:t>
            </a:r>
            <a:endParaRPr lang="en-AU"/>
          </a:p>
        </p:txBody>
      </p:sp>
      <p:sp>
        <p:nvSpPr>
          <p:cNvPr id="18"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6930188" y="4247064"/>
            <a:ext cx="4476907" cy="1084262"/>
          </a:xfrm>
        </p:spPr>
        <p:txBody>
          <a:bodyPr anchor="t">
            <a:normAutofit/>
          </a:bodyPr>
          <a:lstStyle>
            <a:lvl1pPr algn="ctr">
              <a:spcBef>
                <a:spcPts val="0"/>
              </a:spcBef>
              <a:defRPr sz="2400" b="0" i="0" spc="0">
                <a:latin typeface="Helvetica" pitchFamily="2" charset="0"/>
              </a:defRPr>
            </a:lvl1pPr>
          </a:lstStyle>
          <a:p>
            <a:pPr lvl="0"/>
            <a:r>
              <a:rPr lang="en-US" dirty="0"/>
              <a:t>Presenter Title or Description</a:t>
            </a:r>
          </a:p>
          <a:p>
            <a:pPr lvl="0"/>
            <a:r>
              <a:rPr lang="en-US" dirty="0"/>
              <a:t>Presenter </a:t>
            </a:r>
            <a:r>
              <a:rPr lang="en-US" dirty="0" err="1"/>
              <a:t>Organisation</a:t>
            </a:r>
            <a:endParaRPr lang="en-US" dirty="0"/>
          </a:p>
        </p:txBody>
      </p:sp>
      <p:sp>
        <p:nvSpPr>
          <p:cNvPr id="5" name="Text Placeholder 4"/>
          <p:cNvSpPr>
            <a:spLocks noGrp="1"/>
          </p:cNvSpPr>
          <p:nvPr>
            <p:ph type="body" sz="quarter" idx="16" hasCustomPrompt="1"/>
          </p:nvPr>
        </p:nvSpPr>
        <p:spPr>
          <a:xfrm>
            <a:off x="112713" y="5673265"/>
            <a:ext cx="11934825" cy="754062"/>
          </a:xfrm>
        </p:spPr>
        <p:txBody>
          <a:bodyPr anchor="ctr" anchorCtr="0">
            <a:normAutofit/>
          </a:bodyPr>
          <a:lstStyle>
            <a:lvl1pPr marL="0" marR="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sz="2400" b="1"/>
            </a:lvl1pPr>
          </a:lstStyle>
          <a:p>
            <a:pPr marL="0" marR="0" lvl="0"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lang="en-US" dirty="0"/>
              <a:t>Resources for this workshop: </a:t>
            </a:r>
            <a:r>
              <a:rPr lang="en-US" b="1" i="0" dirty="0" err="1">
                <a:latin typeface="Helvetica" pitchFamily="2" charset="0"/>
              </a:rPr>
              <a:t>www.rlc.org.au</a:t>
            </a:r>
            <a:r>
              <a:rPr lang="en-US" b="1" i="0" dirty="0">
                <a:latin typeface="Helvetica" pitchFamily="2" charset="0"/>
              </a:rPr>
              <a:t>/training/resources/</a:t>
            </a:r>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Questions - no link">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itle 1"/>
          <p:cNvSpPr txBox="1">
            <a:spLocks/>
          </p:cNvSpPr>
          <p:nvPr userDrawn="1"/>
        </p:nvSpPr>
        <p:spPr>
          <a:xfrm>
            <a:off x="734291" y="657725"/>
            <a:ext cx="5721926" cy="5582653"/>
          </a:xfrm>
          <a:prstGeom prst="rect">
            <a:avLst/>
          </a:prstGeom>
        </p:spPr>
        <p:txBody>
          <a:bodyPr vert="horz" lIns="91440" tIns="45720" rIns="91440" bIns="45720" rtlCol="0" anchor="ctr" anchorCtr="0">
            <a:normAutofit fontScale="97500"/>
          </a:bodyPr>
          <a:lstStyle>
            <a:lvl1pPr algn="ctr" defTabSz="914400" rtl="0" eaLnBrk="1" latinLnBrk="0" hangingPunct="1">
              <a:lnSpc>
                <a:spcPct val="90000"/>
              </a:lnSpc>
              <a:spcBef>
                <a:spcPct val="0"/>
              </a:spcBef>
              <a:buNone/>
              <a:defRPr lang="en-AU" sz="3600" b="1" i="0" kern="1200" dirty="0">
                <a:solidFill>
                  <a:srgbClr val="229CD0"/>
                </a:solidFill>
                <a:latin typeface="Helvetica" pitchFamily="2" charset="0"/>
                <a:ea typeface="Helvetica" charset="0"/>
                <a:cs typeface="Helvetica" charset="0"/>
              </a:defRPr>
            </a:lvl1pPr>
          </a:lstStyle>
          <a:p>
            <a:r>
              <a:rPr lang="en-US" sz="7200"/>
              <a:t>Questions?</a:t>
            </a:r>
          </a:p>
        </p:txBody>
      </p:sp>
      <p:sp>
        <p:nvSpPr>
          <p:cNvPr id="16"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6937513" y="4136813"/>
            <a:ext cx="4469582" cy="595607"/>
          </a:xfrm>
        </p:spPr>
        <p:txBody>
          <a:bodyPr anchor="ctr" anchorCtr="0">
            <a:normAutofit/>
          </a:bodyPr>
          <a:lstStyle>
            <a:lvl1pPr algn="ctr">
              <a:defRPr lang="en-AU" sz="3200" b="1" i="0" dirty="0">
                <a:solidFill>
                  <a:srgbClr val="229CD0"/>
                </a:solidFill>
                <a:latin typeface="Helvetica" pitchFamily="2" charset="0"/>
              </a:defRPr>
            </a:lvl1pPr>
          </a:lstStyle>
          <a:p>
            <a:r>
              <a:rPr lang="en-US" dirty="0"/>
              <a:t>Presenter Name</a:t>
            </a:r>
            <a:endParaRPr lang="en-AU" dirty="0"/>
          </a:p>
        </p:txBody>
      </p:sp>
      <p:sp>
        <p:nvSpPr>
          <p:cNvPr id="1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7991019" y="1572126"/>
            <a:ext cx="2362570" cy="241911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presentere</a:t>
            </a:r>
            <a:endParaRPr lang="en-AU"/>
          </a:p>
        </p:txBody>
      </p:sp>
      <p:sp>
        <p:nvSpPr>
          <p:cNvPr id="18"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6930188" y="4728327"/>
            <a:ext cx="4476907" cy="1078915"/>
          </a:xfrm>
        </p:spPr>
        <p:txBody>
          <a:bodyPr anchor="t">
            <a:normAutofit/>
          </a:bodyPr>
          <a:lstStyle>
            <a:lvl1pPr algn="ctr">
              <a:spcBef>
                <a:spcPts val="0"/>
              </a:spcBef>
              <a:defRPr sz="2400" b="0" i="0" spc="0">
                <a:latin typeface="Helvetica" pitchFamily="2" charset="0"/>
              </a:defRPr>
            </a:lvl1pPr>
          </a:lstStyle>
          <a:p>
            <a:pPr lvl="0"/>
            <a:r>
              <a:rPr lang="en-US" dirty="0"/>
              <a:t>Presenter Title or Description</a:t>
            </a:r>
          </a:p>
          <a:p>
            <a:pPr lvl="0"/>
            <a:r>
              <a:rPr lang="en-US" dirty="0"/>
              <a:t>Presenter </a:t>
            </a:r>
            <a:r>
              <a:rPr lang="en-US" dirty="0" err="1"/>
              <a:t>Organisation</a:t>
            </a:r>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21" name="Oval 20">
            <a:extLst>
              <a:ext uri="{FF2B5EF4-FFF2-40B4-BE49-F238E27FC236}">
                <a16:creationId xmlns:a16="http://schemas.microsoft.com/office/drawing/2014/main" id="{6E25DEDA-CBA5-8F4A-B549-C99DF9A6691C}"/>
              </a:ext>
            </a:extLst>
          </p:cNvPr>
          <p:cNvSpPr/>
          <p:nvPr userDrawn="1"/>
        </p:nvSpPr>
        <p:spPr>
          <a:xfrm>
            <a:off x="483847" y="-2200487"/>
            <a:ext cx="11258974" cy="11258974"/>
          </a:xfrm>
          <a:prstGeom prst="ellipse">
            <a:avLst/>
          </a:prstGeom>
          <a:solidFill>
            <a:srgbClr val="229CD0">
              <a:alpha val="7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Text Placeholder 4"/>
          <p:cNvSpPr>
            <a:spLocks noGrp="1"/>
          </p:cNvSpPr>
          <p:nvPr>
            <p:ph type="body" sz="quarter" idx="16" hasCustomPrompt="1"/>
          </p:nvPr>
        </p:nvSpPr>
        <p:spPr>
          <a:xfrm>
            <a:off x="112713" y="3443347"/>
            <a:ext cx="11934825" cy="754062"/>
          </a:xfrm>
        </p:spPr>
        <p:txBody>
          <a:bodyPr anchor="t" anchorCtr="0">
            <a:normAutofit/>
          </a:bodyPr>
          <a:lstStyle>
            <a:lvl1pPr marL="0" marR="0" indent="0" algn="ctr" defTabSz="914400" rtl="0" eaLnBrk="1" fontAlgn="auto" latinLnBrk="0" hangingPunct="1">
              <a:lnSpc>
                <a:spcPct val="100000"/>
              </a:lnSpc>
              <a:spcBef>
                <a:spcPts val="0"/>
              </a:spcBef>
              <a:spcAft>
                <a:spcPts val="1200"/>
              </a:spcAft>
              <a:buClrTx/>
              <a:buSzTx/>
              <a:buFont typeface="Arial" panose="020B0604020202020204" pitchFamily="34" charset="0"/>
              <a:buNone/>
              <a:tabLst/>
              <a:defRPr sz="3600" b="1">
                <a:solidFill>
                  <a:srgbClr val="229CD0"/>
                </a:solidFill>
              </a:defRPr>
            </a:lvl1pPr>
          </a:lstStyle>
          <a:p>
            <a:pPr marL="0" marR="0" lvl="0" indent="0" algn="ctr" defTabSz="914400" rtl="0" eaLnBrk="1" fontAlgn="auto" latinLnBrk="0" hangingPunct="1">
              <a:lnSpc>
                <a:spcPct val="100000"/>
              </a:lnSpc>
              <a:spcBef>
                <a:spcPts val="500"/>
              </a:spcBef>
              <a:spcAft>
                <a:spcPts val="0"/>
              </a:spcAft>
              <a:buClrTx/>
              <a:buSzTx/>
              <a:buFont typeface="Arial" panose="020B0604020202020204" pitchFamily="34" charset="0"/>
              <a:buNone/>
              <a:tabLst/>
              <a:defRPr/>
            </a:pPr>
            <a:r>
              <a:rPr lang="en-US" b="1" i="0" dirty="0" err="1">
                <a:latin typeface="Helvetica" pitchFamily="2" charset="0"/>
              </a:rPr>
              <a:t>www.rlc.org.au</a:t>
            </a:r>
            <a:r>
              <a:rPr lang="en-US" b="1" i="0" dirty="0">
                <a:latin typeface="Helvetica" pitchFamily="2" charset="0"/>
              </a:rPr>
              <a:t>/training/resources/police</a:t>
            </a:r>
            <a:endParaRPr lang="en-US" dirty="0"/>
          </a:p>
        </p:txBody>
      </p:sp>
      <p:sp>
        <p:nvSpPr>
          <p:cNvPr id="3" name="TextBox 2"/>
          <p:cNvSpPr txBox="1"/>
          <p:nvPr userDrawn="1"/>
        </p:nvSpPr>
        <p:spPr>
          <a:xfrm>
            <a:off x="0" y="2759243"/>
            <a:ext cx="12192000" cy="769441"/>
          </a:xfrm>
          <a:prstGeom prst="rect">
            <a:avLst/>
          </a:prstGeom>
          <a:noFill/>
        </p:spPr>
        <p:txBody>
          <a:bodyPr wrap="square" rtlCol="0">
            <a:spAutoFit/>
          </a:bodyPr>
          <a:lstStyle/>
          <a:p>
            <a:pPr algn="ctr"/>
            <a:r>
              <a:rPr lang="en-US" sz="4400" b="1" i="0">
                <a:solidFill>
                  <a:schemeClr val="tx1">
                    <a:lumMod val="90000"/>
                    <a:lumOff val="10000"/>
                  </a:schemeClr>
                </a:solidFill>
                <a:latin typeface="Helvetica" charset="0"/>
                <a:ea typeface="Helvetica" charset="0"/>
                <a:cs typeface="Helvetica" charset="0"/>
              </a:rPr>
              <a:t>Resources for this workshop:</a:t>
            </a:r>
          </a:p>
        </p:txBody>
      </p:sp>
    </p:spTree>
    <p:extLst>
      <p:ext uri="{BB962C8B-B14F-4D97-AF65-F5344CB8AC3E}">
        <p14:creationId xmlns:p14="http://schemas.microsoft.com/office/powerpoint/2010/main" val="11776138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Before You Go">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498190" y="-185471"/>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Picture Placeholder 8">
            <a:extLst>
              <a:ext uri="{FF2B5EF4-FFF2-40B4-BE49-F238E27FC236}">
                <a16:creationId xmlns:a16="http://schemas.microsoft.com/office/drawing/2014/main" id="{2DF14112-10F2-4A1F-8E84-625C042A78AF}"/>
              </a:ext>
            </a:extLst>
          </p:cNvPr>
          <p:cNvSpPr>
            <a:spLocks noGrp="1" noChangeAspect="1"/>
          </p:cNvSpPr>
          <p:nvPr>
            <p:ph type="pic" sz="quarter" idx="14" hasCustomPrompt="1"/>
          </p:nvPr>
        </p:nvSpPr>
        <p:spPr>
          <a:xfrm>
            <a:off x="2982916" y="3587807"/>
            <a:ext cx="1824360" cy="186802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spresentere</a:t>
            </a:r>
            <a:endParaRPr lang="en-AU"/>
          </a:p>
        </p:txBody>
      </p:sp>
      <p:sp>
        <p:nvSpPr>
          <p:cNvPr id="3" name="Title 2"/>
          <p:cNvSpPr>
            <a:spLocks noGrp="1"/>
          </p:cNvSpPr>
          <p:nvPr>
            <p:ph type="title" hasCustomPrompt="1"/>
          </p:nvPr>
        </p:nvSpPr>
        <p:spPr>
          <a:xfrm>
            <a:off x="935301" y="814835"/>
            <a:ext cx="10296000" cy="887360"/>
          </a:xfrm>
        </p:spPr>
        <p:txBody>
          <a:bodyPr/>
          <a:lstStyle/>
          <a:p>
            <a:r>
              <a:rPr lang="en-US" dirty="0"/>
              <a:t>Before You Go</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We Can Come To You">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498190" y="-185471"/>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p:cNvSpPr>
            <a:spLocks noGrp="1"/>
          </p:cNvSpPr>
          <p:nvPr>
            <p:ph type="title" hasCustomPrompt="1"/>
          </p:nvPr>
        </p:nvSpPr>
        <p:spPr>
          <a:xfrm>
            <a:off x="935301" y="814835"/>
            <a:ext cx="10296000" cy="887360"/>
          </a:xfrm>
        </p:spPr>
        <p:txBody>
          <a:bodyPr/>
          <a:lstStyle/>
          <a:p>
            <a:r>
              <a:rPr lang="en-US" dirty="0"/>
              <a:t>We Can Come To You</a:t>
            </a:r>
          </a:p>
        </p:txBody>
      </p:sp>
      <p:sp>
        <p:nvSpPr>
          <p:cNvPr id="12" name="Picture Placeholder 8">
            <a:extLst>
              <a:ext uri="{FF2B5EF4-FFF2-40B4-BE49-F238E27FC236}">
                <a16:creationId xmlns:a16="http://schemas.microsoft.com/office/drawing/2014/main" id="{2DF14112-10F2-4A1F-8E84-625C042A78AF}"/>
              </a:ext>
            </a:extLst>
          </p:cNvPr>
          <p:cNvSpPr>
            <a:spLocks noGrp="1" noChangeAspect="1"/>
          </p:cNvSpPr>
          <p:nvPr>
            <p:ph type="pic" sz="quarter" idx="14" hasCustomPrompt="1"/>
          </p:nvPr>
        </p:nvSpPr>
        <p:spPr>
          <a:xfrm>
            <a:off x="3057116" y="4465769"/>
            <a:ext cx="1824360" cy="1868022"/>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a:t>
            </a:r>
            <a:r>
              <a:rPr lang="en-AU" err="1"/>
              <a:t>spresentere</a:t>
            </a:r>
            <a:endParaRPr lang="en-AU"/>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hank you">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2001" y="-3"/>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 typeface="+mj-lt"/>
              <a:buAutoNum type="arabicPeriod"/>
            </a:pPr>
            <a:endParaRPr lang="en-AU" noProof="0">
              <a:solidFill>
                <a:srgbClr val="229CD0"/>
              </a:solidFill>
            </a:endParaRPr>
          </a:p>
        </p:txBody>
      </p:sp>
      <p:sp>
        <p:nvSpPr>
          <p:cNvPr id="2" name="TextBox 1">
            <a:extLst>
              <a:ext uri="{FF2B5EF4-FFF2-40B4-BE49-F238E27FC236}">
                <a16:creationId xmlns:a16="http://schemas.microsoft.com/office/drawing/2014/main" id="{B196D528-3F8C-4131-B8C8-D41C96117732}"/>
              </a:ext>
            </a:extLst>
          </p:cNvPr>
          <p:cNvSpPr txBox="1"/>
          <p:nvPr userDrawn="1"/>
        </p:nvSpPr>
        <p:spPr>
          <a:xfrm>
            <a:off x="886021" y="2921165"/>
            <a:ext cx="7434468" cy="1015663"/>
          </a:xfrm>
          <a:prstGeom prst="rect">
            <a:avLst/>
          </a:prstGeom>
          <a:noFill/>
        </p:spPr>
        <p:txBody>
          <a:bodyPr wrap="none" rtlCol="0" anchor="ctr" anchorCtr="0">
            <a:noAutofit/>
          </a:bodyPr>
          <a:lstStyle/>
          <a:p>
            <a:r>
              <a:rPr lang="en-AU" sz="6000" b="1" i="0" kern="1200">
                <a:solidFill>
                  <a:schemeClr val="bg1"/>
                </a:solidFill>
                <a:latin typeface="Helvetica" charset="0"/>
                <a:ea typeface="Helvetica" charset="0"/>
                <a:cs typeface="Helvetica" charset="0"/>
              </a:rPr>
              <a:t>Thank you</a:t>
            </a:r>
          </a:p>
        </p:txBody>
      </p:sp>
      <p:sp>
        <p:nvSpPr>
          <p:cNvPr id="13" name="Oval 12">
            <a:extLst>
              <a:ext uri="{FF2B5EF4-FFF2-40B4-BE49-F238E27FC236}">
                <a16:creationId xmlns:a16="http://schemas.microsoft.com/office/drawing/2014/main" id="{6E25DEDA-CBA5-8F4A-B549-C99DF9A6691C}"/>
              </a:ext>
            </a:extLst>
          </p:cNvPr>
          <p:cNvSpPr/>
          <p:nvPr userDrawn="1"/>
        </p:nvSpPr>
        <p:spPr>
          <a:xfrm>
            <a:off x="460325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6E25DEDA-CBA5-8F4A-B549-C99DF9A6691C}"/>
              </a:ext>
            </a:extLst>
          </p:cNvPr>
          <p:cNvSpPr/>
          <p:nvPr userDrawn="1"/>
        </p:nvSpPr>
        <p:spPr>
          <a:xfrm>
            <a:off x="6340350" y="-177801"/>
            <a:ext cx="16478250" cy="16478250"/>
          </a:xfrm>
          <a:prstGeom prst="ellipse">
            <a:avLst/>
          </a:prstGeom>
          <a:solidFill>
            <a:schemeClr val="bg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a:extLst>
              <a:ext uri="{FF2B5EF4-FFF2-40B4-BE49-F238E27FC236}">
                <a16:creationId xmlns:a16="http://schemas.microsoft.com/office/drawing/2014/main" id="{31411F6A-B2DA-8144-BA97-357E7C6EDBC8}"/>
              </a:ext>
            </a:extLst>
          </p:cNvPr>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7593495" y="5403158"/>
            <a:ext cx="4122834" cy="1167942"/>
          </a:xfrm>
          <a:prstGeom prst="rect">
            <a:avLst/>
          </a:prstGeom>
        </p:spPr>
      </p:pic>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Numbered List - blue">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EB205D1-9CBC-004D-8682-ADEFB792C1C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ctr"/>
          <a:lstStyle>
            <a:lvl1pPr algn="ctr">
              <a:defRPr sz="5400" b="1" i="0">
                <a:solidFill>
                  <a:schemeClr val="bg1"/>
                </a:solidFill>
                <a:latin typeface="Helvetica" pitchFamily="2" charset="0"/>
              </a:defRPr>
            </a:lvl1pPr>
          </a:lstStyle>
          <a:p>
            <a:r>
              <a:rPr lang="en-AU" noProof="0" dirty="0"/>
              <a:t>Title of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a:solidFill>
                  <a:schemeClr val="bg1"/>
                </a:solidFill>
                <a:latin typeface="Helvetica"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p:txBody>
      </p:sp>
      <p:sp>
        <p:nvSpPr>
          <p:cNvPr id="5" name="Oval 4">
            <a:extLst>
              <a:ext uri="{FF2B5EF4-FFF2-40B4-BE49-F238E27FC236}">
                <a16:creationId xmlns:a16="http://schemas.microsoft.com/office/drawing/2014/main" id="{6E25DEDA-CBA5-8F4A-B549-C99DF9A6691C}"/>
              </a:ext>
            </a:extLst>
          </p:cNvPr>
          <p:cNvSpPr/>
          <p:nvPr userDrawn="1"/>
        </p:nvSpPr>
        <p:spPr>
          <a:xfrm>
            <a:off x="6020561"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7757656"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Presenter">
    <p:bg>
      <p:bgPr>
        <a:solidFill>
          <a:schemeClr val="bg1"/>
        </a:solidFill>
        <a:effectLst/>
      </p:bgPr>
    </p:bg>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990620" y="4077050"/>
            <a:ext cx="10360132" cy="887360"/>
          </a:xfrm>
        </p:spPr>
        <p:txBody>
          <a:bodyPr anchor="ctr" anchorCtr="0">
            <a:normAutofit/>
          </a:bodyPr>
          <a:lstStyle>
            <a:lvl1pPr algn="ctr">
              <a:defRPr lang="en-AU" sz="3600" b="1" i="0" dirty="0">
                <a:solidFill>
                  <a:srgbClr val="229CD0"/>
                </a:solidFill>
                <a:latin typeface="Helvetica" pitchFamily="2" charset="0"/>
              </a:defRPr>
            </a:lvl1pPr>
          </a:lstStyle>
          <a:p>
            <a:r>
              <a:rPr lang="en-US" dirty="0"/>
              <a:t>Presenter Name</a:t>
            </a:r>
            <a:endParaRPr lang="en-AU" dirty="0"/>
          </a:p>
        </p:txBody>
      </p:sp>
      <p:sp>
        <p:nvSpPr>
          <p:cNvPr id="7" name="Picture Placeholder 8">
            <a:extLst>
              <a:ext uri="{FF2B5EF4-FFF2-40B4-BE49-F238E27FC236}">
                <a16:creationId xmlns:a16="http://schemas.microsoft.com/office/drawing/2014/main" id="{2DF14112-10F2-4A1F-8E84-625C042A78AF}"/>
              </a:ext>
            </a:extLst>
          </p:cNvPr>
          <p:cNvSpPr>
            <a:spLocks noGrp="1"/>
          </p:cNvSpPr>
          <p:nvPr>
            <p:ph type="pic" sz="quarter" idx="14" hasCustomPrompt="1"/>
          </p:nvPr>
        </p:nvSpPr>
        <p:spPr>
          <a:xfrm>
            <a:off x="4847228" y="1366787"/>
            <a:ext cx="2646916" cy="2710263"/>
          </a:xfrm>
          <a:prstGeom prst="ellipse">
            <a:avLst/>
          </a:prstGeom>
          <a:blipFill>
            <a:blip r:embed="rId2" cstate="screen">
              <a:extLst>
                <a:ext uri="{28A0092B-C50C-407E-A947-70E740481C1C}">
                  <a14:useLocalDpi xmlns:a14="http://schemas.microsoft.com/office/drawing/2010/main"/>
                </a:ext>
              </a:extLst>
            </a:blip>
            <a:srcRect/>
            <a:stretch>
              <a:fillRect l="-12818" t="-6998" r="-14598" b="-250"/>
            </a:stretch>
          </a:blipFill>
        </p:spPr>
        <p:txBody>
          <a:bodyPr>
            <a:normAutofit/>
          </a:bodyPr>
          <a:lstStyle>
            <a:lvl1pPr rtl="0">
              <a:defRPr sz="1600">
                <a:solidFill>
                  <a:schemeClr val="tx1">
                    <a:lumMod val="50000"/>
                    <a:lumOff val="50000"/>
                  </a:schemeClr>
                </a:solidFill>
              </a:defRPr>
            </a:lvl1pPr>
          </a:lstStyle>
          <a:p>
            <a:r>
              <a:rPr lang="en-AU"/>
              <a:t>Click icon to add image of presenter</a:t>
            </a:r>
          </a:p>
        </p:txBody>
      </p:sp>
      <p:sp>
        <p:nvSpPr>
          <p:cNvPr id="5" name="Text Placeholder 4">
            <a:extLst>
              <a:ext uri="{FF2B5EF4-FFF2-40B4-BE49-F238E27FC236}">
                <a16:creationId xmlns:a16="http://schemas.microsoft.com/office/drawing/2014/main" id="{25C71223-B66B-BB40-A053-13AAD1D33FF6}"/>
              </a:ext>
            </a:extLst>
          </p:cNvPr>
          <p:cNvSpPr>
            <a:spLocks noGrp="1"/>
          </p:cNvSpPr>
          <p:nvPr>
            <p:ph type="body" sz="quarter" idx="15" hasCustomPrompt="1"/>
          </p:nvPr>
        </p:nvSpPr>
        <p:spPr>
          <a:xfrm>
            <a:off x="978429" y="4964410"/>
            <a:ext cx="10384516" cy="1084262"/>
          </a:xfrm>
        </p:spPr>
        <p:txBody>
          <a:bodyPr anchor="t">
            <a:normAutofit/>
          </a:bodyPr>
          <a:lstStyle>
            <a:lvl1pPr algn="ctr">
              <a:spcBef>
                <a:spcPts val="0"/>
              </a:spcBef>
              <a:defRPr sz="2800" b="0" i="0" spc="0">
                <a:latin typeface="Helvetica" pitchFamily="2" charset="0"/>
              </a:defRPr>
            </a:lvl1pPr>
          </a:lstStyle>
          <a:p>
            <a:pPr lvl="0"/>
            <a:r>
              <a:rPr lang="en-US" dirty="0"/>
              <a:t>Presenter Title or Description</a:t>
            </a:r>
          </a:p>
          <a:p>
            <a:pPr lvl="0"/>
            <a:r>
              <a:rPr lang="en-US" dirty="0"/>
              <a:t>Presenter </a:t>
            </a:r>
            <a:r>
              <a:rPr lang="en-US" dirty="0" err="1"/>
              <a:t>Organisation</a:t>
            </a:r>
            <a:endParaRPr lang="en-US" dirty="0"/>
          </a:p>
        </p:txBody>
      </p:sp>
      <p:sp>
        <p:nvSpPr>
          <p:cNvPr id="6" name="Oval 5">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7048540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Bulleted list - dark">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EB205D1-9CBC-004D-8682-ADEFB792C1C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ctr"/>
          <a:lstStyle>
            <a:lvl1pPr algn="ctr">
              <a:defRPr sz="5400" b="1" i="0">
                <a:solidFill>
                  <a:schemeClr val="bg1"/>
                </a:solidFill>
                <a:latin typeface="Helvetica" pitchFamily="2" charset="0"/>
              </a:defRPr>
            </a:lvl1pPr>
          </a:lstStyle>
          <a:p>
            <a:r>
              <a:rPr lang="en-AU" noProof="0" dirty="0"/>
              <a:t>Title of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Pct val="125000"/>
              <a:buFont typeface="Arial" charset="0"/>
              <a:buChar char="•"/>
              <a:tabLst/>
              <a:defRPr sz="3600">
                <a:solidFill>
                  <a:schemeClr val="bg1"/>
                </a:solidFill>
                <a:latin typeface="Helvetica"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p:txBody>
      </p:sp>
      <p:sp>
        <p:nvSpPr>
          <p:cNvPr id="5" name="Oval 4">
            <a:extLst>
              <a:ext uri="{FF2B5EF4-FFF2-40B4-BE49-F238E27FC236}">
                <a16:creationId xmlns:a16="http://schemas.microsoft.com/office/drawing/2014/main" id="{6E25DEDA-CBA5-8F4A-B549-C99DF9A6691C}"/>
              </a:ext>
            </a:extLst>
          </p:cNvPr>
          <p:cNvSpPr/>
          <p:nvPr userDrawn="1"/>
        </p:nvSpPr>
        <p:spPr>
          <a:xfrm>
            <a:off x="6020561"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E25DEDA-CBA5-8F4A-B549-C99DF9A6691C}"/>
              </a:ext>
            </a:extLst>
          </p:cNvPr>
          <p:cNvSpPr/>
          <p:nvPr userDrawn="1"/>
        </p:nvSpPr>
        <p:spPr>
          <a:xfrm>
            <a:off x="7757656"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576470" y="395066"/>
            <a:ext cx="10888182" cy="887360"/>
          </a:xfrm>
        </p:spPr>
        <p:txBody>
          <a:bodyPr/>
          <a:lstStyle>
            <a:lvl1pPr algn="ctr">
              <a:defRPr b="1" i="0">
                <a:solidFill>
                  <a:srgbClr val="229CD0"/>
                </a:solidFill>
                <a:latin typeface="Helvetica" pitchFamily="2" charset="0"/>
              </a:defRPr>
            </a:lvl1pPr>
          </a:lstStyle>
          <a:p>
            <a:r>
              <a:rPr lang="en-AU" noProof="0" dirty="0"/>
              <a:t>Slide With Two Sections</a:t>
            </a:r>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576469"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Helvetica" pitchFamily="2" charset="0"/>
              </a:defRPr>
            </a:lvl1pPr>
            <a:lvl2pPr>
              <a:defRPr sz="2400" b="0" i="0"/>
            </a:lvl2pPr>
            <a:lvl3pPr>
              <a:defRPr sz="2400" b="0" i="0"/>
            </a:lvl3pPr>
            <a:lvl4pPr>
              <a:defRPr sz="2400" b="0" i="0"/>
            </a:lvl4pPr>
            <a:lvl5pPr>
              <a:defRPr sz="24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
        <p:nvSpPr>
          <p:cNvPr id="7" name="Content Placeholder 2">
            <a:extLst>
              <a:ext uri="{FF2B5EF4-FFF2-40B4-BE49-F238E27FC236}">
                <a16:creationId xmlns:a16="http://schemas.microsoft.com/office/drawing/2014/main" id="{67A73130-BD65-49F1-9021-B25378530968}"/>
              </a:ext>
            </a:extLst>
          </p:cNvPr>
          <p:cNvSpPr>
            <a:spLocks noGrp="1"/>
          </p:cNvSpPr>
          <p:nvPr>
            <p:ph idx="13" hasCustomPrompt="1"/>
          </p:nvPr>
        </p:nvSpPr>
        <p:spPr>
          <a:xfrm>
            <a:off x="6324765" y="1532415"/>
            <a:ext cx="5139887" cy="4376944"/>
          </a:xfrm>
        </p:spPr>
        <p:txBody>
          <a:bodyPr/>
          <a:lstStyle>
            <a:lvl1pPr marL="0" marR="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sz="2800" b="0" i="0">
                <a:latin typeface="Helvetica" pitchFamily="2" charset="0"/>
              </a:defRPr>
            </a:lvl1pPr>
            <a:lvl2pPr>
              <a:defRPr b="0" i="0"/>
            </a:lvl2pPr>
            <a:lvl3pPr>
              <a:defRPr b="0" i="0"/>
            </a:lvl3pPr>
            <a:lvl4pPr>
              <a:defRPr b="0" i="0"/>
            </a:lvl4pPr>
            <a:lvl5pPr>
              <a:defRPr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or click on the relevant icon at the centre of the placeholder to add: Table / Chart / SmartArt / Image / Media. There are five type style levels. To access the type styles, click on the text and press the ‘Increase / Decrease List Level’ buttons in the Paragraph section of the Home ribbon.</a:t>
            </a:r>
          </a:p>
        </p:txBody>
      </p:sp>
    </p:spTree>
    <p:extLst>
      <p:ext uri="{BB962C8B-B14F-4D97-AF65-F5344CB8AC3E}">
        <p14:creationId xmlns:p14="http://schemas.microsoft.com/office/powerpoint/2010/main" val="8465040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wo column tex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935301" y="1532415"/>
            <a:ext cx="10296000" cy="4459190"/>
          </a:xfrm>
        </p:spPr>
        <p:txBody>
          <a:bodyPr numCol="2" spcCol="360000"/>
          <a:lstStyle>
            <a:lvl1pPr marL="342900" marR="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sz="2800">
                <a:latin typeface="Helvetica" pitchFamily="2" charset="0"/>
              </a:defRPr>
            </a:lvl1pPr>
            <a:lvl2pPr>
              <a:defRPr/>
            </a:lvl2pPr>
            <a:lvl3pPr>
              <a:defRPr/>
            </a:lvl3pPr>
            <a:lvl4pPr>
              <a:defRPr/>
            </a:lvl4pPr>
            <a:lvl5pPr>
              <a:defRPr/>
            </a:lvl5pPr>
          </a:lstStyle>
          <a:p>
            <a:pPr lvl="0"/>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marL="342900" marR="0" lvl="0" indent="-342900" algn="l" defTabSz="914400" rtl="0" eaLnBrk="1" fontAlgn="auto" latinLnBrk="0" hangingPunct="1">
              <a:lnSpc>
                <a:spcPct val="100000"/>
              </a:lnSpc>
              <a:spcBef>
                <a:spcPts val="500"/>
              </a:spcBef>
              <a:spcAft>
                <a:spcPts val="0"/>
              </a:spcAft>
              <a:buClrTx/>
              <a:buSzTx/>
              <a:buFont typeface="Arial" panose="020B0604020202020204" pitchFamily="34" charset="0"/>
              <a:buChar char="•"/>
              <a:tabLst/>
              <a:defRPr/>
            </a:pPr>
            <a:r>
              <a:rPr lang="en-AU" noProof="0" dirty="0"/>
              <a:t>If you keep adding bullet points, your text will automatically flow across two columns.</a:t>
            </a:r>
          </a:p>
          <a:p>
            <a:pPr lvl="0"/>
            <a:r>
              <a:rPr lang="en-AU" noProof="0" dirty="0"/>
              <a:t>If you keep adding bullet points, your text will automatically flow across two columns.</a:t>
            </a:r>
          </a:p>
        </p:txBody>
      </p:sp>
      <p:sp>
        <p:nvSpPr>
          <p:cNvPr id="3" name="Title 2"/>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02848685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hree column text">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935301" y="1532415"/>
            <a:ext cx="10296000" cy="4459189"/>
          </a:xfrm>
        </p:spPr>
        <p:txBody>
          <a:bodyPr numCol="3" spcCol="360000"/>
          <a:lstStyle>
            <a:lvl1pPr>
              <a:defRPr sz="2800" b="0" i="0">
                <a:latin typeface="Helvetica" pitchFamily="2" charset="0"/>
              </a:defRPr>
            </a:lvl1pPr>
            <a:lvl2pPr>
              <a:defRPr sz="2800" b="0" i="0">
                <a:latin typeface="Helvetica" pitchFamily="2" charset="0"/>
              </a:defRPr>
            </a:lvl2pPr>
            <a:lvl3pPr>
              <a:defRPr sz="2800" b="0" i="0">
                <a:latin typeface="Helvetica" pitchFamily="2" charset="0"/>
              </a:defRPr>
            </a:lvl3pPr>
            <a:lvl4pPr>
              <a:defRPr sz="2800" b="0" i="0">
                <a:latin typeface="Helvetica" pitchFamily="2" charset="0"/>
              </a:defRPr>
            </a:lvl4pPr>
            <a:lvl5pPr>
              <a:defRPr sz="2800" b="0" i="0">
                <a:latin typeface="Helvetica" pitchFamily="2" charset="0"/>
              </a:defRPr>
            </a:lvl5pPr>
          </a:lstStyle>
          <a:p>
            <a:pPr lvl="0"/>
            <a:r>
              <a:rPr lang="en-US" noProof="0" dirty="0"/>
              <a:t>Edit Master text styles</a:t>
            </a:r>
          </a:p>
          <a:p>
            <a:pPr lvl="1"/>
            <a:r>
              <a:rPr lang="en-US" noProof="0" dirty="0"/>
              <a:t>Second level</a:t>
            </a:r>
          </a:p>
          <a:p>
            <a:pPr lvl="2"/>
            <a:r>
              <a:rPr lang="en-US" noProof="0" dirty="0"/>
              <a:t>Third level</a:t>
            </a:r>
          </a:p>
          <a:p>
            <a:pPr lvl="3"/>
            <a:r>
              <a:rPr lang="en-US" noProof="0" dirty="0"/>
              <a:t>Fourth level</a:t>
            </a:r>
          </a:p>
          <a:p>
            <a:pPr lvl="4"/>
            <a:r>
              <a:rPr lang="en-US" noProof="0" dirty="0"/>
              <a:t>Fifth level</a:t>
            </a:r>
            <a:endParaRPr lang="en-AU" noProof="0" dirty="0"/>
          </a:p>
        </p:txBody>
      </p:sp>
      <p:sp>
        <p:nvSpPr>
          <p:cNvPr id="2" name="Title 1"/>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144233490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itle Slide C">
    <p:spTree>
      <p:nvGrpSpPr>
        <p:cNvPr id="1" name=""/>
        <p:cNvGrpSpPr/>
        <p:nvPr/>
      </p:nvGrpSpPr>
      <p:grpSpPr>
        <a:xfrm>
          <a:off x="0" y="0"/>
          <a:ext cx="0" cy="0"/>
          <a:chOff x="0" y="0"/>
          <a:chExt cx="0" cy="0"/>
        </a:xfrm>
      </p:grpSpPr>
      <p:sp>
        <p:nvSpPr>
          <p:cNvPr id="75" name="Picture Placeholder 74">
            <a:extLst>
              <a:ext uri="{FF2B5EF4-FFF2-40B4-BE49-F238E27FC236}">
                <a16:creationId xmlns:a16="http://schemas.microsoft.com/office/drawing/2014/main" id="{3E2304DD-D55D-458E-8153-0D330BDFEFF8}"/>
              </a:ext>
            </a:extLst>
          </p:cNvPr>
          <p:cNvSpPr>
            <a:spLocks noGrp="1"/>
          </p:cNvSpPr>
          <p:nvPr>
            <p:ph type="pic" sz="quarter" idx="13"/>
          </p:nvPr>
        </p:nvSpPr>
        <p:spPr>
          <a:xfrm>
            <a:off x="1" y="1"/>
            <a:ext cx="12204000" cy="6857998"/>
          </a:xfrm>
          <a:solidFill>
            <a:schemeClr val="bg1">
              <a:lumMod val="85000"/>
            </a:schemeClr>
          </a:solidFill>
        </p:spPr>
        <p:txBody>
          <a:bodyPr lIns="360000" tIns="360000" rIns="360000" bIns="360000">
            <a:normAutofit/>
          </a:bodyPr>
          <a:lstStyle>
            <a:lvl1pPr algn="r">
              <a:defRPr sz="1600">
                <a:solidFill>
                  <a:schemeClr val="tx1">
                    <a:lumMod val="50000"/>
                    <a:lumOff val="50000"/>
                  </a:schemeClr>
                </a:solidFill>
              </a:defRPr>
            </a:lvl1pPr>
          </a:lstStyle>
          <a:p>
            <a:r>
              <a:rPr lang="en-US" noProof="0"/>
              <a:t>Click icon to add picture</a:t>
            </a:r>
            <a:endParaRPr lang="en-AU" noProof="0"/>
          </a:p>
        </p:txBody>
      </p:sp>
      <p:sp>
        <p:nvSpPr>
          <p:cNvPr id="73" name="Subtitle 72">
            <a:extLst>
              <a:ext uri="{FF2B5EF4-FFF2-40B4-BE49-F238E27FC236}">
                <a16:creationId xmlns:a16="http://schemas.microsoft.com/office/drawing/2014/main" id="{2993D1DC-23D0-40CA-BA80-0CCA239AC610}"/>
              </a:ext>
            </a:extLst>
          </p:cNvPr>
          <p:cNvSpPr>
            <a:spLocks noGrp="1"/>
          </p:cNvSpPr>
          <p:nvPr>
            <p:ph type="subTitle" idx="1" hasCustomPrompt="1"/>
          </p:nvPr>
        </p:nvSpPr>
        <p:spPr>
          <a:xfrm>
            <a:off x="1" y="0"/>
            <a:ext cx="5910258" cy="6869505"/>
          </a:xfrm>
          <a:custGeom>
            <a:avLst/>
            <a:gdLst>
              <a:gd name="connsiteX0" fmla="*/ 0 w 5729283"/>
              <a:gd name="connsiteY0" fmla="*/ 0 h 6857998"/>
              <a:gd name="connsiteX1" fmla="*/ 4311112 w 5729283"/>
              <a:gd name="connsiteY1" fmla="*/ 0 h 6857998"/>
              <a:gd name="connsiteX2" fmla="*/ 5729283 w 5729283"/>
              <a:gd name="connsiteY2" fmla="*/ 5316930 h 6857998"/>
              <a:gd name="connsiteX3" fmla="*/ 0 w 5729283"/>
              <a:gd name="connsiteY3" fmla="*/ 6857998 h 6857998"/>
              <a:gd name="connsiteX0" fmla="*/ 0 w 5910258"/>
              <a:gd name="connsiteY0" fmla="*/ 0 h 6869505"/>
              <a:gd name="connsiteX1" fmla="*/ 4311112 w 5910258"/>
              <a:gd name="connsiteY1" fmla="*/ 0 h 6869505"/>
              <a:gd name="connsiteX2" fmla="*/ 5910258 w 5910258"/>
              <a:gd name="connsiteY2" fmla="*/ 6869505 h 6869505"/>
              <a:gd name="connsiteX3" fmla="*/ 0 w 5910258"/>
              <a:gd name="connsiteY3" fmla="*/ 6857998 h 6869505"/>
              <a:gd name="connsiteX4" fmla="*/ 0 w 5910258"/>
              <a:gd name="connsiteY4" fmla="*/ 0 h 686950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910258" h="6869505">
                <a:moveTo>
                  <a:pt x="0" y="0"/>
                </a:moveTo>
                <a:lnTo>
                  <a:pt x="4311112" y="0"/>
                </a:lnTo>
                <a:lnTo>
                  <a:pt x="5910258" y="6869505"/>
                </a:lnTo>
                <a:lnTo>
                  <a:pt x="0" y="6857998"/>
                </a:lnTo>
                <a:lnTo>
                  <a:pt x="0" y="0"/>
                </a:lnTo>
                <a:close/>
              </a:path>
            </a:pathLst>
          </a:custGeom>
          <a:solidFill>
            <a:schemeClr val="bg1">
              <a:alpha val="80000"/>
            </a:schemeClr>
          </a:solidFill>
        </p:spPr>
        <p:txBody>
          <a:bodyPr wrap="square" lIns="576000" tIns="2484000" rIns="1404000" anchor="t" anchorCtr="0">
            <a:noAutofit/>
          </a:bodyPr>
          <a:lstStyle>
            <a:lvl1pPr marL="0" indent="0" algn="l">
              <a:spcAft>
                <a:spcPts val="1200"/>
              </a:spcAft>
              <a:buNone/>
              <a:defRPr sz="3800" b="1" i="0">
                <a:solidFill>
                  <a:srgbClr val="229CD0"/>
                </a:solidFill>
                <a:latin typeface="Helvetica" pitchFamily="2" charset="0"/>
              </a:defRPr>
            </a:lvl1pPr>
            <a:lvl2pPr marL="0" indent="0" algn="l">
              <a:spcBef>
                <a:spcPts val="2400"/>
              </a:spcBef>
              <a:buNone/>
              <a:defRPr sz="2000" b="1" i="0">
                <a:solidFill>
                  <a:schemeClr val="tx1">
                    <a:lumMod val="65000"/>
                    <a:lumOff val="35000"/>
                  </a:schemeClr>
                </a:solidFill>
                <a:latin typeface="Helvetica" pitchFamily="2" charset="0"/>
              </a:defRPr>
            </a:lvl2pPr>
            <a:lvl3pPr marL="0" indent="0" algn="l">
              <a:buNone/>
              <a:defRPr sz="1800" b="1" i="0">
                <a:solidFill>
                  <a:schemeClr val="tx1">
                    <a:lumMod val="65000"/>
                    <a:lumOff val="35000"/>
                  </a:schemeClr>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tx1">
                    <a:lumMod val="65000"/>
                    <a:lumOff val="35000"/>
                  </a:schemeClr>
                </a:solidFill>
                <a:latin typeface="Helvetica" pitchFamily="2" charset="0"/>
              </a:defRPr>
            </a:lvl9pPr>
          </a:lstStyle>
          <a:p>
            <a:r>
              <a:rPr lang="en-AU" noProof="0" dirty="0"/>
              <a:t>Click to add title</a:t>
            </a:r>
          </a:p>
        </p:txBody>
      </p:sp>
    </p:spTree>
    <p:extLst>
      <p:ext uri="{BB962C8B-B14F-4D97-AF65-F5344CB8AC3E}">
        <p14:creationId xmlns:p14="http://schemas.microsoft.com/office/powerpoint/2010/main" val="114439700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5" name="Picture Placeholder 74">
            <a:extLst>
              <a:ext uri="{FF2B5EF4-FFF2-40B4-BE49-F238E27FC236}">
                <a16:creationId xmlns:a16="http://schemas.microsoft.com/office/drawing/2014/main" id="{3E2304DD-D55D-458E-8153-0D330BDFEFF8}"/>
              </a:ext>
            </a:extLst>
          </p:cNvPr>
          <p:cNvSpPr>
            <a:spLocks noGrp="1"/>
          </p:cNvSpPr>
          <p:nvPr>
            <p:ph type="pic" sz="quarter" idx="13"/>
          </p:nvPr>
        </p:nvSpPr>
        <p:spPr>
          <a:xfrm>
            <a:off x="1" y="1"/>
            <a:ext cx="6538648" cy="6857998"/>
          </a:xfrm>
          <a:solidFill>
            <a:schemeClr val="bg1">
              <a:lumMod val="85000"/>
            </a:schemeClr>
          </a:solidFill>
        </p:spPr>
        <p:txBody>
          <a:bodyPr lIns="360000" tIns="360000" rIns="720000" bIns="360000">
            <a:normAutofit/>
          </a:bodyPr>
          <a:lstStyle>
            <a:lvl1pPr algn="r">
              <a:defRPr sz="1600">
                <a:solidFill>
                  <a:schemeClr val="tx1">
                    <a:lumMod val="50000"/>
                    <a:lumOff val="50000"/>
                  </a:schemeClr>
                </a:solidFill>
              </a:defRPr>
            </a:lvl1pPr>
          </a:lstStyle>
          <a:p>
            <a:r>
              <a:rPr lang="en-US" noProof="0"/>
              <a:t>Click icon to add picture</a:t>
            </a:r>
            <a:endParaRPr lang="en-AU" noProof="0"/>
          </a:p>
        </p:txBody>
      </p:sp>
      <p:sp>
        <p:nvSpPr>
          <p:cNvPr id="5" name="AutoShape 3">
            <a:extLst>
              <a:ext uri="{FF2B5EF4-FFF2-40B4-BE49-F238E27FC236}">
                <a16:creationId xmlns:a16="http://schemas.microsoft.com/office/drawing/2014/main" id="{1BB3B2C9-CFDB-4AF2-BE63-E2AF8B0E7505}"/>
              </a:ext>
            </a:extLst>
          </p:cNvPr>
          <p:cNvSpPr>
            <a:spLocks noChangeAspect="1" noChangeArrowheads="1" noTextEdit="1"/>
          </p:cNvSpPr>
          <p:nvPr userDrawn="1"/>
        </p:nvSpPr>
        <p:spPr bwMode="auto">
          <a:xfrm>
            <a:off x="4814888" y="0"/>
            <a:ext cx="7389812" cy="6858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6" name="Slide Number Placeholder 5">
            <a:extLst>
              <a:ext uri="{FF2B5EF4-FFF2-40B4-BE49-F238E27FC236}">
                <a16:creationId xmlns:a16="http://schemas.microsoft.com/office/drawing/2014/main" id="{0844EF96-63A5-4D4A-9682-3643FC1F92B4}"/>
              </a:ext>
            </a:extLst>
          </p:cNvPr>
          <p:cNvSpPr>
            <a:spLocks noGrp="1"/>
          </p:cNvSpPr>
          <p:nvPr>
            <p:ph type="sldNum" sz="quarter" idx="12"/>
          </p:nvPr>
        </p:nvSpPr>
        <p:spPr>
          <a:xfrm>
            <a:off x="10960059" y="6172501"/>
            <a:ext cx="846000" cy="365125"/>
          </a:xfrm>
          <a:prstGeom prst="rect">
            <a:avLst/>
          </a:prstGeom>
        </p:spPr>
        <p:txBody>
          <a:bodyPr/>
          <a:lstStyle>
            <a:lvl1pPr>
              <a:defRPr>
                <a:solidFill>
                  <a:schemeClr val="bg1"/>
                </a:solidFill>
              </a:defRPr>
            </a:lvl1pPr>
          </a:lstStyle>
          <a:p>
            <a:fld id="{DC22DD25-61AE-413C-B4D2-EF2365C9B2E1}" type="slidenum">
              <a:rPr lang="en-AU" noProof="0" smtClean="0"/>
              <a:pPr/>
              <a:t>‹#›</a:t>
            </a:fld>
            <a:endParaRPr lang="en-AU" noProof="0"/>
          </a:p>
        </p:txBody>
      </p:sp>
      <p:sp>
        <p:nvSpPr>
          <p:cNvPr id="10" name="AutoShape 7">
            <a:extLst>
              <a:ext uri="{FF2B5EF4-FFF2-40B4-BE49-F238E27FC236}">
                <a16:creationId xmlns:a16="http://schemas.microsoft.com/office/drawing/2014/main" id="{768AD39D-5774-4D47-839D-1B36BB540E37}"/>
              </a:ext>
            </a:extLst>
          </p:cNvPr>
          <p:cNvSpPr>
            <a:spLocks noChangeAspect="1" noChangeArrowheads="1" noTextEdit="1"/>
          </p:cNvSpPr>
          <p:nvPr userDrawn="1"/>
        </p:nvSpPr>
        <p:spPr bwMode="auto">
          <a:xfrm>
            <a:off x="4262967" y="1167579"/>
            <a:ext cx="4549775" cy="4219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AU"/>
          </a:p>
        </p:txBody>
      </p:sp>
      <p:sp>
        <p:nvSpPr>
          <p:cNvPr id="22" name="Subtitle 21">
            <a:extLst>
              <a:ext uri="{FF2B5EF4-FFF2-40B4-BE49-F238E27FC236}">
                <a16:creationId xmlns:a16="http://schemas.microsoft.com/office/drawing/2014/main" id="{8342C053-5A99-403F-B0F2-E86B39C4B7D3}"/>
              </a:ext>
            </a:extLst>
          </p:cNvPr>
          <p:cNvSpPr>
            <a:spLocks noGrp="1"/>
          </p:cNvSpPr>
          <p:nvPr>
            <p:ph type="subTitle" idx="1" hasCustomPrompt="1"/>
          </p:nvPr>
        </p:nvSpPr>
        <p:spPr>
          <a:xfrm>
            <a:off x="5110132" y="-1564617"/>
            <a:ext cx="10290288" cy="10287762"/>
          </a:xfrm>
          <a:prstGeom prst="ellipse">
            <a:avLst/>
          </a:prstGeom>
          <a:solidFill>
            <a:srgbClr val="229CD0"/>
          </a:solidFill>
        </p:spPr>
        <p:txBody>
          <a:bodyPr vert="horz" wrap="square" lIns="720000" tIns="720000" rIns="2520000" bIns="720000" anchor="ctr" anchorCtr="1">
            <a:noAutofit/>
          </a:bodyPr>
          <a:lstStyle>
            <a:lvl1pPr marL="0" indent="0" algn="l">
              <a:spcAft>
                <a:spcPts val="1200"/>
              </a:spcAft>
              <a:buNone/>
              <a:defRPr sz="3800" b="1" i="0">
                <a:solidFill>
                  <a:schemeClr val="bg1"/>
                </a:solidFill>
                <a:latin typeface="Helvetica" pitchFamily="2" charset="0"/>
              </a:defRPr>
            </a:lvl1pPr>
            <a:lvl2pPr marL="0" indent="0" algn="l">
              <a:spcBef>
                <a:spcPts val="2400"/>
              </a:spcBef>
              <a:buNone/>
              <a:defRPr sz="2000" b="1">
                <a:solidFill>
                  <a:schemeClr val="accent2"/>
                </a:solidFill>
              </a:defRPr>
            </a:lvl2pPr>
            <a:lvl3pPr marL="0" indent="0" algn="l">
              <a:buNone/>
              <a:defRPr sz="1800">
                <a:solidFill>
                  <a:schemeClr val="accent2"/>
                </a:solidFill>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a:solidFill>
                  <a:schemeClr val="accent2"/>
                </a:solidFill>
              </a:defRPr>
            </a:lvl9pPr>
          </a:lstStyle>
          <a:p>
            <a:r>
              <a:rPr lang="en-AU" noProof="0" dirty="0"/>
              <a:t>Click to add divider slide title</a:t>
            </a:r>
          </a:p>
        </p:txBody>
      </p:sp>
    </p:spTree>
    <p:extLst>
      <p:ext uri="{BB962C8B-B14F-4D97-AF65-F5344CB8AC3E}">
        <p14:creationId xmlns:p14="http://schemas.microsoft.com/office/powerpoint/2010/main" val="374580239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Text and Image">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59" y="433469"/>
            <a:ext cx="4829371" cy="5739032"/>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9D51BC2A-07E6-4F57-A3D0-BC904E276AFE}"/>
              </a:ext>
            </a:extLst>
          </p:cNvPr>
          <p:cNvSpPr>
            <a:spLocks noGrp="1"/>
          </p:cNvSpPr>
          <p:nvPr>
            <p:ph type="title" hasCustomPrompt="1"/>
          </p:nvPr>
        </p:nvSpPr>
        <p:spPr>
          <a:xfrm>
            <a:off x="316357" y="395066"/>
            <a:ext cx="6326669" cy="887360"/>
          </a:xfrm>
        </p:spPr>
        <p:txBody>
          <a:bodyPr/>
          <a:lstStyle>
            <a:lvl1pPr>
              <a:defRPr/>
            </a:lvl1pPr>
          </a:lstStyle>
          <a:p>
            <a:r>
              <a:rPr lang="en-US" dirty="0"/>
              <a:t>Slide Title</a:t>
            </a:r>
            <a:endParaRPr lang="en-AU" dirty="0"/>
          </a:p>
        </p:txBody>
      </p:sp>
      <p:sp>
        <p:nvSpPr>
          <p:cNvPr id="5" name="Footer Placeholder 4">
            <a:extLst>
              <a:ext uri="{FF2B5EF4-FFF2-40B4-BE49-F238E27FC236}">
                <a16:creationId xmlns:a16="http://schemas.microsoft.com/office/drawing/2014/main" id="{83C0ED71-D102-4A47-8D49-527E513DAA18}"/>
              </a:ext>
            </a:extLst>
          </p:cNvPr>
          <p:cNvSpPr>
            <a:spLocks noGrp="1"/>
          </p:cNvSpPr>
          <p:nvPr>
            <p:ph type="ftr" sz="quarter" idx="16"/>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DA6974CE-5775-4767-8B2D-E006DC5555FD}"/>
              </a:ext>
            </a:extLst>
          </p:cNvPr>
          <p:cNvSpPr>
            <a:spLocks noGrp="1"/>
          </p:cNvSpPr>
          <p:nvPr>
            <p:ph type="dt" sz="half" idx="17"/>
          </p:nvPr>
        </p:nvSpPr>
        <p:spPr>
          <a:xfrm>
            <a:off x="8412983" y="6172501"/>
            <a:ext cx="2484000" cy="365125"/>
          </a:xfrm>
          <a:prstGeom prst="rect">
            <a:avLst/>
          </a:prstGeom>
        </p:spPr>
        <p:txBody>
          <a:bodyPr/>
          <a:lstStyle/>
          <a:p>
            <a:fld id="{15C1EA3C-26E9-4B87-838B-C7B127160328}" type="datetime1">
              <a:rPr lang="en-AU" noProof="0" smtClean="0"/>
              <a:t>3/5/23</a:t>
            </a:fld>
            <a:endParaRPr lang="en-AU" noProof="0"/>
          </a:p>
        </p:txBody>
      </p:sp>
      <p:sp>
        <p:nvSpPr>
          <p:cNvPr id="6" name="Slide Number Placeholder 5">
            <a:extLst>
              <a:ext uri="{FF2B5EF4-FFF2-40B4-BE49-F238E27FC236}">
                <a16:creationId xmlns:a16="http://schemas.microsoft.com/office/drawing/2014/main" id="{B597E5B4-99B2-4696-8ED1-B7AB1747A2AF}"/>
              </a:ext>
            </a:extLst>
          </p:cNvPr>
          <p:cNvSpPr>
            <a:spLocks noGrp="1"/>
          </p:cNvSpPr>
          <p:nvPr>
            <p:ph type="sldNum" sz="quarter" idx="18"/>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26329430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ext and two images">
    <p:spTree>
      <p:nvGrpSpPr>
        <p:cNvPr id="1" name=""/>
        <p:cNvGrpSpPr/>
        <p:nvPr/>
      </p:nvGrpSpPr>
      <p:grpSpPr>
        <a:xfrm>
          <a:off x="0" y="0"/>
          <a:ext cx="0" cy="0"/>
          <a:chOff x="0" y="0"/>
          <a:chExt cx="0" cy="0"/>
        </a:xfrm>
      </p:grpSpPr>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60" y="433470"/>
            <a:ext cx="4829370" cy="278970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68" name="Picture Placeholder 8">
            <a:extLst>
              <a:ext uri="{FF2B5EF4-FFF2-40B4-BE49-F238E27FC236}">
                <a16:creationId xmlns:a16="http://schemas.microsoft.com/office/drawing/2014/main" id="{7F567229-93F4-4028-9012-070DD0F840A5}"/>
              </a:ext>
            </a:extLst>
          </p:cNvPr>
          <p:cNvSpPr>
            <a:spLocks noGrp="1"/>
          </p:cNvSpPr>
          <p:nvPr>
            <p:ph type="pic" sz="quarter" idx="15"/>
          </p:nvPr>
        </p:nvSpPr>
        <p:spPr>
          <a:xfrm>
            <a:off x="6929159" y="3385373"/>
            <a:ext cx="4829371" cy="278712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6CEFDF54-79BF-4A62-9A89-30BB4DEA2CC2}"/>
              </a:ext>
            </a:extLst>
          </p:cNvPr>
          <p:cNvSpPr>
            <a:spLocks noGrp="1"/>
          </p:cNvSpPr>
          <p:nvPr>
            <p:ph type="title" hasCustomPrompt="1"/>
          </p:nvPr>
        </p:nvSpPr>
        <p:spPr>
          <a:xfrm>
            <a:off x="316357" y="395066"/>
            <a:ext cx="6326669" cy="887360"/>
          </a:xfrm>
        </p:spPr>
        <p:txBody>
          <a:bodyPr/>
          <a:lstStyle/>
          <a:p>
            <a:r>
              <a:rPr lang="en-US" dirty="0"/>
              <a:t>Slide Title</a:t>
            </a:r>
            <a:endParaRPr lang="en-AU" dirty="0"/>
          </a:p>
        </p:txBody>
      </p:sp>
      <p:sp>
        <p:nvSpPr>
          <p:cNvPr id="5" name="Footer Placeholder 4">
            <a:extLst>
              <a:ext uri="{FF2B5EF4-FFF2-40B4-BE49-F238E27FC236}">
                <a16:creationId xmlns:a16="http://schemas.microsoft.com/office/drawing/2014/main" id="{11136EA4-84ED-4506-A242-5F0C906222BB}"/>
              </a:ext>
            </a:extLst>
          </p:cNvPr>
          <p:cNvSpPr>
            <a:spLocks noGrp="1"/>
          </p:cNvSpPr>
          <p:nvPr>
            <p:ph type="ftr" sz="quarter" idx="17"/>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87D72EC5-4F70-48F3-89D4-91D2D67BE51B}"/>
              </a:ext>
            </a:extLst>
          </p:cNvPr>
          <p:cNvSpPr>
            <a:spLocks noGrp="1"/>
          </p:cNvSpPr>
          <p:nvPr>
            <p:ph type="dt" sz="half" idx="18"/>
          </p:nvPr>
        </p:nvSpPr>
        <p:spPr>
          <a:xfrm>
            <a:off x="8412983" y="6172501"/>
            <a:ext cx="2484000" cy="365125"/>
          </a:xfrm>
          <a:prstGeom prst="rect">
            <a:avLst/>
          </a:prstGeom>
        </p:spPr>
        <p:txBody>
          <a:bodyPr/>
          <a:lstStyle/>
          <a:p>
            <a:fld id="{15C1EA3C-26E9-4B87-838B-C7B127160328}" type="datetime1">
              <a:rPr lang="en-AU" noProof="0" smtClean="0"/>
              <a:t>3/5/23</a:t>
            </a:fld>
            <a:endParaRPr lang="en-AU" noProof="0"/>
          </a:p>
        </p:txBody>
      </p:sp>
      <p:sp>
        <p:nvSpPr>
          <p:cNvPr id="6" name="Slide Number Placeholder 5">
            <a:extLst>
              <a:ext uri="{FF2B5EF4-FFF2-40B4-BE49-F238E27FC236}">
                <a16:creationId xmlns:a16="http://schemas.microsoft.com/office/drawing/2014/main" id="{2610718A-D70B-4A4B-A26A-0BF5E34D0069}"/>
              </a:ext>
            </a:extLst>
          </p:cNvPr>
          <p:cNvSpPr>
            <a:spLocks noGrp="1"/>
          </p:cNvSpPr>
          <p:nvPr>
            <p:ph type="sldNum" sz="quarter" idx="19"/>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413316539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ext and three images">
    <p:spTree>
      <p:nvGrpSpPr>
        <p:cNvPr id="1" name=""/>
        <p:cNvGrpSpPr/>
        <p:nvPr/>
      </p:nvGrpSpPr>
      <p:grpSpPr>
        <a:xfrm>
          <a:off x="0" y="0"/>
          <a:ext cx="0" cy="0"/>
          <a:chOff x="0" y="0"/>
          <a:chExt cx="0" cy="0"/>
        </a:xfrm>
      </p:grpSpPr>
      <p:sp>
        <p:nvSpPr>
          <p:cNvPr id="16" name="Picture Placeholder 8">
            <a:extLst>
              <a:ext uri="{FF2B5EF4-FFF2-40B4-BE49-F238E27FC236}">
                <a16:creationId xmlns:a16="http://schemas.microsoft.com/office/drawing/2014/main" id="{2A85445C-DF4B-4BAF-BA3E-2C7E13C69663}"/>
              </a:ext>
            </a:extLst>
          </p:cNvPr>
          <p:cNvSpPr>
            <a:spLocks noGrp="1"/>
          </p:cNvSpPr>
          <p:nvPr>
            <p:ph type="pic" sz="quarter" idx="22"/>
          </p:nvPr>
        </p:nvSpPr>
        <p:spPr>
          <a:xfrm>
            <a:off x="6929159" y="3385373"/>
            <a:ext cx="4829371" cy="278712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6929160" y="433469"/>
            <a:ext cx="2340000" cy="278970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69" name="Picture Placeholder 8">
            <a:extLst>
              <a:ext uri="{FF2B5EF4-FFF2-40B4-BE49-F238E27FC236}">
                <a16:creationId xmlns:a16="http://schemas.microsoft.com/office/drawing/2014/main" id="{6216071A-78A2-4FC2-B4B9-1FB87C0B3056}"/>
              </a:ext>
            </a:extLst>
          </p:cNvPr>
          <p:cNvSpPr>
            <a:spLocks noGrp="1"/>
          </p:cNvSpPr>
          <p:nvPr>
            <p:ph type="pic" sz="quarter" idx="16"/>
          </p:nvPr>
        </p:nvSpPr>
        <p:spPr>
          <a:xfrm>
            <a:off x="9465648" y="433469"/>
            <a:ext cx="2292882" cy="278970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2A715146-2554-48EE-B19F-EB08682D4D75}"/>
              </a:ext>
            </a:extLst>
          </p:cNvPr>
          <p:cNvSpPr>
            <a:spLocks noGrp="1"/>
          </p:cNvSpPr>
          <p:nvPr>
            <p:ph type="title" hasCustomPrompt="1"/>
          </p:nvPr>
        </p:nvSpPr>
        <p:spPr>
          <a:xfrm>
            <a:off x="316357" y="395066"/>
            <a:ext cx="6326669" cy="887360"/>
          </a:xfrm>
        </p:spPr>
        <p:txBody>
          <a:bodyPr/>
          <a:lstStyle/>
          <a:p>
            <a:r>
              <a:rPr lang="en-US" dirty="0"/>
              <a:t>Slide Title</a:t>
            </a:r>
            <a:endParaRPr lang="en-AU" dirty="0"/>
          </a:p>
        </p:txBody>
      </p:sp>
      <p:sp>
        <p:nvSpPr>
          <p:cNvPr id="5" name="Footer Placeholder 4">
            <a:extLst>
              <a:ext uri="{FF2B5EF4-FFF2-40B4-BE49-F238E27FC236}">
                <a16:creationId xmlns:a16="http://schemas.microsoft.com/office/drawing/2014/main" id="{FA7FBC23-2E1D-42B9-B06F-441D2E530D67}"/>
              </a:ext>
            </a:extLst>
          </p:cNvPr>
          <p:cNvSpPr>
            <a:spLocks noGrp="1"/>
          </p:cNvSpPr>
          <p:nvPr>
            <p:ph type="ftr" sz="quarter" idx="18"/>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BFBB8C37-F6A7-408B-AED7-05A293BD9B5C}"/>
              </a:ext>
            </a:extLst>
          </p:cNvPr>
          <p:cNvSpPr>
            <a:spLocks noGrp="1"/>
          </p:cNvSpPr>
          <p:nvPr>
            <p:ph type="dt" sz="half" idx="19"/>
          </p:nvPr>
        </p:nvSpPr>
        <p:spPr>
          <a:xfrm>
            <a:off x="8412983" y="6172501"/>
            <a:ext cx="2484000" cy="365125"/>
          </a:xfrm>
          <a:prstGeom prst="rect">
            <a:avLst/>
          </a:prstGeom>
        </p:spPr>
        <p:txBody>
          <a:bodyPr/>
          <a:lstStyle/>
          <a:p>
            <a:fld id="{15C1EA3C-26E9-4B87-838B-C7B127160328}" type="datetime1">
              <a:rPr lang="en-AU" noProof="0" smtClean="0"/>
              <a:t>3/5/23</a:t>
            </a:fld>
            <a:endParaRPr lang="en-AU" noProof="0"/>
          </a:p>
        </p:txBody>
      </p:sp>
      <p:sp>
        <p:nvSpPr>
          <p:cNvPr id="6" name="Slide Number Placeholder 5">
            <a:extLst>
              <a:ext uri="{FF2B5EF4-FFF2-40B4-BE49-F238E27FC236}">
                <a16:creationId xmlns:a16="http://schemas.microsoft.com/office/drawing/2014/main" id="{D217EB9A-C91F-4B28-8363-238C69D8FF42}"/>
              </a:ext>
            </a:extLst>
          </p:cNvPr>
          <p:cNvSpPr>
            <a:spLocks noGrp="1"/>
          </p:cNvSpPr>
          <p:nvPr>
            <p:ph type="sldNum" sz="quarter" idx="20"/>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234025247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ext and four images">
    <p:spTree>
      <p:nvGrpSpPr>
        <p:cNvPr id="1" name=""/>
        <p:cNvGrpSpPr/>
        <p:nvPr/>
      </p:nvGrpSpPr>
      <p:grpSpPr>
        <a:xfrm>
          <a:off x="0" y="0"/>
          <a:ext cx="0" cy="0"/>
          <a:chOff x="0" y="0"/>
          <a:chExt cx="0" cy="0"/>
        </a:xfrm>
      </p:grpSpPr>
      <p:sp>
        <p:nvSpPr>
          <p:cNvPr id="15" name="Picture Placeholder 8">
            <a:extLst>
              <a:ext uri="{FF2B5EF4-FFF2-40B4-BE49-F238E27FC236}">
                <a16:creationId xmlns:a16="http://schemas.microsoft.com/office/drawing/2014/main" id="{E0A0B3FD-4538-4369-83B6-70C4DFCECFF6}"/>
              </a:ext>
            </a:extLst>
          </p:cNvPr>
          <p:cNvSpPr>
            <a:spLocks noGrp="1"/>
          </p:cNvSpPr>
          <p:nvPr>
            <p:ph type="pic" sz="quarter" idx="24"/>
          </p:nvPr>
        </p:nvSpPr>
        <p:spPr>
          <a:xfrm>
            <a:off x="6929159" y="3385373"/>
            <a:ext cx="4829371" cy="2787128"/>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16" name="Picture Placeholder 8">
            <a:extLst>
              <a:ext uri="{FF2B5EF4-FFF2-40B4-BE49-F238E27FC236}">
                <a16:creationId xmlns:a16="http://schemas.microsoft.com/office/drawing/2014/main" id="{B2A43BD1-0F4A-4FE6-96C0-15FBFE85BD1F}"/>
              </a:ext>
            </a:extLst>
          </p:cNvPr>
          <p:cNvSpPr>
            <a:spLocks noGrp="1"/>
          </p:cNvSpPr>
          <p:nvPr>
            <p:ph type="pic" sz="quarter" idx="25"/>
          </p:nvPr>
        </p:nvSpPr>
        <p:spPr>
          <a:xfrm>
            <a:off x="6929160" y="433469"/>
            <a:ext cx="2340000" cy="278970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p:nvPr>
        </p:nvSpPr>
        <p:spPr>
          <a:xfrm>
            <a:off x="316357" y="1532415"/>
            <a:ext cx="6326669" cy="4459190"/>
          </a:xfrm>
        </p:spPr>
        <p:txBody>
          <a:bodyPr numCol="1" spcCol="36000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AU" noProof="0" dirty="0"/>
          </a:p>
        </p:txBody>
      </p:sp>
      <p:sp>
        <p:nvSpPr>
          <p:cNvPr id="69" name="Picture Placeholder 8">
            <a:extLst>
              <a:ext uri="{FF2B5EF4-FFF2-40B4-BE49-F238E27FC236}">
                <a16:creationId xmlns:a16="http://schemas.microsoft.com/office/drawing/2014/main" id="{6216071A-78A2-4FC2-B4B9-1FB87C0B3056}"/>
              </a:ext>
            </a:extLst>
          </p:cNvPr>
          <p:cNvSpPr>
            <a:spLocks noGrp="1"/>
          </p:cNvSpPr>
          <p:nvPr>
            <p:ph type="pic" sz="quarter" idx="16"/>
          </p:nvPr>
        </p:nvSpPr>
        <p:spPr>
          <a:xfrm>
            <a:off x="9456458" y="433469"/>
            <a:ext cx="2302072" cy="1331839"/>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70" name="Picture Placeholder 8">
            <a:extLst>
              <a:ext uri="{FF2B5EF4-FFF2-40B4-BE49-F238E27FC236}">
                <a16:creationId xmlns:a16="http://schemas.microsoft.com/office/drawing/2014/main" id="{FA4A79D4-E349-4EBC-AEB1-516796BF6A3A}"/>
              </a:ext>
            </a:extLst>
          </p:cNvPr>
          <p:cNvSpPr>
            <a:spLocks noGrp="1"/>
          </p:cNvSpPr>
          <p:nvPr>
            <p:ph type="pic" sz="quarter" idx="17"/>
          </p:nvPr>
        </p:nvSpPr>
        <p:spPr>
          <a:xfrm>
            <a:off x="9456458" y="1953366"/>
            <a:ext cx="2302072" cy="1273502"/>
          </a:xfrm>
          <a:solidFill>
            <a:schemeClr val="bg1">
              <a:lumMod val="85000"/>
            </a:schemeClr>
          </a:solidFill>
        </p:spPr>
        <p:txBody>
          <a:bodyPr>
            <a:normAutofit/>
          </a:bodyPr>
          <a:lstStyle>
            <a:lvl1pPr rtl="0">
              <a:defRPr sz="1600">
                <a:solidFill>
                  <a:schemeClr val="tx1">
                    <a:lumMod val="50000"/>
                    <a:lumOff val="50000"/>
                  </a:schemeClr>
                </a:solidFill>
              </a:defRPr>
            </a:lvl1pPr>
          </a:lstStyle>
          <a:p>
            <a:r>
              <a:rPr lang="en-US"/>
              <a:t>Click icon to add picture</a:t>
            </a:r>
            <a:endParaRPr lang="en-AU"/>
          </a:p>
        </p:txBody>
      </p:sp>
      <p:sp>
        <p:nvSpPr>
          <p:cNvPr id="4" name="Title 3">
            <a:extLst>
              <a:ext uri="{FF2B5EF4-FFF2-40B4-BE49-F238E27FC236}">
                <a16:creationId xmlns:a16="http://schemas.microsoft.com/office/drawing/2014/main" id="{AB543F44-FB67-4998-BE74-154B2E107900}"/>
              </a:ext>
            </a:extLst>
          </p:cNvPr>
          <p:cNvSpPr>
            <a:spLocks noGrp="1"/>
          </p:cNvSpPr>
          <p:nvPr>
            <p:ph type="title" hasCustomPrompt="1"/>
          </p:nvPr>
        </p:nvSpPr>
        <p:spPr>
          <a:xfrm>
            <a:off x="316357" y="395066"/>
            <a:ext cx="6326669" cy="887360"/>
          </a:xfrm>
        </p:spPr>
        <p:txBody>
          <a:bodyPr/>
          <a:lstStyle/>
          <a:p>
            <a:r>
              <a:rPr lang="en-US" dirty="0"/>
              <a:t>Slide Title</a:t>
            </a:r>
            <a:endParaRPr lang="en-AU" dirty="0"/>
          </a:p>
        </p:txBody>
      </p:sp>
      <p:sp>
        <p:nvSpPr>
          <p:cNvPr id="5" name="Footer Placeholder 4">
            <a:extLst>
              <a:ext uri="{FF2B5EF4-FFF2-40B4-BE49-F238E27FC236}">
                <a16:creationId xmlns:a16="http://schemas.microsoft.com/office/drawing/2014/main" id="{D612DDF1-862D-4D1D-A8F8-0AA91E60F74F}"/>
              </a:ext>
            </a:extLst>
          </p:cNvPr>
          <p:cNvSpPr>
            <a:spLocks noGrp="1"/>
          </p:cNvSpPr>
          <p:nvPr>
            <p:ph type="ftr" sz="quarter" idx="19"/>
          </p:nvPr>
        </p:nvSpPr>
        <p:spPr>
          <a:xfrm>
            <a:off x="316357" y="6172501"/>
            <a:ext cx="8035422" cy="365125"/>
          </a:xfrm>
          <a:prstGeom prst="rect">
            <a:avLst/>
          </a:prstGeom>
        </p:spPr>
        <p:txBody>
          <a:bodyPr/>
          <a:lstStyle/>
          <a:p>
            <a:endParaRPr lang="en-AU" noProof="0"/>
          </a:p>
        </p:txBody>
      </p:sp>
      <p:sp>
        <p:nvSpPr>
          <p:cNvPr id="2" name="Date Placeholder 1">
            <a:extLst>
              <a:ext uri="{FF2B5EF4-FFF2-40B4-BE49-F238E27FC236}">
                <a16:creationId xmlns:a16="http://schemas.microsoft.com/office/drawing/2014/main" id="{3895DF14-2515-429C-B3CC-7063B560D420}"/>
              </a:ext>
            </a:extLst>
          </p:cNvPr>
          <p:cNvSpPr>
            <a:spLocks noGrp="1"/>
          </p:cNvSpPr>
          <p:nvPr>
            <p:ph type="dt" sz="half" idx="22"/>
          </p:nvPr>
        </p:nvSpPr>
        <p:spPr>
          <a:xfrm>
            <a:off x="8412983" y="6172501"/>
            <a:ext cx="2484000" cy="365125"/>
          </a:xfrm>
          <a:prstGeom prst="rect">
            <a:avLst/>
          </a:prstGeom>
        </p:spPr>
        <p:txBody>
          <a:bodyPr/>
          <a:lstStyle/>
          <a:p>
            <a:fld id="{15C1EA3C-26E9-4B87-838B-C7B127160328}" type="datetime1">
              <a:rPr lang="en-AU" noProof="0" smtClean="0"/>
              <a:t>3/5/23</a:t>
            </a:fld>
            <a:endParaRPr lang="en-AU" noProof="0"/>
          </a:p>
        </p:txBody>
      </p:sp>
      <p:sp>
        <p:nvSpPr>
          <p:cNvPr id="6" name="Slide Number Placeholder 5">
            <a:extLst>
              <a:ext uri="{FF2B5EF4-FFF2-40B4-BE49-F238E27FC236}">
                <a16:creationId xmlns:a16="http://schemas.microsoft.com/office/drawing/2014/main" id="{6B923CC6-05EA-4B5E-8619-45B5D426CFF2}"/>
              </a:ext>
            </a:extLst>
          </p:cNvPr>
          <p:cNvSpPr>
            <a:spLocks noGrp="1"/>
          </p:cNvSpPr>
          <p:nvPr>
            <p:ph type="sldNum" sz="quarter" idx="23"/>
          </p:nvPr>
        </p:nvSpPr>
        <p:spPr>
          <a:xfrm>
            <a:off x="10960059" y="6172501"/>
            <a:ext cx="846000" cy="365125"/>
          </a:xfrm>
          <a:prstGeom prst="rect">
            <a:avLst/>
          </a:prstGeom>
        </p:spPr>
        <p:txBody>
          <a:bodyPr/>
          <a:lstStyle/>
          <a:p>
            <a:fld id="{DC22DD25-61AE-413C-B4D2-EF2365C9B2E1}" type="slidenum">
              <a:rPr lang="en-AU" noProof="0" smtClean="0"/>
              <a:pPr/>
              <a:t>‹#›</a:t>
            </a:fld>
            <a:endParaRPr lang="en-AU" noProof="0"/>
          </a:p>
        </p:txBody>
      </p:sp>
    </p:spTree>
    <p:extLst>
      <p:ext uri="{BB962C8B-B14F-4D97-AF65-F5344CB8AC3E}">
        <p14:creationId xmlns:p14="http://schemas.microsoft.com/office/powerpoint/2010/main" val="7526296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cknowledgment">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0" y="0"/>
            <a:ext cx="12204001" cy="6858000"/>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5" name="Oval 4">
            <a:extLst>
              <a:ext uri="{FF2B5EF4-FFF2-40B4-BE49-F238E27FC236}">
                <a16:creationId xmlns:a16="http://schemas.microsoft.com/office/drawing/2014/main" id="{6E25DEDA-CBA5-8F4A-B549-C99DF9A6691C}"/>
              </a:ext>
            </a:extLst>
          </p:cNvPr>
          <p:cNvSpPr/>
          <p:nvPr userDrawn="1"/>
        </p:nvSpPr>
        <p:spPr>
          <a:xfrm>
            <a:off x="-16319" y="-2723322"/>
            <a:ext cx="12304644" cy="12304644"/>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Oval 1">
            <a:extLst>
              <a:ext uri="{FF2B5EF4-FFF2-40B4-BE49-F238E27FC236}">
                <a16:creationId xmlns:a16="http://schemas.microsoft.com/office/drawing/2014/main" id="{6E25DEDA-CBA5-8F4A-B549-C99DF9A6691C}"/>
              </a:ext>
            </a:extLst>
          </p:cNvPr>
          <p:cNvSpPr/>
          <p:nvPr userDrawn="1"/>
        </p:nvSpPr>
        <p:spPr>
          <a:xfrm>
            <a:off x="1173586" y="-1510748"/>
            <a:ext cx="9879496" cy="9879496"/>
          </a:xfrm>
          <a:prstGeom prst="ellipse">
            <a:avLst/>
          </a:prstGeom>
          <a:solidFill>
            <a:schemeClr val="accent1">
              <a:alpha val="12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139">
            <a:extLst>
              <a:ext uri="{FF2B5EF4-FFF2-40B4-BE49-F238E27FC236}">
                <a16:creationId xmlns:a16="http://schemas.microsoft.com/office/drawing/2014/main" id="{0D4899FF-79AC-094D-9C1E-F9DE596E73D1}"/>
              </a:ext>
            </a:extLst>
          </p:cNvPr>
          <p:cNvSpPr txBox="1">
            <a:spLocks/>
          </p:cNvSpPr>
          <p:nvPr userDrawn="1"/>
        </p:nvSpPr>
        <p:spPr>
          <a:xfrm>
            <a:off x="432815" y="2166902"/>
            <a:ext cx="11338369" cy="252419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vert="horz" wrap="square" lIns="90000" tIns="90000" rIns="90000" bIns="90000" rtlCol="0" anchor="ctr" anchorCtr="0">
            <a:noAutofit/>
          </a:bodyPr>
          <a:lstStyle>
            <a:lvl1pPr marL="0" indent="0" algn="ctr" defTabSz="914400" rtl="0" eaLnBrk="1" latinLnBrk="0" hangingPunct="1">
              <a:lnSpc>
                <a:spcPct val="100000"/>
              </a:lnSpc>
              <a:spcBef>
                <a:spcPts val="0"/>
              </a:spcBef>
              <a:spcAft>
                <a:spcPts val="0"/>
              </a:spcAft>
              <a:buFont typeface="Arial" panose="020B0604020202020204" pitchFamily="34" charset="0"/>
              <a:buNone/>
              <a:defRPr sz="5400" b="1" i="0" kern="1200">
                <a:solidFill>
                  <a:schemeClr val="bg1"/>
                </a:solidFill>
                <a:latin typeface="Helvetica" pitchFamily="2" charset="0"/>
                <a:ea typeface="+mn-ea"/>
                <a:cs typeface="+mn-cs"/>
              </a:defRPr>
            </a:lvl1pPr>
            <a:lvl2pPr marL="0" indent="0" algn="l" defTabSz="914400" rtl="0" eaLnBrk="1" latinLnBrk="0" hangingPunct="1">
              <a:lnSpc>
                <a:spcPct val="100000"/>
              </a:lnSpc>
              <a:spcBef>
                <a:spcPts val="2400"/>
              </a:spcBef>
              <a:buFont typeface="Arial" panose="020B0604020202020204" pitchFamily="34" charset="0"/>
              <a:buNone/>
              <a:defRPr sz="2000" b="1" i="0" kern="1200">
                <a:solidFill>
                  <a:schemeClr val="accent2">
                    <a:lumMod val="20000"/>
                    <a:lumOff val="80000"/>
                  </a:schemeClr>
                </a:solidFill>
                <a:latin typeface="Helvetica" pitchFamily="2" charset="0"/>
                <a:ea typeface="+mn-ea"/>
                <a:cs typeface="+mn-cs"/>
              </a:defRPr>
            </a:lvl2pPr>
            <a:lvl3pPr marL="0" indent="0" algn="l" defTabSz="914400" rtl="0" eaLnBrk="1" latinLnBrk="0" hangingPunct="1">
              <a:lnSpc>
                <a:spcPct val="100000"/>
              </a:lnSpc>
              <a:spcBef>
                <a:spcPts val="500"/>
              </a:spcBef>
              <a:buFont typeface="Calibri" panose="020F0502020204030204" pitchFamily="34" charset="0"/>
              <a:buNone/>
              <a:defRPr sz="1800" b="1" i="0" kern="1200">
                <a:solidFill>
                  <a:schemeClr val="accent2">
                    <a:lumMod val="20000"/>
                    <a:lumOff val="80000"/>
                  </a:schemeClr>
                </a:solidFill>
                <a:latin typeface="Helvetica" pitchFamily="2" charset="0"/>
                <a:ea typeface="+mn-ea"/>
                <a:cs typeface="+mn-cs"/>
              </a:defRPr>
            </a:lvl3pPr>
            <a:lvl4pPr marL="0" indent="0" algn="l" defTabSz="914400" rtl="0" eaLnBrk="1" latinLnBrk="0" hangingPunct="1">
              <a:lnSpc>
                <a:spcPct val="100000"/>
              </a:lnSpc>
              <a:spcBef>
                <a:spcPts val="800"/>
              </a:spcBef>
              <a:buFont typeface="Arial" panose="020B0604020202020204" pitchFamily="34" charset="0"/>
              <a:buNone/>
              <a:defRPr sz="1600" b="0" kern="1200">
                <a:solidFill>
                  <a:schemeClr val="tx1"/>
                </a:solidFill>
                <a:latin typeface="+mn-lt"/>
                <a:ea typeface="+mn-ea"/>
                <a:cs typeface="+mn-cs"/>
              </a:defRPr>
            </a:lvl4pPr>
            <a:lvl5pPr marL="0" indent="0" algn="l" defTabSz="914400" rtl="0" eaLnBrk="1" latinLnBrk="0" hangingPunct="1">
              <a:lnSpc>
                <a:spcPct val="100000"/>
              </a:lnSpc>
              <a:spcBef>
                <a:spcPts val="500"/>
              </a:spcBef>
              <a:buFont typeface="Arial" panose="020B0604020202020204" pitchFamily="34" charset="0"/>
              <a:buNone/>
              <a:defRPr sz="1600" kern="1200">
                <a:solidFill>
                  <a:schemeClr val="tx2"/>
                </a:solidFill>
                <a:latin typeface="+mn-lt"/>
                <a:ea typeface="+mn-ea"/>
                <a:cs typeface="+mn-cs"/>
              </a:defRPr>
            </a:lvl5pPr>
            <a:lvl6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6pPr>
            <a:lvl7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7pPr>
            <a:lvl8pPr marL="0" indent="0" algn="l" defTabSz="914400" rtl="0" eaLnBrk="1" latinLnBrk="0" hangingPunct="1">
              <a:lnSpc>
                <a:spcPct val="100000"/>
              </a:lnSpc>
              <a:spcBef>
                <a:spcPts val="500"/>
              </a:spcBef>
              <a:buFont typeface="Arial" panose="020B0604020202020204" pitchFamily="34" charset="0"/>
              <a:buNone/>
              <a:defRPr sz="1600" kern="1200">
                <a:solidFill>
                  <a:schemeClr val="tx1"/>
                </a:solidFill>
                <a:latin typeface="+mn-lt"/>
                <a:ea typeface="+mn-ea"/>
                <a:cs typeface="+mn-cs"/>
              </a:defRPr>
            </a:lvl8pPr>
            <a:lvl9pPr marL="0" indent="0" algn="l" defTabSz="914400" rtl="0" eaLnBrk="1" latinLnBrk="0" hangingPunct="1">
              <a:lnSpc>
                <a:spcPct val="100000"/>
              </a:lnSpc>
              <a:spcBef>
                <a:spcPts val="500"/>
              </a:spcBef>
              <a:buFont typeface="Arial" panose="020B0604020202020204" pitchFamily="34" charset="0"/>
              <a:buNone/>
              <a:defRPr sz="1600" b="1" i="0" kern="1200">
                <a:solidFill>
                  <a:schemeClr val="accent2">
                    <a:lumMod val="20000"/>
                    <a:lumOff val="80000"/>
                  </a:schemeClr>
                </a:solidFill>
                <a:latin typeface="Helvetica" pitchFamily="2" charset="0"/>
                <a:ea typeface="+mn-ea"/>
                <a:cs typeface="+mn-cs"/>
              </a:defRPr>
            </a:lvl9pPr>
          </a:lstStyle>
          <a:p>
            <a:r>
              <a:rPr lang="en-AU"/>
              <a:t>Acknowledgement</a:t>
            </a:r>
          </a:p>
          <a:p>
            <a:r>
              <a:rPr lang="en-AU"/>
              <a:t>Of Country </a:t>
            </a:r>
          </a:p>
        </p:txBody>
      </p:sp>
    </p:spTree>
    <p:extLst>
      <p:ext uri="{BB962C8B-B14F-4D97-AF65-F5344CB8AC3E}">
        <p14:creationId xmlns:p14="http://schemas.microsoft.com/office/powerpoint/2010/main" val="67809432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One imag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FF749F30-B44D-43F1-B0D5-603E1F271B81}"/>
              </a:ext>
            </a:extLst>
          </p:cNvPr>
          <p:cNvSpPr/>
          <p:nvPr userDrawn="1"/>
        </p:nvSpPr>
        <p:spPr>
          <a:xfrm>
            <a:off x="10839546" y="101089"/>
            <a:ext cx="1245238" cy="13647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9" name="Picture Placeholder 8">
            <a:extLst>
              <a:ext uri="{FF2B5EF4-FFF2-40B4-BE49-F238E27FC236}">
                <a16:creationId xmlns:a16="http://schemas.microsoft.com/office/drawing/2014/main" id="{752293B1-CA6A-4F4E-91FF-99F08DA2149D}"/>
              </a:ext>
            </a:extLst>
          </p:cNvPr>
          <p:cNvSpPr>
            <a:spLocks noGrp="1"/>
          </p:cNvSpPr>
          <p:nvPr>
            <p:ph type="pic" sz="quarter" idx="14"/>
          </p:nvPr>
        </p:nvSpPr>
        <p:spPr>
          <a:xfrm>
            <a:off x="433470" y="433470"/>
            <a:ext cx="11325062" cy="5991061"/>
          </a:xfrm>
          <a:solidFill>
            <a:schemeClr val="bg1">
              <a:lumMod val="85000"/>
            </a:schemeClr>
          </a:solidFill>
        </p:spPr>
        <p:txBody>
          <a:bodyPr lIns="936000" tIns="180000" rIns="180000" bIns="180000">
            <a:normAutofit/>
          </a:bodyPr>
          <a:lstStyle>
            <a:lvl1pPr algn="l" rtl="0">
              <a:defRPr sz="1600">
                <a:solidFill>
                  <a:schemeClr val="tx1">
                    <a:lumMod val="50000"/>
                    <a:lumOff val="50000"/>
                  </a:schemeClr>
                </a:solidFill>
              </a:defRPr>
            </a:lvl1pPr>
          </a:lstStyle>
          <a:p>
            <a:r>
              <a:rPr lang="en-US"/>
              <a:t>Click icon to add picture</a:t>
            </a:r>
            <a:endParaRPr lang="en-AU"/>
          </a:p>
        </p:txBody>
      </p:sp>
      <p:sp>
        <p:nvSpPr>
          <p:cNvPr id="129" name="Text Placeholder 140">
            <a:extLst>
              <a:ext uri="{FF2B5EF4-FFF2-40B4-BE49-F238E27FC236}">
                <a16:creationId xmlns:a16="http://schemas.microsoft.com/office/drawing/2014/main" id="{74E4AFED-1C0E-4349-B4D8-5619735862FA}"/>
              </a:ext>
            </a:extLst>
          </p:cNvPr>
          <p:cNvSpPr>
            <a:spLocks noGrp="1"/>
          </p:cNvSpPr>
          <p:nvPr>
            <p:ph type="body" sz="quarter" idx="16" hasCustomPrompt="1"/>
          </p:nvPr>
        </p:nvSpPr>
        <p:spPr>
          <a:xfrm>
            <a:off x="2313784" y="2007045"/>
            <a:ext cx="2965787" cy="826466"/>
          </a:xfrm>
        </p:spPr>
        <p:txBody>
          <a:bodyPr/>
          <a:lstStyle>
            <a:lvl1pPr>
              <a:spcBef>
                <a:spcPts val="500"/>
              </a:spcBef>
              <a:defRPr b="1">
                <a:solidFill>
                  <a:schemeClr val="bg1"/>
                </a:solidFill>
              </a:defRPr>
            </a:lvl1pPr>
            <a:lvl2pPr marL="0" indent="0">
              <a:buNone/>
              <a:defRPr sz="2000">
                <a:solidFill>
                  <a:schemeClr val="bg1"/>
                </a:solidFill>
              </a:defRPr>
            </a:lvl2pPr>
            <a:lvl3pPr marL="0" indent="0">
              <a:buNone/>
              <a:defRPr sz="2000" b="0">
                <a:solidFill>
                  <a:schemeClr val="bg1"/>
                </a:solidFill>
              </a:defRPr>
            </a:lvl3pPr>
            <a:lvl4pPr>
              <a:defRPr sz="2000" b="0">
                <a:solidFill>
                  <a:schemeClr val="bg1"/>
                </a:solidFill>
              </a:defRPr>
            </a:lvl4pPr>
            <a:lvl5pPr>
              <a:defRPr sz="2000" b="0">
                <a:solidFill>
                  <a:schemeClr val="bg1"/>
                </a:solidFill>
              </a:defRPr>
            </a:lvl5pPr>
            <a:lvl6pPr>
              <a:defRPr sz="2000" b="0">
                <a:solidFill>
                  <a:schemeClr val="bg1"/>
                </a:solidFill>
              </a:defRPr>
            </a:lvl6pPr>
            <a:lvl7pPr>
              <a:defRPr sz="2000" b="0">
                <a:solidFill>
                  <a:schemeClr val="bg1"/>
                </a:solidFill>
              </a:defRPr>
            </a:lvl7pPr>
            <a:lvl8pPr>
              <a:defRPr sz="2000">
                <a:solidFill>
                  <a:schemeClr val="bg1"/>
                </a:solidFill>
              </a:defRPr>
            </a:lvl8pPr>
            <a:lvl9pPr>
              <a:defRPr sz="2000">
                <a:solidFill>
                  <a:schemeClr val="bg1"/>
                </a:solidFill>
              </a:defRPr>
            </a:lvl9pPr>
          </a:lstStyle>
          <a:p>
            <a:pPr lvl="0"/>
            <a:r>
              <a:rPr lang="en-AU" noProof="0" dirty="0"/>
              <a:t>Use this for dark images</a:t>
            </a:r>
          </a:p>
          <a:p>
            <a:pPr lvl="0"/>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5</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
        <p:nvSpPr>
          <p:cNvPr id="131" name="Text Placeholder 140">
            <a:extLst>
              <a:ext uri="{FF2B5EF4-FFF2-40B4-BE49-F238E27FC236}">
                <a16:creationId xmlns:a16="http://schemas.microsoft.com/office/drawing/2014/main" id="{3990CB9E-67EF-4DD1-AF68-044AF2AC02B8}"/>
              </a:ext>
            </a:extLst>
          </p:cNvPr>
          <p:cNvSpPr>
            <a:spLocks noGrp="1"/>
          </p:cNvSpPr>
          <p:nvPr>
            <p:ph type="body" sz="quarter" idx="17" hasCustomPrompt="1"/>
          </p:nvPr>
        </p:nvSpPr>
        <p:spPr>
          <a:xfrm>
            <a:off x="6945656" y="2007045"/>
            <a:ext cx="2965787" cy="826466"/>
          </a:xfrm>
        </p:spPr>
        <p:txBody>
          <a:bodyPr/>
          <a:lstStyle>
            <a:lvl1pPr>
              <a:spcBef>
                <a:spcPts val="500"/>
              </a:spcBef>
              <a:defRPr b="1">
                <a:solidFill>
                  <a:schemeClr val="tx2"/>
                </a:solidFill>
              </a:defRPr>
            </a:lvl1pPr>
            <a:lvl2pPr marL="0" indent="0">
              <a:buNone/>
              <a:defRPr sz="2000">
                <a:solidFill>
                  <a:schemeClr val="tx2"/>
                </a:solidFill>
              </a:defRPr>
            </a:lvl2pPr>
            <a:lvl3pPr marL="0" indent="0">
              <a:buNone/>
              <a:defRPr sz="2000" b="0">
                <a:solidFill>
                  <a:schemeClr val="tx2"/>
                </a:solidFill>
              </a:defRPr>
            </a:lvl3pPr>
            <a:lvl4pPr>
              <a:defRPr sz="2000" b="0">
                <a:solidFill>
                  <a:schemeClr val="tx2"/>
                </a:solidFill>
              </a:defRPr>
            </a:lvl4pPr>
            <a:lvl5pPr>
              <a:defRPr sz="2000" b="0">
                <a:solidFill>
                  <a:schemeClr val="tx2"/>
                </a:solidFill>
              </a:defRPr>
            </a:lvl5pPr>
            <a:lvl6pPr>
              <a:defRPr sz="2000" b="0">
                <a:solidFill>
                  <a:schemeClr val="tx2"/>
                </a:solidFill>
              </a:defRPr>
            </a:lvl6pPr>
            <a:lvl7pPr>
              <a:defRPr sz="2000" b="0">
                <a:solidFill>
                  <a:schemeClr val="tx2"/>
                </a:solidFill>
              </a:defRPr>
            </a:lvl7pPr>
            <a:lvl8pPr>
              <a:defRPr sz="2000">
                <a:solidFill>
                  <a:schemeClr val="tx2"/>
                </a:solidFill>
              </a:defRPr>
            </a:lvl8pPr>
            <a:lvl9pPr>
              <a:defRPr sz="2000">
                <a:solidFill>
                  <a:schemeClr val="tx2"/>
                </a:solidFill>
              </a:defRPr>
            </a:lvl9pPr>
          </a:lstStyle>
          <a:p>
            <a:pPr lvl="0"/>
            <a:r>
              <a:rPr lang="en-AU" noProof="0" dirty="0"/>
              <a:t>Use this for light images</a:t>
            </a:r>
            <a:br>
              <a:rPr lang="en-AU" noProof="0" dirty="0"/>
            </a:br>
            <a:r>
              <a:rPr lang="en-AU" noProof="0" dirty="0"/>
              <a:t>Edit Master text styles</a:t>
            </a:r>
          </a:p>
          <a:p>
            <a:pPr lvl="1"/>
            <a:r>
              <a:rPr lang="en-AU" noProof="0" dirty="0"/>
              <a:t>Second level</a:t>
            </a:r>
          </a:p>
          <a:p>
            <a:pPr lvl="2"/>
            <a:r>
              <a:rPr lang="en-AU" noProof="0" dirty="0"/>
              <a:t>Third level</a:t>
            </a:r>
          </a:p>
          <a:p>
            <a:pPr lvl="3"/>
            <a:r>
              <a:rPr lang="en-AU" noProof="0" dirty="0"/>
              <a:t>Fourth level</a:t>
            </a:r>
          </a:p>
          <a:p>
            <a:pPr lvl="4"/>
            <a:r>
              <a:rPr lang="en-AU" noProof="0" dirty="0"/>
              <a:t>5</a:t>
            </a:r>
          </a:p>
          <a:p>
            <a:pPr lvl="5"/>
            <a:r>
              <a:rPr lang="en-AU" noProof="0" dirty="0"/>
              <a:t>6</a:t>
            </a:r>
          </a:p>
          <a:p>
            <a:pPr lvl="6"/>
            <a:r>
              <a:rPr lang="en-AU" noProof="0" dirty="0"/>
              <a:t>7</a:t>
            </a:r>
          </a:p>
          <a:p>
            <a:pPr lvl="7"/>
            <a:r>
              <a:rPr lang="en-AU" noProof="0" dirty="0"/>
              <a:t>8</a:t>
            </a:r>
          </a:p>
          <a:p>
            <a:pPr lvl="8"/>
            <a:r>
              <a:rPr lang="en-AU" noProof="0" dirty="0"/>
              <a:t>9</a:t>
            </a:r>
          </a:p>
          <a:p>
            <a:pPr lvl="8"/>
            <a:r>
              <a:rPr lang="en-AU" noProof="0" dirty="0"/>
              <a:t>Fifth level</a:t>
            </a:r>
          </a:p>
        </p:txBody>
      </p:sp>
    </p:spTree>
    <p:extLst>
      <p:ext uri="{BB962C8B-B14F-4D97-AF65-F5344CB8AC3E}">
        <p14:creationId xmlns:p14="http://schemas.microsoft.com/office/powerpoint/2010/main" val="1205246266"/>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7556E0-AA5D-4A5A-9ED1-708A457E831D}"/>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71B2BD61-3FBA-457B-AA01-83BB1CEB7B79}"/>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BB9CAFF-1668-44DB-8F9F-19EEDDCF883F}"/>
              </a:ext>
            </a:extLst>
          </p:cNvPr>
          <p:cNvSpPr>
            <a:spLocks noGrp="1"/>
          </p:cNvSpPr>
          <p:nvPr>
            <p:ph type="dt" sz="half" idx="10"/>
          </p:nvPr>
        </p:nvSpPr>
        <p:spPr/>
        <p:txBody>
          <a:bodyPr/>
          <a:lstStyle/>
          <a:p>
            <a:fld id="{E08909D5-1184-4C25-8F85-A8DEEC93F556}" type="datetimeFigureOut">
              <a:rPr lang="en-AU" smtClean="0"/>
              <a:t>3/5/23</a:t>
            </a:fld>
            <a:endParaRPr lang="en-AU"/>
          </a:p>
        </p:txBody>
      </p:sp>
      <p:sp>
        <p:nvSpPr>
          <p:cNvPr id="5" name="Footer Placeholder 4">
            <a:extLst>
              <a:ext uri="{FF2B5EF4-FFF2-40B4-BE49-F238E27FC236}">
                <a16:creationId xmlns:a16="http://schemas.microsoft.com/office/drawing/2014/main" id="{F3091BE1-5113-43BB-BB43-9645A4A89DC3}"/>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394A601-310A-4F29-B0C0-827B829CEE35}"/>
              </a:ext>
            </a:extLst>
          </p:cNvPr>
          <p:cNvSpPr>
            <a:spLocks noGrp="1"/>
          </p:cNvSpPr>
          <p:nvPr>
            <p:ph type="sldNum" sz="quarter" idx="12"/>
          </p:nvPr>
        </p:nvSpPr>
        <p:spPr/>
        <p:txBody>
          <a:bodyPr/>
          <a:lstStyle/>
          <a:p>
            <a:fld id="{2ABF1EF2-B82F-42D1-8071-E0A09E685B93}" type="slidenum">
              <a:rPr lang="en-AU" smtClean="0"/>
              <a:t>‹#›</a:t>
            </a:fld>
            <a:endParaRPr lang="en-AU"/>
          </a:p>
        </p:txBody>
      </p:sp>
    </p:spTree>
    <p:extLst>
      <p:ext uri="{BB962C8B-B14F-4D97-AF65-F5344CB8AC3E}">
        <p14:creationId xmlns:p14="http://schemas.microsoft.com/office/powerpoint/2010/main" val="136487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10" name="Oval 9">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a:extLst>
              <a:ext uri="{FF2B5EF4-FFF2-40B4-BE49-F238E27FC236}">
                <a16:creationId xmlns:a16="http://schemas.microsoft.com/office/drawing/2014/main" id="{DEB205D1-9CBC-004D-8682-ADEFB792C1C4}"/>
              </a:ext>
            </a:extLst>
          </p:cNvPr>
          <p:cNvSpPr/>
          <p:nvPr userDrawn="1"/>
        </p:nvSpPr>
        <p:spPr>
          <a:xfrm>
            <a:off x="-1" y="5510785"/>
            <a:ext cx="12204001" cy="1347216"/>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p>
        </p:txBody>
      </p:sp>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25306" y="457200"/>
            <a:ext cx="11408408" cy="1002662"/>
          </a:xfrm>
        </p:spPr>
        <p:txBody>
          <a:bodyPr anchor="t" anchorCtr="0">
            <a:normAutofit/>
          </a:bodyPr>
          <a:lstStyle>
            <a:lvl1pPr algn="ctr">
              <a:defRPr sz="5400" b="1" i="0" baseline="0">
                <a:solidFill>
                  <a:srgbClr val="229CD0"/>
                </a:solidFill>
                <a:latin typeface="Helvetica" pitchFamily="2" charset="0"/>
              </a:defRPr>
            </a:lvl1pPr>
          </a:lstStyle>
          <a:p>
            <a:r>
              <a:rPr lang="en-AU" noProof="0" dirty="0"/>
              <a:t>Contents/Outline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219200" y="1459862"/>
            <a:ext cx="9620620" cy="3747138"/>
          </a:xfrm>
        </p:spPr>
        <p:txBody>
          <a:bodyPr numCol="1" spcCol="360000" anchor="ctr">
            <a:normAutofit/>
          </a:bodyPr>
          <a:lstStyle>
            <a:lvl1pPr marL="514350" marR="0" indent="-514350" algn="l" defTabSz="914400" rtl="0" eaLnBrk="1" fontAlgn="auto" latinLnBrk="0" hangingPunct="1">
              <a:lnSpc>
                <a:spcPct val="100000"/>
              </a:lnSpc>
              <a:spcBef>
                <a:spcPts val="500"/>
              </a:spcBef>
              <a:spcAft>
                <a:spcPts val="0"/>
              </a:spcAft>
              <a:buClrTx/>
              <a:buSzTx/>
              <a:buFont typeface="Arial" panose="020B0604020202020204" pitchFamily="34" charset="0"/>
              <a:buAutoNum type="arabicPeriod"/>
              <a:tabLst/>
              <a:defRPr sz="360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a:p>
            <a:pPr lvl="0"/>
            <a:r>
              <a:rPr lang="en-AU" noProof="0" dirty="0"/>
              <a:t>Sixth item in list</a:t>
            </a:r>
          </a:p>
        </p:txBody>
      </p:sp>
      <p:sp>
        <p:nvSpPr>
          <p:cNvPr id="7" name="Text Placeholder 6">
            <a:extLst>
              <a:ext uri="{FF2B5EF4-FFF2-40B4-BE49-F238E27FC236}">
                <a16:creationId xmlns:a16="http://schemas.microsoft.com/office/drawing/2014/main" id="{86D88E30-3E32-264B-AC25-FC52699C4B06}"/>
              </a:ext>
            </a:extLst>
          </p:cNvPr>
          <p:cNvSpPr>
            <a:spLocks noGrp="1"/>
          </p:cNvSpPr>
          <p:nvPr>
            <p:ph type="body" sz="quarter" idx="14" hasCustomPrompt="1"/>
          </p:nvPr>
        </p:nvSpPr>
        <p:spPr>
          <a:xfrm>
            <a:off x="1219200" y="5746750"/>
            <a:ext cx="9717088" cy="874713"/>
          </a:xfrm>
        </p:spPr>
        <p:txBody>
          <a:bodyPr anchor="ctr"/>
          <a:lstStyle>
            <a:lvl1pPr algn="l">
              <a:defRPr sz="2400" b="1" i="0">
                <a:solidFill>
                  <a:schemeClr val="bg1"/>
                </a:solidFill>
                <a:latin typeface="Helvetica" pitchFamily="2" charset="0"/>
              </a:defRPr>
            </a:lvl1pPr>
          </a:lstStyle>
          <a:p>
            <a:pPr lvl="0"/>
            <a:r>
              <a:rPr lang="en-US" b="1" i="0" dirty="0">
                <a:latin typeface="Helvetica" pitchFamily="2" charset="0"/>
              </a:rPr>
              <a:t>Resources: </a:t>
            </a:r>
            <a:r>
              <a:rPr lang="en-US" b="1" i="0" dirty="0" err="1">
                <a:latin typeface="Helvetica" pitchFamily="2" charset="0"/>
              </a:rPr>
              <a:t>www.rlc.org.au</a:t>
            </a:r>
            <a:r>
              <a:rPr lang="en-US" b="1" i="0" dirty="0">
                <a:latin typeface="Helvetica" pitchFamily="2" charset="0"/>
              </a:rPr>
              <a:t>/training/resources/</a:t>
            </a:r>
            <a:endParaRPr lang="en-US" dirty="0"/>
          </a:p>
        </p:txBody>
      </p:sp>
    </p:spTree>
    <p:extLst>
      <p:ext uri="{BB962C8B-B14F-4D97-AF65-F5344CB8AC3E}">
        <p14:creationId xmlns:p14="http://schemas.microsoft.com/office/powerpoint/2010/main" val="3356976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8999537" cy="2406466"/>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1" i="0" baseline="0">
                <a:solidFill>
                  <a:schemeClr val="bg1"/>
                </a:solidFill>
                <a:latin typeface="Helvetica"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dirty="0"/>
              <a:t>Chapter Heading</a:t>
            </a:r>
          </a:p>
        </p:txBody>
      </p:sp>
      <p:sp>
        <p:nvSpPr>
          <p:cNvPr id="5" name="Oval 4">
            <a:extLst>
              <a:ext uri="{FF2B5EF4-FFF2-40B4-BE49-F238E27FC236}">
                <a16:creationId xmlns:a16="http://schemas.microsoft.com/office/drawing/2014/main" id="{6E25DEDA-CBA5-8F4A-B549-C99DF9A6691C}"/>
              </a:ext>
            </a:extLst>
          </p:cNvPr>
          <p:cNvSpPr/>
          <p:nvPr userDrawn="1"/>
        </p:nvSpPr>
        <p:spPr>
          <a:xfrm>
            <a:off x="4701475"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6E25DEDA-CBA5-8F4A-B549-C99DF9A6691C}"/>
              </a:ext>
            </a:extLst>
          </p:cNvPr>
          <p:cNvSpPr/>
          <p:nvPr userDrawn="1"/>
        </p:nvSpPr>
        <p:spPr>
          <a:xfrm>
            <a:off x="7196139" y="-177801"/>
            <a:ext cx="16478250" cy="16478250"/>
          </a:xfrm>
          <a:prstGeom prst="ellipse">
            <a:avLst/>
          </a:prstGeom>
          <a:solidFill>
            <a:schemeClr val="accent1">
              <a:alpha val="9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Divider w pic">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4A3F1C04-3200-4425-86D0-2F9E2EAC9EF4}"/>
              </a:ext>
            </a:extLst>
          </p:cNvPr>
          <p:cNvSpPr/>
          <p:nvPr userDrawn="1"/>
        </p:nvSpPr>
        <p:spPr>
          <a:xfrm>
            <a:off x="-1" y="-1"/>
            <a:ext cx="12204001" cy="6858001"/>
          </a:xfrm>
          <a:prstGeom prst="rect">
            <a:avLst/>
          </a:prstGeom>
          <a:solidFill>
            <a:srgbClr val="229CD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noProof="0">
              <a:solidFill>
                <a:srgbClr val="00B0F0"/>
              </a:solidFill>
            </a:endParaRPr>
          </a:p>
        </p:txBody>
      </p:sp>
      <p:sp>
        <p:nvSpPr>
          <p:cNvPr id="140" name="Subtitle 139">
            <a:extLst>
              <a:ext uri="{FF2B5EF4-FFF2-40B4-BE49-F238E27FC236}">
                <a16:creationId xmlns:a16="http://schemas.microsoft.com/office/drawing/2014/main" id="{1D7D280A-8F97-4666-B32E-23950B31DB3C}"/>
              </a:ext>
            </a:extLst>
          </p:cNvPr>
          <p:cNvSpPr>
            <a:spLocks noGrp="1"/>
          </p:cNvSpPr>
          <p:nvPr>
            <p:ph type="subTitle" idx="1" hasCustomPrompt="1"/>
          </p:nvPr>
        </p:nvSpPr>
        <p:spPr>
          <a:xfrm>
            <a:off x="500063" y="2292534"/>
            <a:ext cx="5443537" cy="2272930"/>
          </a:xfrm>
          <a:custGeom>
            <a:avLst/>
            <a:gdLst>
              <a:gd name="connsiteX0" fmla="*/ 0 w 4780344"/>
              <a:gd name="connsiteY0" fmla="*/ 0 h 3228280"/>
              <a:gd name="connsiteX1" fmla="*/ 4780344 w 4780344"/>
              <a:gd name="connsiteY1" fmla="*/ 0 h 3228280"/>
              <a:gd name="connsiteX2" fmla="*/ 4780344 w 4780344"/>
              <a:gd name="connsiteY2" fmla="*/ 3228280 h 3228280"/>
              <a:gd name="connsiteX3" fmla="*/ 0 w 4780344"/>
              <a:gd name="connsiteY3" fmla="*/ 3228280 h 3228280"/>
            </a:gdLst>
            <a:ahLst/>
            <a:cxnLst>
              <a:cxn ang="0">
                <a:pos x="connsiteX0" y="connsiteY0"/>
              </a:cxn>
              <a:cxn ang="0">
                <a:pos x="connsiteX1" y="connsiteY1"/>
              </a:cxn>
              <a:cxn ang="0">
                <a:pos x="connsiteX2" y="connsiteY2"/>
              </a:cxn>
              <a:cxn ang="0">
                <a:pos x="connsiteX3" y="connsiteY3"/>
              </a:cxn>
            </a:cxnLst>
            <a:rect l="l" t="t" r="r" b="b"/>
            <a:pathLst>
              <a:path w="4780344" h="3228280">
                <a:moveTo>
                  <a:pt x="0" y="0"/>
                </a:moveTo>
                <a:lnTo>
                  <a:pt x="4780344" y="0"/>
                </a:lnTo>
                <a:lnTo>
                  <a:pt x="4780344" y="3228280"/>
                </a:lnTo>
                <a:lnTo>
                  <a:pt x="0" y="3228280"/>
                </a:lnTo>
                <a:close/>
              </a:path>
            </a:pathLst>
          </a:custGeom>
          <a:noFill/>
        </p:spPr>
        <p:txBody>
          <a:bodyPr wrap="square" lIns="90000" tIns="90000" rIns="90000" bIns="90000" anchor="ctr" anchorCtr="0">
            <a:noAutofit/>
          </a:bodyPr>
          <a:lstStyle>
            <a:lvl1pPr marL="0" indent="0" algn="l">
              <a:spcAft>
                <a:spcPts val="1200"/>
              </a:spcAft>
              <a:buNone/>
              <a:defRPr sz="4800" b="1" i="0">
                <a:solidFill>
                  <a:schemeClr val="bg1"/>
                </a:solidFill>
                <a:latin typeface="Helvetica" pitchFamily="2" charset="0"/>
              </a:defRPr>
            </a:lvl1pPr>
            <a:lvl2pPr marL="0" indent="0" algn="l">
              <a:spcBef>
                <a:spcPts val="2400"/>
              </a:spcBef>
              <a:buNone/>
              <a:defRPr sz="2800" b="1" i="0">
                <a:solidFill>
                  <a:srgbClr val="00B0F0"/>
                </a:solidFill>
                <a:latin typeface="Helvetica" pitchFamily="2" charset="0"/>
              </a:defRPr>
            </a:lvl2pPr>
            <a:lvl3pPr marL="0" indent="0" algn="l">
              <a:buNone/>
              <a:defRPr sz="1800" b="1" i="0">
                <a:solidFill>
                  <a:schemeClr val="accent2"/>
                </a:solidFill>
                <a:latin typeface="Helvetica" pitchFamily="2" charset="0"/>
              </a:defRPr>
            </a:lvl3pPr>
            <a:lvl4pPr marL="0" indent="0" algn="l">
              <a:buNone/>
              <a:defRPr sz="1600" b="0"/>
            </a:lvl4pPr>
            <a:lvl5pPr marL="0" indent="0" algn="l">
              <a:buNone/>
              <a:defRPr sz="1600"/>
            </a:lvl5pPr>
            <a:lvl6pPr marL="0" indent="0" algn="l">
              <a:buNone/>
              <a:defRPr sz="1600"/>
            </a:lvl6pPr>
            <a:lvl7pPr marL="0" indent="0" algn="l">
              <a:buNone/>
              <a:defRPr sz="1600"/>
            </a:lvl7pPr>
            <a:lvl8pPr marL="0" indent="0" algn="l">
              <a:buNone/>
              <a:defRPr sz="1600"/>
            </a:lvl8pPr>
            <a:lvl9pPr marL="0" indent="0" algn="l">
              <a:buNone/>
              <a:defRPr sz="1600" b="1" i="0">
                <a:solidFill>
                  <a:schemeClr val="accent2"/>
                </a:solidFill>
                <a:latin typeface="Helvetica" pitchFamily="2" charset="0"/>
              </a:defRPr>
            </a:lvl9pPr>
          </a:lstStyle>
          <a:p>
            <a:r>
              <a:rPr lang="en-AU" noProof="0" dirty="0"/>
              <a:t>Chapter heading with image</a:t>
            </a:r>
          </a:p>
        </p:txBody>
      </p:sp>
      <p:sp>
        <p:nvSpPr>
          <p:cNvPr id="142" name="Picture Placeholder 141">
            <a:extLst>
              <a:ext uri="{FF2B5EF4-FFF2-40B4-BE49-F238E27FC236}">
                <a16:creationId xmlns:a16="http://schemas.microsoft.com/office/drawing/2014/main" id="{7FEBB377-447E-4F52-87D8-8001155A75D2}"/>
              </a:ext>
            </a:extLst>
          </p:cNvPr>
          <p:cNvSpPr>
            <a:spLocks noGrp="1"/>
          </p:cNvSpPr>
          <p:nvPr>
            <p:ph type="pic" sz="quarter" idx="13"/>
          </p:nvPr>
        </p:nvSpPr>
        <p:spPr>
          <a:xfrm>
            <a:off x="6573315" y="1118613"/>
            <a:ext cx="4620771" cy="4620771"/>
          </a:xfrm>
          <a:prstGeom prst="ellipse">
            <a:avLst/>
          </a:prstGeom>
          <a:solidFill>
            <a:schemeClr val="bg1">
              <a:lumMod val="85000"/>
            </a:schemeClr>
          </a:solidFill>
        </p:spPr>
        <p:txBody>
          <a:bodyPr wrap="square" lIns="360000" tIns="360000" rIns="360000" bIns="360000" anchor="ctr">
            <a:noAutofit/>
          </a:bodyPr>
          <a:lstStyle>
            <a:lvl1pPr algn="r">
              <a:defRPr sz="1600">
                <a:solidFill>
                  <a:schemeClr val="tx1">
                    <a:lumMod val="50000"/>
                    <a:lumOff val="50000"/>
                  </a:schemeClr>
                </a:solidFill>
              </a:defRPr>
            </a:lvl1pPr>
          </a:lstStyle>
          <a:p>
            <a:r>
              <a:rPr lang="en-US" noProof="0"/>
              <a:t>Click icon to add picture</a:t>
            </a:r>
            <a:endParaRPr lang="en-AU" noProof="0"/>
          </a:p>
        </p:txBody>
      </p:sp>
    </p:spTree>
    <p:extLst>
      <p:ext uri="{BB962C8B-B14F-4D97-AF65-F5344CB8AC3E}">
        <p14:creationId xmlns:p14="http://schemas.microsoft.com/office/powerpoint/2010/main" val="19135734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umbered List - whi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1" i="0" baseline="0">
                <a:solidFill>
                  <a:srgbClr val="229CD0"/>
                </a:solidFill>
                <a:latin typeface="Helvetica" pitchFamily="2" charset="0"/>
              </a:defRPr>
            </a:lvl1pPr>
          </a:lstStyle>
          <a:p>
            <a:r>
              <a:rPr lang="en-AU" noProof="0" dirty="0"/>
              <a:t>Numbered List</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514350" marR="0" indent="-514350" algn="l" defTabSz="914400" rtl="0" eaLnBrk="1" fontAlgn="auto" latinLnBrk="0" hangingPunct="1">
              <a:lnSpc>
                <a:spcPct val="150000"/>
              </a:lnSpc>
              <a:spcBef>
                <a:spcPts val="500"/>
              </a:spcBef>
              <a:spcAft>
                <a:spcPts val="0"/>
              </a:spcAft>
              <a:buClrTx/>
              <a:buSzTx/>
              <a:buFont typeface="Arial" panose="020B0604020202020204" pitchFamily="34" charset="0"/>
              <a:buAutoNum type="arabicPeriod"/>
              <a:tabLst/>
              <a:defRPr sz="3600">
                <a:solidFill>
                  <a:schemeClr val="tx1">
                    <a:lumMod val="95000"/>
                    <a:lumOff val="5000"/>
                  </a:schemeClr>
                </a:solidFill>
                <a:latin typeface="Helvetica" pitchFamily="2" charset="0"/>
              </a:defRPr>
            </a:lvl1pPr>
            <a:lvl2pPr>
              <a:defRPr/>
            </a:lvl2pPr>
            <a:lvl3pPr>
              <a:defRPr/>
            </a:lvl3pPr>
            <a:lvl4pPr>
              <a:defRPr/>
            </a:lvl4pPr>
            <a:lvl5pPr>
              <a:defRPr/>
            </a:lvl5pPr>
          </a:lstStyle>
          <a:p>
            <a:pPr lvl="0"/>
            <a:r>
              <a:rPr lang="en-AU" noProof="0" dirty="0"/>
              <a:t>First item in list</a:t>
            </a:r>
          </a:p>
          <a:p>
            <a:pPr lvl="0"/>
            <a:r>
              <a:rPr lang="en-AU" noProof="0" dirty="0"/>
              <a:t>Second item in list</a:t>
            </a:r>
          </a:p>
          <a:p>
            <a:pPr lvl="0"/>
            <a:r>
              <a:rPr lang="en-AU" noProof="0" dirty="0"/>
              <a:t>Third item in list</a:t>
            </a:r>
          </a:p>
          <a:p>
            <a:pPr lvl="0"/>
            <a:r>
              <a:rPr lang="en-AU" noProof="0" dirty="0"/>
              <a:t>Fourth item in list</a:t>
            </a:r>
          </a:p>
          <a:p>
            <a:pPr lvl="0"/>
            <a:r>
              <a:rPr lang="en-AU" noProof="0" dirty="0"/>
              <a:t>Fifth item in list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asic Slide - ligh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B1F917-01CE-4331-AB1E-74B962EECC12}"/>
              </a:ext>
            </a:extLst>
          </p:cNvPr>
          <p:cNvSpPr>
            <a:spLocks noGrp="1"/>
          </p:cNvSpPr>
          <p:nvPr>
            <p:ph type="title" hasCustomPrompt="1"/>
          </p:nvPr>
        </p:nvSpPr>
        <p:spPr>
          <a:xfrm>
            <a:off x="316357" y="631033"/>
            <a:ext cx="11408408" cy="1117907"/>
          </a:xfrm>
        </p:spPr>
        <p:txBody>
          <a:bodyPr anchor="t" anchorCtr="0">
            <a:normAutofit/>
          </a:bodyPr>
          <a:lstStyle>
            <a:lvl1pPr algn="ctr">
              <a:defRPr sz="5400" b="1" i="0" baseline="0">
                <a:solidFill>
                  <a:srgbClr val="229CD0"/>
                </a:solidFill>
                <a:latin typeface="Helvetica" pitchFamily="2" charset="0"/>
              </a:defRPr>
            </a:lvl1pPr>
          </a:lstStyle>
          <a:p>
            <a:r>
              <a:rPr lang="en-AU" noProof="0" dirty="0"/>
              <a:t>Basic Slide</a:t>
            </a:r>
          </a:p>
        </p:txBody>
      </p:sp>
      <p:sp>
        <p:nvSpPr>
          <p:cNvPr id="8" name="Text Placeholder 7">
            <a:extLst>
              <a:ext uri="{FF2B5EF4-FFF2-40B4-BE49-F238E27FC236}">
                <a16:creationId xmlns:a16="http://schemas.microsoft.com/office/drawing/2014/main" id="{454D350D-E484-4913-8199-EB8C83FA4F63}"/>
              </a:ext>
            </a:extLst>
          </p:cNvPr>
          <p:cNvSpPr>
            <a:spLocks noGrp="1"/>
          </p:cNvSpPr>
          <p:nvPr>
            <p:ph type="body" sz="quarter" idx="13" hasCustomPrompt="1"/>
          </p:nvPr>
        </p:nvSpPr>
        <p:spPr>
          <a:xfrm>
            <a:off x="1041400" y="1748940"/>
            <a:ext cx="9976220" cy="4397860"/>
          </a:xfrm>
        </p:spPr>
        <p:txBody>
          <a:bodyPr numCol="1" spcCol="360000" anchor="ctr">
            <a:normAutofit/>
          </a:bodyPr>
          <a:lstStyle>
            <a:lvl1pPr marL="0" marR="0" indent="0" algn="l" defTabSz="914400" rtl="0" eaLnBrk="1" fontAlgn="auto" latinLnBrk="0" hangingPunct="1">
              <a:lnSpc>
                <a:spcPct val="150000"/>
              </a:lnSpc>
              <a:spcBef>
                <a:spcPts val="0"/>
              </a:spcBef>
              <a:spcAft>
                <a:spcPts val="1800"/>
              </a:spcAft>
              <a:buClrTx/>
              <a:buSzPct val="125000"/>
              <a:buFont typeface="Arial" charset="0"/>
              <a:buNone/>
              <a:tabLst/>
              <a:defRPr sz="3200">
                <a:solidFill>
                  <a:schemeClr val="tx1">
                    <a:lumMod val="95000"/>
                    <a:lumOff val="5000"/>
                  </a:schemeClr>
                </a:solidFill>
                <a:latin typeface="Helvetica" pitchFamily="2" charset="0"/>
              </a:defRPr>
            </a:lvl1pPr>
            <a:lvl2pPr marL="457200" indent="-457200">
              <a:lnSpc>
                <a:spcPct val="100000"/>
              </a:lnSpc>
              <a:spcBef>
                <a:spcPts val="0"/>
              </a:spcBef>
              <a:spcAft>
                <a:spcPts val="1200"/>
              </a:spcAft>
              <a:buFont typeface="Arial" charset="0"/>
              <a:buChar char="•"/>
              <a:defRPr sz="3200" baseline="0">
                <a:solidFill>
                  <a:schemeClr val="tx1">
                    <a:lumMod val="95000"/>
                    <a:lumOff val="5000"/>
                  </a:schemeClr>
                </a:solidFill>
              </a:defRPr>
            </a:lvl2pPr>
            <a:lvl3pPr marL="673200" indent="-457200">
              <a:lnSpc>
                <a:spcPct val="100000"/>
              </a:lnSpc>
              <a:spcBef>
                <a:spcPts val="0"/>
              </a:spcBef>
              <a:spcAft>
                <a:spcPts val="1200"/>
              </a:spcAft>
              <a:buFont typeface="Arial" charset="0"/>
              <a:buChar char="•"/>
              <a:defRPr sz="3000">
                <a:solidFill>
                  <a:schemeClr val="tx1">
                    <a:lumMod val="95000"/>
                    <a:lumOff val="5000"/>
                  </a:schemeClr>
                </a:solidFill>
              </a:defRPr>
            </a:lvl3pPr>
            <a:lvl4pPr>
              <a:defRPr/>
            </a:lvl4pPr>
            <a:lvl5pPr>
              <a:defRPr/>
            </a:lvl5pPr>
          </a:lstStyle>
          <a:p>
            <a:pPr lvl="1"/>
            <a:r>
              <a:rPr lang="en-AU" noProof="0" dirty="0"/>
              <a:t>First level bullet </a:t>
            </a:r>
          </a:p>
          <a:p>
            <a:pPr lvl="2"/>
            <a:r>
              <a:rPr lang="en-AU" noProof="0" dirty="0"/>
              <a:t>Second level bullet point</a:t>
            </a:r>
          </a:p>
        </p:txBody>
      </p:sp>
      <p:sp>
        <p:nvSpPr>
          <p:cNvPr id="9" name="Oval 8">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asic Slide">
    <p:spTree>
      <p:nvGrpSpPr>
        <p:cNvPr id="1" name=""/>
        <p:cNvGrpSpPr/>
        <p:nvPr/>
      </p:nvGrpSpPr>
      <p:grpSpPr>
        <a:xfrm>
          <a:off x="0" y="0"/>
          <a:ext cx="0" cy="0"/>
          <a:chOff x="0" y="0"/>
          <a:chExt cx="0" cy="0"/>
        </a:xfrm>
      </p:grpSpPr>
      <p:sp>
        <p:nvSpPr>
          <p:cNvPr id="7" name="Oval 6">
            <a:extLst>
              <a:ext uri="{FF2B5EF4-FFF2-40B4-BE49-F238E27FC236}">
                <a16:creationId xmlns:a16="http://schemas.microsoft.com/office/drawing/2014/main" id="{6E25DEDA-CBA5-8F4A-B549-C99DF9A6691C}"/>
              </a:ext>
            </a:extLst>
          </p:cNvPr>
          <p:cNvSpPr/>
          <p:nvPr userDrawn="1"/>
        </p:nvSpPr>
        <p:spPr>
          <a:xfrm>
            <a:off x="6530275"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6E25DEDA-CBA5-8F4A-B549-C99DF9A6691C}"/>
              </a:ext>
            </a:extLst>
          </p:cNvPr>
          <p:cNvSpPr/>
          <p:nvPr userDrawn="1"/>
        </p:nvSpPr>
        <p:spPr>
          <a:xfrm>
            <a:off x="8521370" y="-410060"/>
            <a:ext cx="16478250" cy="16478250"/>
          </a:xfrm>
          <a:prstGeom prst="ellipse">
            <a:avLst/>
          </a:prstGeom>
          <a:solidFill>
            <a:srgbClr val="229CD0">
              <a:alpha val="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37A7AD5C-27FE-4927-A5C6-D642B489CA22}"/>
              </a:ext>
            </a:extLst>
          </p:cNvPr>
          <p:cNvSpPr>
            <a:spLocks noGrp="1"/>
          </p:cNvSpPr>
          <p:nvPr>
            <p:ph idx="1" hasCustomPrompt="1"/>
          </p:nvPr>
        </p:nvSpPr>
        <p:spPr>
          <a:xfrm>
            <a:off x="706583" y="1482436"/>
            <a:ext cx="10627956" cy="4835237"/>
          </a:xfrm>
        </p:spPr>
        <p:txBody>
          <a:bodyPr anchor="ctr" anchorCtr="0">
            <a:normAutofit/>
          </a:bodyPr>
          <a:lstStyle>
            <a:lvl1pPr marL="0" marR="0" indent="0" algn="l" defTabSz="914400" rtl="0" eaLnBrk="1" fontAlgn="auto" latinLnBrk="0" hangingPunct="1">
              <a:lnSpc>
                <a:spcPct val="100000"/>
              </a:lnSpc>
              <a:spcBef>
                <a:spcPts val="0"/>
              </a:spcBef>
              <a:spcAft>
                <a:spcPts val="1200"/>
              </a:spcAft>
              <a:buClrTx/>
              <a:buSzTx/>
              <a:buFont typeface="Arial" panose="020B0604020202020204" pitchFamily="34" charset="0"/>
              <a:buNone/>
              <a:tabLst/>
              <a:defRPr sz="3600" b="0" i="0">
                <a:solidFill>
                  <a:schemeClr val="tx1">
                    <a:lumMod val="95000"/>
                    <a:lumOff val="5000"/>
                  </a:schemeClr>
                </a:solidFill>
                <a:latin typeface="Helvetica" pitchFamily="2" charset="0"/>
              </a:defRPr>
            </a:lvl1pPr>
            <a:lvl2pPr marL="0" indent="-342900">
              <a:spcBef>
                <a:spcPts val="1000"/>
              </a:spcBef>
              <a:spcAft>
                <a:spcPts val="0"/>
              </a:spcAft>
              <a:buFont typeface="Arial" charset="0"/>
              <a:buChar char="•"/>
              <a:defRPr sz="3600" b="0" i="0">
                <a:solidFill>
                  <a:schemeClr val="tx1">
                    <a:lumMod val="95000"/>
                    <a:lumOff val="5000"/>
                  </a:schemeClr>
                </a:solidFill>
              </a:defRPr>
            </a:lvl2pPr>
            <a:lvl3pPr marL="432000" indent="-324000">
              <a:spcBef>
                <a:spcPts val="1000"/>
              </a:spcBef>
              <a:spcAft>
                <a:spcPts val="1200"/>
              </a:spcAft>
              <a:defRPr sz="3200" b="0" i="0">
                <a:solidFill>
                  <a:schemeClr val="tx1">
                    <a:lumMod val="95000"/>
                    <a:lumOff val="5000"/>
                  </a:schemeClr>
                </a:solidFill>
              </a:defRPr>
            </a:lvl3pPr>
            <a:lvl4pPr marL="0">
              <a:spcAft>
                <a:spcPts val="1200"/>
              </a:spcAft>
              <a:defRPr sz="1800" b="0" i="0">
                <a:solidFill>
                  <a:schemeClr val="tx1">
                    <a:lumMod val="95000"/>
                    <a:lumOff val="5000"/>
                  </a:schemeClr>
                </a:solidFill>
              </a:defRPr>
            </a:lvl4pPr>
            <a:lvl5pPr marL="0">
              <a:spcAft>
                <a:spcPts val="1200"/>
              </a:spcAft>
              <a:defRPr sz="1600" b="0" i="0"/>
            </a:lvl5pPr>
          </a:lstStyle>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Click to add text. There are five type style levels. To access the type styles, click on the text and press the ‘Increase / Decrease List Level’ buttons in the Paragraph section of the Home ribbon.</a:t>
            </a:r>
          </a:p>
          <a:p>
            <a:pPr marL="0" marR="0" lvl="0" indent="0" algn="l" defTabSz="914400" rtl="0" eaLnBrk="1" fontAlgn="auto" latinLnBrk="0" hangingPunct="1">
              <a:lnSpc>
                <a:spcPct val="100000"/>
              </a:lnSpc>
              <a:spcBef>
                <a:spcPts val="1000"/>
              </a:spcBef>
              <a:spcAft>
                <a:spcPts val="0"/>
              </a:spcAft>
              <a:buClrTx/>
              <a:buSzTx/>
              <a:buFont typeface="Arial" panose="020B0604020202020204" pitchFamily="34" charset="0"/>
              <a:buNone/>
              <a:tabLst/>
              <a:defRPr/>
            </a:pPr>
            <a:r>
              <a:rPr lang="en-AU" noProof="0" dirty="0"/>
              <a:t>Edit Master text style</a:t>
            </a:r>
          </a:p>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
        <p:nvSpPr>
          <p:cNvPr id="10" name="Title 9"/>
          <p:cNvSpPr>
            <a:spLocks noGrp="1"/>
          </p:cNvSpPr>
          <p:nvPr>
            <p:ph type="title" hasCustomPrompt="1"/>
          </p:nvPr>
        </p:nvSpPr>
        <p:spPr>
          <a:xfrm>
            <a:off x="706583" y="445866"/>
            <a:ext cx="10627956" cy="887360"/>
          </a:xfrm>
        </p:spPr>
        <p:txBody>
          <a:bodyPr anchor="t" anchorCtr="0">
            <a:normAutofit/>
          </a:bodyPr>
          <a:lstStyle>
            <a:lvl1pPr algn="ctr">
              <a:defRPr>
                <a:solidFill>
                  <a:srgbClr val="229CD0"/>
                </a:solidFill>
              </a:defRPr>
            </a:lvl1pPr>
          </a:lstStyle>
          <a:p>
            <a:r>
              <a:rPr lang="en-US" dirty="0"/>
              <a:t>Basic Slide</a:t>
            </a:r>
          </a:p>
        </p:txBody>
      </p:sp>
    </p:spTree>
    <p:extLst>
      <p:ext uri="{BB962C8B-B14F-4D97-AF65-F5344CB8AC3E}">
        <p14:creationId xmlns:p14="http://schemas.microsoft.com/office/powerpoint/2010/main" val="283428558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A9561C-11B4-4CC4-B271-3E59C981A78C}"/>
              </a:ext>
            </a:extLst>
          </p:cNvPr>
          <p:cNvSpPr>
            <a:spLocks noGrp="1"/>
          </p:cNvSpPr>
          <p:nvPr>
            <p:ph type="title"/>
          </p:nvPr>
        </p:nvSpPr>
        <p:spPr>
          <a:xfrm>
            <a:off x="935301" y="445866"/>
            <a:ext cx="10296000" cy="887360"/>
          </a:xfrm>
          <a:prstGeom prst="rect">
            <a:avLst/>
          </a:prstGeom>
        </p:spPr>
        <p:txBody>
          <a:bodyPr vert="horz" lIns="91440" tIns="45720" rIns="91440" bIns="45720" rtlCol="0" anchor="t" anchorCtr="0">
            <a:normAutofit/>
          </a:bodyPr>
          <a:lstStyle/>
          <a:p>
            <a:r>
              <a:rPr lang="en-US" noProof="0" dirty="0"/>
              <a:t>Click to edit Master title style</a:t>
            </a:r>
            <a:endParaRPr lang="en-AU" noProof="0" dirty="0"/>
          </a:p>
        </p:txBody>
      </p:sp>
      <p:sp>
        <p:nvSpPr>
          <p:cNvPr id="3" name="Text Placeholder 2">
            <a:extLst>
              <a:ext uri="{FF2B5EF4-FFF2-40B4-BE49-F238E27FC236}">
                <a16:creationId xmlns:a16="http://schemas.microsoft.com/office/drawing/2014/main" id="{03A81F4D-4B89-424A-BC66-199E1E666FD1}"/>
              </a:ext>
            </a:extLst>
          </p:cNvPr>
          <p:cNvSpPr>
            <a:spLocks noGrp="1"/>
          </p:cNvSpPr>
          <p:nvPr>
            <p:ph type="body" idx="1"/>
          </p:nvPr>
        </p:nvSpPr>
        <p:spPr>
          <a:xfrm>
            <a:off x="935301" y="1557815"/>
            <a:ext cx="10300501" cy="4376944"/>
          </a:xfrm>
          <a:prstGeom prst="rect">
            <a:avLst/>
          </a:prstGeom>
        </p:spPr>
        <p:txBody>
          <a:bodyPr vert="horz" lIns="91440" tIns="45720" rIns="91440" bIns="45720" rtlCol="0">
            <a:noAutofit/>
          </a:bodyPr>
          <a:lstStyle/>
          <a:p>
            <a:pPr lvl="1"/>
            <a:r>
              <a:rPr lang="en-AU" noProof="0" dirty="0"/>
              <a:t>Second level</a:t>
            </a:r>
          </a:p>
          <a:p>
            <a:pPr lvl="2"/>
            <a:r>
              <a:rPr lang="en-AU" noProof="0" dirty="0"/>
              <a:t>Third level</a:t>
            </a:r>
          </a:p>
          <a:p>
            <a:pPr lvl="3"/>
            <a:r>
              <a:rPr lang="en-AU" noProof="0" dirty="0"/>
              <a:t>Fourth level</a:t>
            </a:r>
          </a:p>
          <a:p>
            <a:pPr lvl="4"/>
            <a:r>
              <a:rPr lang="en-AU" noProof="0" dirty="0"/>
              <a:t>Fifth level</a:t>
            </a:r>
          </a:p>
        </p:txBody>
      </p:sp>
    </p:spTree>
    <p:extLst>
      <p:ext uri="{BB962C8B-B14F-4D97-AF65-F5344CB8AC3E}">
        <p14:creationId xmlns:p14="http://schemas.microsoft.com/office/powerpoint/2010/main" val="1274833569"/>
      </p:ext>
    </p:extLst>
  </p:cSld>
  <p:clrMap bg1="lt1" tx1="dk1" bg2="lt2" tx2="dk2" accent1="accent1" accent2="accent2" accent3="accent3" accent4="accent4" accent5="accent5" accent6="accent6" hlink="hlink" folHlink="folHlink"/>
  <p:sldLayoutIdLst>
    <p:sldLayoutId id="2147483664" r:id="rId1"/>
    <p:sldLayoutId id="2147483767" r:id="rId2"/>
    <p:sldLayoutId id="2147483771" r:id="rId3"/>
    <p:sldLayoutId id="2147483772" r:id="rId4"/>
    <p:sldLayoutId id="2147483773" r:id="rId5"/>
    <p:sldLayoutId id="2147483656" r:id="rId6"/>
    <p:sldLayoutId id="2147483776" r:id="rId7"/>
    <p:sldLayoutId id="2147483777" r:id="rId8"/>
    <p:sldLayoutId id="2147483667" r:id="rId9"/>
    <p:sldLayoutId id="2147483780" r:id="rId10"/>
    <p:sldLayoutId id="2147483781" r:id="rId11"/>
    <p:sldLayoutId id="2147483779" r:id="rId12"/>
    <p:sldLayoutId id="2147483782" r:id="rId13"/>
    <p:sldLayoutId id="2147483783" r:id="rId14"/>
    <p:sldLayoutId id="2147483676" r:id="rId15"/>
    <p:sldLayoutId id="2147483784" r:id="rId16"/>
    <p:sldLayoutId id="2147483786" r:id="rId17"/>
    <p:sldLayoutId id="2147483785" r:id="rId18"/>
    <p:sldLayoutId id="2147483774" r:id="rId19"/>
    <p:sldLayoutId id="2147483775" r:id="rId20"/>
    <p:sldLayoutId id="2147483713" r:id="rId21"/>
    <p:sldLayoutId id="2147483668" r:id="rId22"/>
    <p:sldLayoutId id="2147483669" r:id="rId23"/>
    <p:sldLayoutId id="2147483663" r:id="rId24"/>
    <p:sldLayoutId id="2147483649" r:id="rId25"/>
    <p:sldLayoutId id="2147483670" r:id="rId26"/>
    <p:sldLayoutId id="2147483672" r:id="rId27"/>
    <p:sldLayoutId id="2147483673" r:id="rId28"/>
    <p:sldLayoutId id="2147483674" r:id="rId29"/>
    <p:sldLayoutId id="2147483675" r:id="rId30"/>
    <p:sldLayoutId id="2147483787" r:id="rId31"/>
  </p:sldLayoutIdLst>
  <p:hf hdr="0" ftr="0" dt="0"/>
  <p:txStyles>
    <p:titleStyle>
      <a:lvl1pPr algn="ctr" defTabSz="914400" rtl="0" eaLnBrk="1" latinLnBrk="0" hangingPunct="1">
        <a:lnSpc>
          <a:spcPct val="90000"/>
        </a:lnSpc>
        <a:spcBef>
          <a:spcPct val="0"/>
        </a:spcBef>
        <a:buNone/>
        <a:defRPr sz="5400" b="1" i="0" kern="1200">
          <a:solidFill>
            <a:srgbClr val="229CD0"/>
          </a:solidFill>
          <a:latin typeface="Helvetica" charset="0"/>
          <a:ea typeface="Helvetica" charset="0"/>
          <a:cs typeface="Helvetica" charset="0"/>
        </a:defRPr>
      </a:lvl1pPr>
    </p:titleStyle>
    <p:body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8.xml"/><Relationship Id="rId1" Type="http://schemas.openxmlformats.org/officeDocument/2006/relationships/slideLayout" Target="../slideLayouts/slideLayout31.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1.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1.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31.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2.xml"/><Relationship Id="rId1" Type="http://schemas.openxmlformats.org/officeDocument/2006/relationships/slideLayout" Target="../slideLayouts/slideLayout31.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hyperlink" Target="http://www.rlc.org.au/training/resources/financial-abuse" TargetMode="External"/><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www.rlc.org.au/training/resources/financial-abus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3" Type="http://schemas.openxmlformats.org/officeDocument/2006/relationships/hyperlink" Target="mailto:falsintake@rlc.org.au" TargetMode="External"/><Relationship Id="rId2" Type="http://schemas.openxmlformats.org/officeDocument/2006/relationships/hyperlink" Target="https://rlc.org.au/fas" TargetMode="Externa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3" Type="http://schemas.openxmlformats.org/officeDocument/2006/relationships/hyperlink" Target="http://www.rlc.org.au/training/resources/financial-abuse" TargetMode="External"/><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6.xml"/><Relationship Id="rId1" Type="http://schemas.openxmlformats.org/officeDocument/2006/relationships/slideLayout" Target="../slideLayouts/slideLayout16.xml"/><Relationship Id="rId5" Type="http://schemas.openxmlformats.org/officeDocument/2006/relationships/hyperlink" Target="mailto:education@rlc.org.au" TargetMode="External"/><Relationship Id="rId4" Type="http://schemas.openxmlformats.org/officeDocument/2006/relationships/hyperlink" Target="http://rlc.org.au/training" TargetMode="Externa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1">
            <a:extLst>
              <a:ext uri="{FF2B5EF4-FFF2-40B4-BE49-F238E27FC236}">
                <a16:creationId xmlns:a16="http://schemas.microsoft.com/office/drawing/2014/main" id="{7EC3B96A-DE35-4697-B1A4-A9B4098A48D3}"/>
              </a:ext>
            </a:extLst>
          </p:cNvPr>
          <p:cNvSpPr>
            <a:spLocks noGrp="1"/>
          </p:cNvSpPr>
          <p:nvPr>
            <p:ph type="subTitle" idx="1"/>
          </p:nvPr>
        </p:nvSpPr>
        <p:spPr>
          <a:xfrm>
            <a:off x="500063" y="1745560"/>
            <a:ext cx="11338369" cy="2147265"/>
          </a:xfrm>
        </p:spPr>
        <p:txBody>
          <a:bodyPr/>
          <a:lstStyle/>
          <a:p>
            <a:r>
              <a:rPr lang="en-AU"/>
              <a:t>Mortgage Stress and Financial Abuse</a:t>
            </a:r>
          </a:p>
          <a:p>
            <a:r>
              <a:rPr lang="en-US" sz="2400" b="0" dirty="0"/>
              <a:t>May 2023</a:t>
            </a:r>
            <a:endParaRPr lang="en-AU" sz="2400" b="0" dirty="0"/>
          </a:p>
          <a:p>
            <a:endParaRPr lang="en-AU" sz="2000" b="0" dirty="0"/>
          </a:p>
          <a:p>
            <a:r>
              <a:rPr lang="en-AU" sz="2400" b="0" dirty="0"/>
              <a:t>Rebecca Campbell</a:t>
            </a:r>
            <a:r>
              <a:rPr lang="en-AU" sz="2000" b="0" dirty="0"/>
              <a:t>				</a:t>
            </a:r>
          </a:p>
          <a:p>
            <a:r>
              <a:rPr lang="en-US" sz="2400" b="0" dirty="0"/>
              <a:t>Solicitor, Financial Abuse Service NSW at RLC	</a:t>
            </a:r>
            <a:r>
              <a:rPr lang="en-AU" sz="1600" b="0" dirty="0"/>
              <a:t>			</a:t>
            </a:r>
          </a:p>
        </p:txBody>
      </p:sp>
    </p:spTree>
    <p:extLst>
      <p:ext uri="{BB962C8B-B14F-4D97-AF65-F5344CB8AC3E}">
        <p14:creationId xmlns:p14="http://schemas.microsoft.com/office/powerpoint/2010/main" val="2897545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A4B4707-EA2D-03D5-448D-F4C6CE4DEFA4}"/>
              </a:ext>
            </a:extLst>
          </p:cNvPr>
          <p:cNvSpPr>
            <a:spLocks noGrp="1"/>
          </p:cNvSpPr>
          <p:nvPr>
            <p:ph type="subTitle" idx="1"/>
          </p:nvPr>
        </p:nvSpPr>
        <p:spPr/>
        <p:txBody>
          <a:bodyPr/>
          <a:lstStyle/>
          <a:p>
            <a:r>
              <a:rPr lang="en-US" sz="5400" dirty="0"/>
              <a:t>Processes for default, sale and property settlement</a:t>
            </a:r>
          </a:p>
        </p:txBody>
      </p:sp>
    </p:spTree>
    <p:extLst>
      <p:ext uri="{BB962C8B-B14F-4D97-AF65-F5344CB8AC3E}">
        <p14:creationId xmlns:p14="http://schemas.microsoft.com/office/powerpoint/2010/main" val="32666443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706EB-59A4-4C0F-9786-683D3EA88D59}"/>
              </a:ext>
            </a:extLst>
          </p:cNvPr>
          <p:cNvSpPr>
            <a:spLocks noGrp="1"/>
          </p:cNvSpPr>
          <p:nvPr>
            <p:ph type="title"/>
          </p:nvPr>
        </p:nvSpPr>
        <p:spPr/>
        <p:txBody>
          <a:bodyPr>
            <a:normAutofit/>
          </a:bodyPr>
          <a:lstStyle/>
          <a:p>
            <a:r>
              <a:rPr lang="en-US" sz="4000" dirty="0"/>
              <a:t>When a payment is missed</a:t>
            </a:r>
            <a:endParaRPr lang="en-AU" sz="4000" dirty="0"/>
          </a:p>
        </p:txBody>
      </p:sp>
      <p:graphicFrame>
        <p:nvGraphicFramePr>
          <p:cNvPr id="4" name="Diagram 3">
            <a:extLst>
              <a:ext uri="{FF2B5EF4-FFF2-40B4-BE49-F238E27FC236}">
                <a16:creationId xmlns:a16="http://schemas.microsoft.com/office/drawing/2014/main" id="{446BCAAA-FB0C-4621-AA8A-8FA7B01354B5}"/>
              </a:ext>
            </a:extLst>
          </p:cNvPr>
          <p:cNvGraphicFramePr/>
          <p:nvPr/>
        </p:nvGraphicFramePr>
        <p:xfrm>
          <a:off x="-1278890" y="1600200"/>
          <a:ext cx="7374890" cy="4629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0F30A23E-0C07-47D3-B86A-64EA3F7F5092}"/>
              </a:ext>
            </a:extLst>
          </p:cNvPr>
          <p:cNvSpPr txBox="1"/>
          <p:nvPr/>
        </p:nvSpPr>
        <p:spPr>
          <a:xfrm>
            <a:off x="4880610" y="1690688"/>
            <a:ext cx="5852160" cy="646331"/>
          </a:xfrm>
          <a:prstGeom prst="rect">
            <a:avLst/>
          </a:prstGeom>
          <a:noFill/>
        </p:spPr>
        <p:txBody>
          <a:bodyPr wrap="square" rtlCol="0">
            <a:spAutoFit/>
          </a:bodyPr>
          <a:lstStyle/>
          <a:p>
            <a:r>
              <a:rPr lang="en-US" dirty="0"/>
              <a:t>Expect a default notice in 30 days.</a:t>
            </a:r>
          </a:p>
          <a:p>
            <a:r>
              <a:rPr lang="en-US" dirty="0"/>
              <a:t>Negotiate hardship or lodge with AFCA </a:t>
            </a:r>
            <a:endParaRPr lang="en-AU" dirty="0"/>
          </a:p>
        </p:txBody>
      </p:sp>
      <p:sp>
        <p:nvSpPr>
          <p:cNvPr id="6" name="TextBox 5">
            <a:extLst>
              <a:ext uri="{FF2B5EF4-FFF2-40B4-BE49-F238E27FC236}">
                <a16:creationId xmlns:a16="http://schemas.microsoft.com/office/drawing/2014/main" id="{4770010C-464C-4686-9159-F9CF24039818}"/>
              </a:ext>
            </a:extLst>
          </p:cNvPr>
          <p:cNvSpPr txBox="1"/>
          <p:nvPr/>
        </p:nvSpPr>
        <p:spPr>
          <a:xfrm>
            <a:off x="4880610" y="2977696"/>
            <a:ext cx="6812280" cy="646331"/>
          </a:xfrm>
          <a:prstGeom prst="rect">
            <a:avLst/>
          </a:prstGeom>
          <a:noFill/>
        </p:spPr>
        <p:txBody>
          <a:bodyPr wrap="square" rtlCol="0">
            <a:spAutoFit/>
          </a:bodyPr>
          <a:lstStyle/>
          <a:p>
            <a:r>
              <a:rPr lang="en-US" dirty="0"/>
              <a:t>30 days to pay arrears and regular payments, or the entire loan due</a:t>
            </a:r>
          </a:p>
          <a:p>
            <a:r>
              <a:rPr lang="en-US" dirty="0"/>
              <a:t>Negotiate hardship or lodge with AFCA </a:t>
            </a:r>
            <a:endParaRPr lang="en-AU" dirty="0"/>
          </a:p>
        </p:txBody>
      </p:sp>
      <p:sp>
        <p:nvSpPr>
          <p:cNvPr id="7" name="TextBox 6">
            <a:extLst>
              <a:ext uri="{FF2B5EF4-FFF2-40B4-BE49-F238E27FC236}">
                <a16:creationId xmlns:a16="http://schemas.microsoft.com/office/drawing/2014/main" id="{E68B64DB-6983-4301-9F3B-EA43E818A333}"/>
              </a:ext>
            </a:extLst>
          </p:cNvPr>
          <p:cNvSpPr txBox="1"/>
          <p:nvPr/>
        </p:nvSpPr>
        <p:spPr>
          <a:xfrm>
            <a:off x="4880610" y="4214085"/>
            <a:ext cx="5852160" cy="646331"/>
          </a:xfrm>
          <a:prstGeom prst="rect">
            <a:avLst/>
          </a:prstGeom>
          <a:noFill/>
        </p:spPr>
        <p:txBody>
          <a:bodyPr wrap="square" rtlCol="0">
            <a:spAutoFit/>
          </a:bodyPr>
          <a:lstStyle/>
          <a:p>
            <a:r>
              <a:rPr lang="en-US" dirty="0"/>
              <a:t>Must respond within 28 days </a:t>
            </a:r>
          </a:p>
          <a:p>
            <a:r>
              <a:rPr lang="en-US" dirty="0"/>
              <a:t>File a </a:t>
            </a:r>
            <a:r>
              <a:rPr lang="en-US" dirty="0" err="1"/>
              <a:t>defence</a:t>
            </a:r>
            <a:r>
              <a:rPr lang="en-US" dirty="0"/>
              <a:t> or lodge with AFCA</a:t>
            </a:r>
          </a:p>
        </p:txBody>
      </p:sp>
      <p:sp>
        <p:nvSpPr>
          <p:cNvPr id="8" name="TextBox 7">
            <a:extLst>
              <a:ext uri="{FF2B5EF4-FFF2-40B4-BE49-F238E27FC236}">
                <a16:creationId xmlns:a16="http://schemas.microsoft.com/office/drawing/2014/main" id="{350FA677-CEF1-4DBB-8692-25A8EDC153E3}"/>
              </a:ext>
            </a:extLst>
          </p:cNvPr>
          <p:cNvSpPr txBox="1"/>
          <p:nvPr/>
        </p:nvSpPr>
        <p:spPr>
          <a:xfrm>
            <a:off x="4880610" y="5374695"/>
            <a:ext cx="6595110" cy="646331"/>
          </a:xfrm>
          <a:prstGeom prst="rect">
            <a:avLst/>
          </a:prstGeom>
          <a:noFill/>
        </p:spPr>
        <p:txBody>
          <a:bodyPr wrap="square" rtlCol="0">
            <a:spAutoFit/>
          </a:bodyPr>
          <a:lstStyle/>
          <a:p>
            <a:r>
              <a:rPr lang="en-US" dirty="0"/>
              <a:t>30 days to vacate</a:t>
            </a:r>
          </a:p>
          <a:p>
            <a:r>
              <a:rPr lang="en-US" dirty="0"/>
              <a:t>Negotiate, seek a set-aside, lodge with AFCA for more time to leave</a:t>
            </a:r>
          </a:p>
        </p:txBody>
      </p:sp>
    </p:spTree>
    <p:extLst>
      <p:ext uri="{BB962C8B-B14F-4D97-AF65-F5344CB8AC3E}">
        <p14:creationId xmlns:p14="http://schemas.microsoft.com/office/powerpoint/2010/main" val="23770267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706EB-59A4-4C0F-9786-683D3EA88D59}"/>
              </a:ext>
            </a:extLst>
          </p:cNvPr>
          <p:cNvSpPr>
            <a:spLocks noGrp="1"/>
          </p:cNvSpPr>
          <p:nvPr>
            <p:ph type="title"/>
          </p:nvPr>
        </p:nvSpPr>
        <p:spPr/>
        <p:txBody>
          <a:bodyPr>
            <a:normAutofit/>
          </a:bodyPr>
          <a:lstStyle/>
          <a:p>
            <a:r>
              <a:rPr lang="en-US" sz="4000" dirty="0"/>
              <a:t>Selling the home</a:t>
            </a:r>
            <a:endParaRPr lang="en-AU" sz="4000" dirty="0"/>
          </a:p>
        </p:txBody>
      </p:sp>
      <p:graphicFrame>
        <p:nvGraphicFramePr>
          <p:cNvPr id="4" name="Diagram 3">
            <a:extLst>
              <a:ext uri="{FF2B5EF4-FFF2-40B4-BE49-F238E27FC236}">
                <a16:creationId xmlns:a16="http://schemas.microsoft.com/office/drawing/2014/main" id="{446BCAAA-FB0C-4621-AA8A-8FA7B01354B5}"/>
              </a:ext>
            </a:extLst>
          </p:cNvPr>
          <p:cNvGraphicFramePr/>
          <p:nvPr/>
        </p:nvGraphicFramePr>
        <p:xfrm>
          <a:off x="-1278890" y="1600200"/>
          <a:ext cx="7374890" cy="4629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0F30A23E-0C07-47D3-B86A-64EA3F7F5092}"/>
              </a:ext>
            </a:extLst>
          </p:cNvPr>
          <p:cNvSpPr txBox="1"/>
          <p:nvPr/>
        </p:nvSpPr>
        <p:spPr>
          <a:xfrm>
            <a:off x="4880610" y="1690688"/>
            <a:ext cx="5852160" cy="369332"/>
          </a:xfrm>
          <a:prstGeom prst="rect">
            <a:avLst/>
          </a:prstGeom>
          <a:noFill/>
        </p:spPr>
        <p:txBody>
          <a:bodyPr wrap="square" rtlCol="0">
            <a:spAutoFit/>
          </a:bodyPr>
          <a:lstStyle/>
          <a:p>
            <a:r>
              <a:rPr lang="en-US" dirty="0"/>
              <a:t>Negotiate with the bank for time to sell the home yourself </a:t>
            </a:r>
            <a:endParaRPr lang="en-AU" dirty="0"/>
          </a:p>
        </p:txBody>
      </p:sp>
      <p:sp>
        <p:nvSpPr>
          <p:cNvPr id="6" name="TextBox 5">
            <a:extLst>
              <a:ext uri="{FF2B5EF4-FFF2-40B4-BE49-F238E27FC236}">
                <a16:creationId xmlns:a16="http://schemas.microsoft.com/office/drawing/2014/main" id="{4770010C-464C-4686-9159-F9CF24039818}"/>
              </a:ext>
            </a:extLst>
          </p:cNvPr>
          <p:cNvSpPr txBox="1"/>
          <p:nvPr/>
        </p:nvSpPr>
        <p:spPr>
          <a:xfrm>
            <a:off x="4880610" y="2925763"/>
            <a:ext cx="6812280" cy="646331"/>
          </a:xfrm>
          <a:prstGeom prst="rect">
            <a:avLst/>
          </a:prstGeom>
          <a:noFill/>
        </p:spPr>
        <p:txBody>
          <a:bodyPr wrap="square" rtlCol="0">
            <a:spAutoFit/>
          </a:bodyPr>
          <a:lstStyle/>
          <a:p>
            <a:r>
              <a:rPr lang="en-US" dirty="0"/>
              <a:t>Get the home ready for sale</a:t>
            </a:r>
          </a:p>
          <a:p>
            <a:r>
              <a:rPr lang="en-US" dirty="0"/>
              <a:t>Engage an agent</a:t>
            </a:r>
            <a:endParaRPr lang="en-AU" dirty="0"/>
          </a:p>
        </p:txBody>
      </p:sp>
      <p:sp>
        <p:nvSpPr>
          <p:cNvPr id="7" name="TextBox 6">
            <a:extLst>
              <a:ext uri="{FF2B5EF4-FFF2-40B4-BE49-F238E27FC236}">
                <a16:creationId xmlns:a16="http://schemas.microsoft.com/office/drawing/2014/main" id="{E68B64DB-6983-4301-9F3B-EA43E818A333}"/>
              </a:ext>
            </a:extLst>
          </p:cNvPr>
          <p:cNvSpPr txBox="1"/>
          <p:nvPr/>
        </p:nvSpPr>
        <p:spPr>
          <a:xfrm>
            <a:off x="4938032" y="4310870"/>
            <a:ext cx="5852160" cy="369332"/>
          </a:xfrm>
          <a:prstGeom prst="rect">
            <a:avLst/>
          </a:prstGeom>
          <a:noFill/>
        </p:spPr>
        <p:txBody>
          <a:bodyPr wrap="square" rtlCol="0">
            <a:spAutoFit/>
          </a:bodyPr>
          <a:lstStyle/>
          <a:p>
            <a:r>
              <a:rPr lang="en-US" dirty="0"/>
              <a:t>Contracts exchanged</a:t>
            </a:r>
          </a:p>
        </p:txBody>
      </p:sp>
      <p:sp>
        <p:nvSpPr>
          <p:cNvPr id="8" name="TextBox 7">
            <a:extLst>
              <a:ext uri="{FF2B5EF4-FFF2-40B4-BE49-F238E27FC236}">
                <a16:creationId xmlns:a16="http://schemas.microsoft.com/office/drawing/2014/main" id="{350FA677-CEF1-4DBB-8692-25A8EDC153E3}"/>
              </a:ext>
            </a:extLst>
          </p:cNvPr>
          <p:cNvSpPr txBox="1"/>
          <p:nvPr/>
        </p:nvSpPr>
        <p:spPr>
          <a:xfrm>
            <a:off x="4880610" y="5374695"/>
            <a:ext cx="6595110" cy="923330"/>
          </a:xfrm>
          <a:prstGeom prst="rect">
            <a:avLst/>
          </a:prstGeom>
          <a:noFill/>
        </p:spPr>
        <p:txBody>
          <a:bodyPr wrap="square" rtlCol="0">
            <a:spAutoFit/>
          </a:bodyPr>
          <a:lstStyle/>
          <a:p>
            <a:r>
              <a:rPr lang="en-US" dirty="0"/>
              <a:t>Buyer will pay the bank</a:t>
            </a:r>
          </a:p>
          <a:p>
            <a:r>
              <a:rPr lang="en-US" dirty="0"/>
              <a:t>Any surplus to the seller</a:t>
            </a:r>
          </a:p>
          <a:p>
            <a:r>
              <a:rPr lang="en-US" dirty="0"/>
              <a:t>Any deficit still owed</a:t>
            </a:r>
          </a:p>
        </p:txBody>
      </p:sp>
    </p:spTree>
    <p:extLst>
      <p:ext uri="{BB962C8B-B14F-4D97-AF65-F5344CB8AC3E}">
        <p14:creationId xmlns:p14="http://schemas.microsoft.com/office/powerpoint/2010/main" val="23563484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706EB-59A4-4C0F-9786-683D3EA88D59}"/>
              </a:ext>
            </a:extLst>
          </p:cNvPr>
          <p:cNvSpPr>
            <a:spLocks noGrp="1"/>
          </p:cNvSpPr>
          <p:nvPr>
            <p:ph type="title"/>
          </p:nvPr>
        </p:nvSpPr>
        <p:spPr/>
        <p:txBody>
          <a:bodyPr>
            <a:normAutofit/>
          </a:bodyPr>
          <a:lstStyle/>
          <a:p>
            <a:r>
              <a:rPr lang="en-US" sz="4000" dirty="0"/>
              <a:t>Property settlement</a:t>
            </a:r>
            <a:endParaRPr lang="en-AU" sz="4000" dirty="0"/>
          </a:p>
        </p:txBody>
      </p:sp>
      <p:graphicFrame>
        <p:nvGraphicFramePr>
          <p:cNvPr id="4" name="Diagram 3">
            <a:extLst>
              <a:ext uri="{FF2B5EF4-FFF2-40B4-BE49-F238E27FC236}">
                <a16:creationId xmlns:a16="http://schemas.microsoft.com/office/drawing/2014/main" id="{446BCAAA-FB0C-4621-AA8A-8FA7B01354B5}"/>
              </a:ext>
            </a:extLst>
          </p:cNvPr>
          <p:cNvGraphicFramePr/>
          <p:nvPr/>
        </p:nvGraphicFramePr>
        <p:xfrm>
          <a:off x="-1278890" y="1600200"/>
          <a:ext cx="7374890" cy="4629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0F30A23E-0C07-47D3-B86A-64EA3F7F5092}"/>
              </a:ext>
            </a:extLst>
          </p:cNvPr>
          <p:cNvSpPr txBox="1"/>
          <p:nvPr/>
        </p:nvSpPr>
        <p:spPr>
          <a:xfrm>
            <a:off x="4880609" y="1690688"/>
            <a:ext cx="6723561" cy="646331"/>
          </a:xfrm>
          <a:prstGeom prst="rect">
            <a:avLst/>
          </a:prstGeom>
          <a:noFill/>
        </p:spPr>
        <p:txBody>
          <a:bodyPr wrap="square" rtlCol="0">
            <a:spAutoFit/>
          </a:bodyPr>
          <a:lstStyle/>
          <a:p>
            <a:r>
              <a:rPr lang="en-US" dirty="0"/>
              <a:t>Parties decide to separate. </a:t>
            </a:r>
          </a:p>
          <a:p>
            <a:r>
              <a:rPr lang="en-US" dirty="0"/>
              <a:t>One moves out, they decide who will pay what towards the mortgage</a:t>
            </a:r>
            <a:endParaRPr lang="en-AU" dirty="0"/>
          </a:p>
        </p:txBody>
      </p:sp>
      <p:sp>
        <p:nvSpPr>
          <p:cNvPr id="6" name="TextBox 5">
            <a:extLst>
              <a:ext uri="{FF2B5EF4-FFF2-40B4-BE49-F238E27FC236}">
                <a16:creationId xmlns:a16="http://schemas.microsoft.com/office/drawing/2014/main" id="{4770010C-464C-4686-9159-F9CF24039818}"/>
              </a:ext>
            </a:extLst>
          </p:cNvPr>
          <p:cNvSpPr txBox="1"/>
          <p:nvPr/>
        </p:nvSpPr>
        <p:spPr>
          <a:xfrm>
            <a:off x="4880610" y="2977696"/>
            <a:ext cx="6812280" cy="369332"/>
          </a:xfrm>
          <a:prstGeom prst="rect">
            <a:avLst/>
          </a:prstGeom>
          <a:noFill/>
        </p:spPr>
        <p:txBody>
          <a:bodyPr wrap="square" rtlCol="0">
            <a:spAutoFit/>
          </a:bodyPr>
          <a:lstStyle/>
          <a:p>
            <a:r>
              <a:rPr lang="en-US" dirty="0"/>
              <a:t>Parties attend mediation to decide how to deal with the home</a:t>
            </a:r>
            <a:endParaRPr lang="en-AU" dirty="0"/>
          </a:p>
        </p:txBody>
      </p:sp>
      <p:sp>
        <p:nvSpPr>
          <p:cNvPr id="7" name="TextBox 6">
            <a:extLst>
              <a:ext uri="{FF2B5EF4-FFF2-40B4-BE49-F238E27FC236}">
                <a16:creationId xmlns:a16="http://schemas.microsoft.com/office/drawing/2014/main" id="{E68B64DB-6983-4301-9F3B-EA43E818A333}"/>
              </a:ext>
            </a:extLst>
          </p:cNvPr>
          <p:cNvSpPr txBox="1"/>
          <p:nvPr/>
        </p:nvSpPr>
        <p:spPr>
          <a:xfrm>
            <a:off x="4938032" y="4310870"/>
            <a:ext cx="5852160" cy="646331"/>
          </a:xfrm>
          <a:prstGeom prst="rect">
            <a:avLst/>
          </a:prstGeom>
          <a:noFill/>
        </p:spPr>
        <p:txBody>
          <a:bodyPr wrap="square" rtlCol="0">
            <a:spAutoFit/>
          </a:bodyPr>
          <a:lstStyle/>
          <a:p>
            <a:r>
              <a:rPr lang="en-US" dirty="0"/>
              <a:t>If mediation fails, parties engage lawyers to file in the family court </a:t>
            </a:r>
          </a:p>
        </p:txBody>
      </p:sp>
      <p:sp>
        <p:nvSpPr>
          <p:cNvPr id="8" name="TextBox 7">
            <a:extLst>
              <a:ext uri="{FF2B5EF4-FFF2-40B4-BE49-F238E27FC236}">
                <a16:creationId xmlns:a16="http://schemas.microsoft.com/office/drawing/2014/main" id="{350FA677-CEF1-4DBB-8692-25A8EDC153E3}"/>
              </a:ext>
            </a:extLst>
          </p:cNvPr>
          <p:cNvSpPr txBox="1"/>
          <p:nvPr/>
        </p:nvSpPr>
        <p:spPr>
          <a:xfrm>
            <a:off x="4880610" y="5374695"/>
            <a:ext cx="6595110" cy="646331"/>
          </a:xfrm>
          <a:prstGeom prst="rect">
            <a:avLst/>
          </a:prstGeom>
          <a:noFill/>
        </p:spPr>
        <p:txBody>
          <a:bodyPr wrap="square" rtlCol="0">
            <a:spAutoFit/>
          </a:bodyPr>
          <a:lstStyle/>
          <a:p>
            <a:r>
              <a:rPr lang="en-US" dirty="0"/>
              <a:t>Family Court issues orders regarding the home and other matrimonial property</a:t>
            </a:r>
          </a:p>
        </p:txBody>
      </p:sp>
    </p:spTree>
    <p:extLst>
      <p:ext uri="{BB962C8B-B14F-4D97-AF65-F5344CB8AC3E}">
        <p14:creationId xmlns:p14="http://schemas.microsoft.com/office/powerpoint/2010/main" val="38043871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A4B4707-EA2D-03D5-448D-F4C6CE4DEFA4}"/>
              </a:ext>
            </a:extLst>
          </p:cNvPr>
          <p:cNvSpPr>
            <a:spLocks noGrp="1"/>
          </p:cNvSpPr>
          <p:nvPr>
            <p:ph type="subTitle" idx="1"/>
          </p:nvPr>
        </p:nvSpPr>
        <p:spPr/>
        <p:txBody>
          <a:bodyPr/>
          <a:lstStyle/>
          <a:p>
            <a:r>
              <a:rPr lang="en-US" sz="5400" dirty="0"/>
              <a:t>Mortgage stress and financial abuse </a:t>
            </a:r>
            <a:br>
              <a:rPr lang="en-US" sz="5400" dirty="0"/>
            </a:br>
            <a:r>
              <a:rPr lang="en-US" sz="5400" dirty="0"/>
              <a:t>– when your client isn’t on the loan or the title?</a:t>
            </a:r>
            <a:endParaRPr lang="en-AU" sz="5400" dirty="0"/>
          </a:p>
        </p:txBody>
      </p:sp>
    </p:spTree>
    <p:extLst>
      <p:ext uri="{BB962C8B-B14F-4D97-AF65-F5344CB8AC3E}">
        <p14:creationId xmlns:p14="http://schemas.microsoft.com/office/powerpoint/2010/main" val="32941939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57" y="631033"/>
            <a:ext cx="11408408" cy="1117907"/>
          </a:xfrm>
        </p:spPr>
        <p:txBody>
          <a:bodyPr anchor="t">
            <a:normAutofit/>
          </a:bodyPr>
          <a:lstStyle/>
          <a:p>
            <a:r>
              <a:rPr lang="en-US" sz="4000" dirty="0"/>
              <a:t>Mortgage stress and financial abuse</a:t>
            </a:r>
            <a:endParaRPr lang="en-US" sz="4000"/>
          </a:p>
        </p:txBody>
      </p:sp>
      <p:sp>
        <p:nvSpPr>
          <p:cNvPr id="3" name="Text Placeholder 2"/>
          <p:cNvSpPr>
            <a:spLocks noGrp="1"/>
          </p:cNvSpPr>
          <p:nvPr>
            <p:ph type="body" sz="quarter" idx="13"/>
          </p:nvPr>
        </p:nvSpPr>
        <p:spPr>
          <a:xfrm>
            <a:off x="1041400" y="1748940"/>
            <a:ext cx="9976220" cy="4397860"/>
          </a:xfrm>
        </p:spPr>
        <p:txBody>
          <a:bodyPr anchor="ctr">
            <a:normAutofit lnSpcReduction="10000"/>
          </a:bodyPr>
          <a:lstStyle/>
          <a:p>
            <a:pPr>
              <a:buFont typeface="Arial" panose="020B0604020202020204" pitchFamily="34" charset="0"/>
              <a:buChar char="•"/>
            </a:pPr>
            <a:r>
              <a:rPr lang="en-US" sz="2000" dirty="0"/>
              <a:t>Financial abuse makes clients more vulnerable to mortgage stress</a:t>
            </a:r>
            <a:br>
              <a:rPr lang="en-US" sz="2000" dirty="0"/>
            </a:br>
            <a:endParaRPr lang="en-US" sz="2000" dirty="0"/>
          </a:p>
          <a:p>
            <a:pPr>
              <a:buFont typeface="Arial" panose="020B0604020202020204" pitchFamily="34" charset="0"/>
              <a:buChar char="•"/>
            </a:pPr>
            <a:r>
              <a:rPr lang="en-US" sz="2000" dirty="0"/>
              <a:t>Clients may not have access to information</a:t>
            </a:r>
            <a:br>
              <a:rPr lang="en-US" sz="2000" dirty="0"/>
            </a:br>
            <a:endParaRPr lang="en-US" sz="2000" dirty="0"/>
          </a:p>
          <a:p>
            <a:pPr>
              <a:buFont typeface="Arial" panose="020B0604020202020204" pitchFamily="34" charset="0"/>
              <a:buChar char="•"/>
            </a:pPr>
            <a:r>
              <a:rPr lang="en-US" sz="2000" dirty="0"/>
              <a:t>Clients may not be on the loan or on the title, limiting their options</a:t>
            </a:r>
            <a:br>
              <a:rPr lang="en-US" sz="2000" dirty="0"/>
            </a:br>
            <a:endParaRPr lang="en-US" sz="2000" dirty="0"/>
          </a:p>
          <a:p>
            <a:pPr>
              <a:buFont typeface="Arial" panose="020B0604020202020204" pitchFamily="34" charset="0"/>
              <a:buChar char="•"/>
            </a:pPr>
            <a:r>
              <a:rPr lang="en-US" sz="2000" dirty="0"/>
              <a:t>Clients have a variety of legal and non-legal processes to go through</a:t>
            </a:r>
            <a:br>
              <a:rPr lang="en-US" sz="2000" dirty="0"/>
            </a:br>
            <a:endParaRPr lang="en-US" sz="2000" dirty="0"/>
          </a:p>
          <a:p>
            <a:pPr>
              <a:buFont typeface="Arial" panose="020B0604020202020204" pitchFamily="34" charset="0"/>
              <a:buChar char="•"/>
            </a:pPr>
            <a:r>
              <a:rPr lang="en-US" sz="2000" dirty="0"/>
              <a:t>Safety concerns and ADVOs</a:t>
            </a:r>
          </a:p>
        </p:txBody>
      </p:sp>
    </p:spTree>
    <p:extLst>
      <p:ext uri="{BB962C8B-B14F-4D97-AF65-F5344CB8AC3E}">
        <p14:creationId xmlns:p14="http://schemas.microsoft.com/office/powerpoint/2010/main" val="39242479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57" y="631033"/>
            <a:ext cx="11408408" cy="1117907"/>
          </a:xfrm>
        </p:spPr>
        <p:txBody>
          <a:bodyPr anchor="t">
            <a:normAutofit fontScale="90000"/>
          </a:bodyPr>
          <a:lstStyle/>
          <a:p>
            <a:r>
              <a:rPr lang="en-US" sz="4000" dirty="0"/>
              <a:t>Mortgage stress and financial abuse: Examples</a:t>
            </a:r>
            <a:endParaRPr lang="en-US" sz="4000"/>
          </a:p>
        </p:txBody>
      </p:sp>
      <p:sp>
        <p:nvSpPr>
          <p:cNvPr id="3" name="Text Placeholder 2"/>
          <p:cNvSpPr>
            <a:spLocks noGrp="1"/>
          </p:cNvSpPr>
          <p:nvPr>
            <p:ph type="body" sz="quarter" idx="13"/>
          </p:nvPr>
        </p:nvSpPr>
        <p:spPr>
          <a:xfrm>
            <a:off x="1041400" y="1748940"/>
            <a:ext cx="9976220" cy="4397860"/>
          </a:xfrm>
        </p:spPr>
        <p:txBody>
          <a:bodyPr anchor="ctr">
            <a:normAutofit/>
          </a:bodyPr>
          <a:lstStyle/>
          <a:p>
            <a:pPr>
              <a:buFont typeface="Arial" panose="020B0604020202020204" pitchFamily="34" charset="0"/>
              <a:buChar char="•"/>
            </a:pPr>
            <a:r>
              <a:rPr lang="en-US" sz="2000" dirty="0"/>
              <a:t>Draining a joint offset account</a:t>
            </a:r>
          </a:p>
          <a:p>
            <a:pPr>
              <a:buFont typeface="Arial" panose="020B0604020202020204" pitchFamily="34" charset="0"/>
              <a:buChar char="•"/>
            </a:pPr>
            <a:r>
              <a:rPr lang="en-US" sz="2000" dirty="0"/>
              <a:t>One partner mortgaging family home with a business lender</a:t>
            </a:r>
          </a:p>
          <a:p>
            <a:pPr>
              <a:buFont typeface="Arial" panose="020B0604020202020204" pitchFamily="34" charset="0"/>
              <a:buChar char="•"/>
            </a:pPr>
            <a:r>
              <a:rPr lang="en-US" sz="2000" dirty="0"/>
              <a:t>One partner stops paying the joint mortgage</a:t>
            </a:r>
          </a:p>
          <a:p>
            <a:pPr>
              <a:buFont typeface="Arial" panose="020B0604020202020204" pitchFamily="34" charset="0"/>
              <a:buChar char="•"/>
            </a:pPr>
            <a:r>
              <a:rPr lang="en-US" sz="2000" dirty="0"/>
              <a:t>Complex arrangements involving multiple properties</a:t>
            </a:r>
          </a:p>
          <a:p>
            <a:endParaRPr lang="en-US" sz="2000" dirty="0"/>
          </a:p>
          <a:p>
            <a:pPr marL="0" indent="0">
              <a:buNone/>
            </a:pPr>
            <a:r>
              <a:rPr lang="en-US" sz="2000" dirty="0"/>
              <a:t>Addressing these will often require consideration of both family law and credit and debt pathways.</a:t>
            </a:r>
          </a:p>
        </p:txBody>
      </p:sp>
    </p:spTree>
    <p:extLst>
      <p:ext uri="{BB962C8B-B14F-4D97-AF65-F5344CB8AC3E}">
        <p14:creationId xmlns:p14="http://schemas.microsoft.com/office/powerpoint/2010/main" val="9923351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ontent Placeholder 6">
            <a:extLst>
              <a:ext uri="{FF2B5EF4-FFF2-40B4-BE49-F238E27FC236}">
                <a16:creationId xmlns:a16="http://schemas.microsoft.com/office/drawing/2014/main" id="{F3E9FF92-9E3F-49E7-8B0E-4349EE0C38F1}"/>
              </a:ext>
            </a:extLst>
          </p:cNvPr>
          <p:cNvGraphicFramePr>
            <a:graphicFrameLocks noGrp="1"/>
          </p:cNvGraphicFramePr>
          <p:nvPr>
            <p:ph idx="1"/>
          </p:nvPr>
        </p:nvGraphicFramePr>
        <p:xfrm>
          <a:off x="0" y="195943"/>
          <a:ext cx="11865429" cy="62810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1115740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Emma’s story</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p:txBody>
          <a:bodyPr>
            <a:noAutofit/>
          </a:bodyPr>
          <a:lstStyle/>
          <a:p>
            <a:pPr marL="0" indent="0">
              <a:buNone/>
            </a:pPr>
            <a:r>
              <a:rPr lang="en-US" sz="2000" dirty="0"/>
              <a:t>Emma was working before she met Jack and had a house deposit saved. After they married, she paid the deposit on their marital home. Both their names are on the home loan and the title. Jack pressured Emma to leave her job after the kids were born and be a stay at home mum. Emma became financially dependent on Jack, as all her savings had gone into the house deposit. Jack became increasingly controlling and abusive. </a:t>
            </a:r>
          </a:p>
          <a:p>
            <a:pPr marL="0" indent="0">
              <a:buNone/>
            </a:pPr>
            <a:r>
              <a:rPr lang="en-US" sz="2000" dirty="0"/>
              <a:t>Two weeks ago, while Jack was on remand for assaulting Emma, she obtained an ADVO that excludes Jack from living in the family home. Jack told her he has stopped paying the mortgage and she’s going to get kicked out and lose the kids. He changed her passwords so she can’t check the loan account online.</a:t>
            </a:r>
            <a:endParaRPr lang="en-AU" sz="2000" dirty="0"/>
          </a:p>
        </p:txBody>
      </p:sp>
    </p:spTree>
    <p:extLst>
      <p:ext uri="{BB962C8B-B14F-4D97-AF65-F5344CB8AC3E}">
        <p14:creationId xmlns:p14="http://schemas.microsoft.com/office/powerpoint/2010/main" val="8124747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What can Emma do?</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p:txBody>
          <a:bodyPr>
            <a:noAutofit/>
          </a:bodyPr>
          <a:lstStyle/>
          <a:p>
            <a:pPr>
              <a:buFont typeface="Arial" panose="020B0604020202020204" pitchFamily="34" charset="0"/>
              <a:buChar char="•"/>
            </a:pPr>
            <a:r>
              <a:rPr lang="en-US" sz="2000" dirty="0"/>
              <a:t>Contact the bank to ask whether Jack has actually stopped paying.</a:t>
            </a:r>
          </a:p>
          <a:p>
            <a:pPr>
              <a:buFont typeface="Arial" panose="020B0604020202020204" pitchFamily="34" charset="0"/>
              <a:buChar char="•"/>
            </a:pPr>
            <a:r>
              <a:rPr lang="en-US" sz="2000" dirty="0"/>
              <a:t>Ask where the process is up to. In this example, it appears to be early on.</a:t>
            </a:r>
          </a:p>
          <a:p>
            <a:pPr>
              <a:buFont typeface="Arial" panose="020B0604020202020204" pitchFamily="34" charset="0"/>
              <a:buChar char="•"/>
            </a:pPr>
            <a:r>
              <a:rPr lang="en-US" sz="2000" dirty="0"/>
              <a:t>Assuming either there is no default, or the 30 days to rectify the default is still running, Emma can apply for financial hardship.</a:t>
            </a:r>
          </a:p>
          <a:p>
            <a:pPr>
              <a:buFont typeface="Arial" panose="020B0604020202020204" pitchFamily="34" charset="0"/>
              <a:buChar char="•"/>
            </a:pPr>
            <a:r>
              <a:rPr lang="en-US" sz="2000" dirty="0"/>
              <a:t>Ask for time to go through family law proceedings. </a:t>
            </a:r>
          </a:p>
          <a:p>
            <a:pPr>
              <a:buFont typeface="Arial" panose="020B0604020202020204" pitchFamily="34" charset="0"/>
              <a:buChar char="•"/>
            </a:pPr>
            <a:r>
              <a:rPr lang="en-US" sz="2000" dirty="0"/>
              <a:t>In this instance, Emma may seek an interim order that Jack continue paying the mortgage while a full property settlement is being negotiated. </a:t>
            </a:r>
          </a:p>
        </p:txBody>
      </p:sp>
    </p:spTree>
    <p:extLst>
      <p:ext uri="{BB962C8B-B14F-4D97-AF65-F5344CB8AC3E}">
        <p14:creationId xmlns:p14="http://schemas.microsoft.com/office/powerpoint/2010/main" val="26820741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2185012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Whose name is on the loan?</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p:txBody>
          <a:bodyPr>
            <a:noAutofit/>
          </a:bodyPr>
          <a:lstStyle/>
          <a:p>
            <a:pPr marL="0" indent="0">
              <a:buNone/>
            </a:pPr>
            <a:r>
              <a:rPr lang="en-US" sz="2000" b="1" dirty="0"/>
              <a:t>Hardship</a:t>
            </a:r>
          </a:p>
          <a:p>
            <a:pPr marL="285750" indent="-285750">
              <a:buFont typeface="Arial" panose="020B0604020202020204" pitchFamily="34" charset="0"/>
              <a:buChar char="•"/>
            </a:pPr>
            <a:r>
              <a:rPr lang="en-US" sz="2000" dirty="0"/>
              <a:t>Only person/s named on the loan can apply</a:t>
            </a:r>
            <a:endParaRPr lang="en-US" sz="2000" b="1" dirty="0"/>
          </a:p>
          <a:p>
            <a:pPr marL="0" indent="0">
              <a:buNone/>
            </a:pPr>
            <a:r>
              <a:rPr lang="en-US" sz="2000" b="1" dirty="0"/>
              <a:t>Notice</a:t>
            </a:r>
          </a:p>
          <a:p>
            <a:pPr marL="285750" indent="-285750">
              <a:buFont typeface="Arial" panose="020B0604020202020204" pitchFamily="34" charset="0"/>
              <a:buChar char="•"/>
            </a:pPr>
            <a:r>
              <a:rPr lang="en-US" sz="2000" dirty="0"/>
              <a:t>Only person/s named on the loan will be sent notices</a:t>
            </a:r>
            <a:endParaRPr lang="en-US" sz="2000" b="1" dirty="0"/>
          </a:p>
          <a:p>
            <a:pPr marL="0" indent="0">
              <a:buNone/>
            </a:pPr>
            <a:r>
              <a:rPr lang="en-US" sz="2000" b="1" dirty="0"/>
              <a:t>Credit report</a:t>
            </a:r>
          </a:p>
          <a:p>
            <a:pPr marL="285750" indent="-285750">
              <a:buFont typeface="Arial" panose="020B0604020202020204" pitchFamily="34" charset="0"/>
              <a:buChar char="•"/>
            </a:pPr>
            <a:r>
              <a:rPr lang="en-US" sz="2000" dirty="0"/>
              <a:t>Person/s named on the loan will be affected</a:t>
            </a:r>
            <a:endParaRPr lang="en-US" sz="2000" b="1" dirty="0"/>
          </a:p>
          <a:p>
            <a:pPr marL="0" indent="0">
              <a:buNone/>
            </a:pPr>
            <a:r>
              <a:rPr lang="en-US" sz="2000" b="1" dirty="0"/>
              <a:t>Client not sure?</a:t>
            </a:r>
          </a:p>
          <a:p>
            <a:pPr marL="285750" indent="-285750">
              <a:buFont typeface="Arial" panose="020B0604020202020204" pitchFamily="34" charset="0"/>
              <a:buChar char="•"/>
            </a:pPr>
            <a:r>
              <a:rPr lang="en-US" sz="2000" dirty="0"/>
              <a:t>If your client doesn’t know, help them to get their credit report</a:t>
            </a:r>
          </a:p>
          <a:p>
            <a:pPr marL="285750" indent="-285750">
              <a:buFont typeface="Arial" panose="020B0604020202020204" pitchFamily="34" charset="0"/>
              <a:buChar char="•"/>
            </a:pPr>
            <a:r>
              <a:rPr lang="en-US" sz="2000" dirty="0"/>
              <a:t>If your client is on the loan but doesn’t have oversight, contact the bank</a:t>
            </a:r>
            <a:endParaRPr lang="en-AU" sz="2000" dirty="0"/>
          </a:p>
        </p:txBody>
      </p:sp>
    </p:spTree>
    <p:extLst>
      <p:ext uri="{BB962C8B-B14F-4D97-AF65-F5344CB8AC3E}">
        <p14:creationId xmlns:p14="http://schemas.microsoft.com/office/powerpoint/2010/main" val="2437819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Nita’s story</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p:txBody>
          <a:bodyPr>
            <a:noAutofit/>
          </a:bodyPr>
          <a:lstStyle/>
          <a:p>
            <a:pPr marL="0" indent="0">
              <a:buNone/>
            </a:pPr>
            <a:r>
              <a:rPr lang="en-US" sz="2000" dirty="0"/>
              <a:t>Nita is a stay-at-home mum and her husband Bill has always looked after the finances. Bill has the key to the mailbox and takes care of everything official. If Nita gets a letter, he passes it on to her. Nita doesn’t like this system, but Bill yells at her if she asks to change it. </a:t>
            </a:r>
          </a:p>
          <a:p>
            <a:pPr marL="0" indent="0">
              <a:buNone/>
            </a:pPr>
            <a:r>
              <a:rPr lang="en-US" sz="2000" dirty="0"/>
              <a:t>One day, Nita finds a letter addressed to Bill that he left lying around. It says the mortgage is in arrears and Bill has 30 days to pay the entire balance. Nita confronts Bill and he starts yelling and becomes aggressive. The neighbours call the police who issue an ADVO. Nita wants to leave Bill but has nowhere else to live.</a:t>
            </a:r>
          </a:p>
        </p:txBody>
      </p:sp>
    </p:spTree>
    <p:extLst>
      <p:ext uri="{BB962C8B-B14F-4D97-AF65-F5344CB8AC3E}">
        <p14:creationId xmlns:p14="http://schemas.microsoft.com/office/powerpoint/2010/main" val="348395603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Whose name is on the title?</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a:xfrm>
            <a:off x="1041399" y="1748940"/>
            <a:ext cx="10123311" cy="4397860"/>
          </a:xfrm>
        </p:spPr>
        <p:txBody>
          <a:bodyPr>
            <a:noAutofit/>
          </a:bodyPr>
          <a:lstStyle/>
          <a:p>
            <a:pPr marL="0" indent="0">
              <a:buNone/>
            </a:pPr>
            <a:r>
              <a:rPr lang="en-US" sz="2000" b="1" dirty="0"/>
              <a:t>Selling the home: </a:t>
            </a:r>
            <a:r>
              <a:rPr lang="en-US" sz="2000" dirty="0"/>
              <a:t>Only the person/s named on the title can sell the home</a:t>
            </a:r>
            <a:br>
              <a:rPr lang="en-US" sz="2000" dirty="0"/>
            </a:br>
            <a:endParaRPr lang="en-US" sz="2000" b="1" dirty="0"/>
          </a:p>
          <a:p>
            <a:pPr marL="0" indent="0">
              <a:buNone/>
            </a:pPr>
            <a:r>
              <a:rPr lang="en-US" sz="2000" b="1" dirty="0"/>
              <a:t>Surplus funds: </a:t>
            </a:r>
            <a:r>
              <a:rPr lang="en-US" sz="2000" dirty="0"/>
              <a:t>The person/s named on the title will control the surplus funds after sale</a:t>
            </a:r>
            <a:br>
              <a:rPr lang="en-US" sz="2000" dirty="0"/>
            </a:br>
            <a:endParaRPr lang="en-US" sz="2000" b="1" dirty="0"/>
          </a:p>
          <a:p>
            <a:pPr marL="0" indent="0">
              <a:buNone/>
            </a:pPr>
            <a:r>
              <a:rPr lang="en-US" sz="2000" b="1" dirty="0"/>
              <a:t>Client not sure? </a:t>
            </a:r>
            <a:r>
              <a:rPr lang="en-US" sz="2000" dirty="0"/>
              <a:t>If your client doesn’t know, help them to do a title search</a:t>
            </a:r>
            <a:br>
              <a:rPr lang="en-US" sz="2000" dirty="0"/>
            </a:br>
            <a:endParaRPr lang="en-US" sz="2000" dirty="0"/>
          </a:p>
          <a:p>
            <a:pPr marL="0" indent="0">
              <a:buNone/>
            </a:pPr>
            <a:r>
              <a:rPr lang="en-US" sz="2000" b="1" dirty="0"/>
              <a:t>Responsible lending: </a:t>
            </a:r>
            <a:r>
              <a:rPr lang="en-US" sz="2000" dirty="0"/>
              <a:t>If you client is on the loan but not the title</a:t>
            </a:r>
          </a:p>
          <a:p>
            <a:pPr marL="742950" lvl="1" indent="-285750">
              <a:buFont typeface="Courier New" panose="02070309020205020404" pitchFamily="49" charset="0"/>
              <a:buChar char="o"/>
            </a:pPr>
            <a:r>
              <a:rPr lang="en-US" dirty="0"/>
              <a:t>Possible responsible lending breach</a:t>
            </a:r>
          </a:p>
          <a:p>
            <a:pPr marL="742950" lvl="1" indent="-285750">
              <a:buFont typeface="Courier New" panose="02070309020205020404" pitchFamily="49" charset="0"/>
              <a:buChar char="o"/>
            </a:pPr>
            <a:r>
              <a:rPr lang="en-US" dirty="0"/>
              <a:t>AFCAs approach to joint facilities and family violence</a:t>
            </a:r>
          </a:p>
          <a:p>
            <a:pPr marL="742950" lvl="1" indent="-285750">
              <a:buFont typeface="Courier New" panose="02070309020205020404" pitchFamily="49" charset="0"/>
              <a:buChar char="o"/>
            </a:pPr>
            <a:r>
              <a:rPr lang="en-US" dirty="0"/>
              <a:t>Challenge: benefit hard to calculate</a:t>
            </a:r>
            <a:endParaRPr lang="en-AU" dirty="0"/>
          </a:p>
        </p:txBody>
      </p:sp>
    </p:spTree>
    <p:extLst>
      <p:ext uri="{BB962C8B-B14F-4D97-AF65-F5344CB8AC3E}">
        <p14:creationId xmlns:p14="http://schemas.microsoft.com/office/powerpoint/2010/main" val="128171112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Jake’s story</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a:xfrm>
            <a:off x="1041399" y="1748940"/>
            <a:ext cx="10123311" cy="4397860"/>
          </a:xfrm>
        </p:spPr>
        <p:txBody>
          <a:bodyPr>
            <a:noAutofit/>
          </a:bodyPr>
          <a:lstStyle/>
          <a:p>
            <a:pPr marL="0" indent="0">
              <a:buNone/>
            </a:pPr>
            <a:r>
              <a:rPr lang="en-US" sz="2000" dirty="0"/>
              <a:t>Jake met Matt soon after Matt had divorced his husband. The relationship moved fast and Jake moved in while Matt was in the process of refinancing his home to remove his ex-husband from the loan. Matt had trouble getting the home refinanced in his sole name, so he pressured Jake to go onto the mortgage with him. </a:t>
            </a:r>
          </a:p>
          <a:p>
            <a:pPr marL="0" indent="0">
              <a:buNone/>
            </a:pPr>
            <a:endParaRPr lang="en-US" sz="2000" dirty="0"/>
          </a:p>
          <a:p>
            <a:pPr marL="0" indent="0">
              <a:buNone/>
            </a:pPr>
            <a:r>
              <a:rPr lang="en-US" sz="2000" dirty="0"/>
              <a:t>Matt quit his job and soon Jake was paying the mortgage and all joint living expenses. </a:t>
            </a:r>
          </a:p>
          <a:p>
            <a:pPr marL="0" indent="0">
              <a:buNone/>
            </a:pPr>
            <a:endParaRPr lang="en-US" sz="2000" dirty="0"/>
          </a:p>
          <a:p>
            <a:pPr marL="0" indent="0">
              <a:buNone/>
            </a:pPr>
            <a:r>
              <a:rPr lang="en-US" sz="2000" dirty="0"/>
              <a:t>After 5 years of escalating abuse, Jake decided to leave Matt and went to see a lawyer, only to discover that he had never been on the title to property and had limited rights. </a:t>
            </a:r>
            <a:endParaRPr lang="en-AU" sz="2000" dirty="0"/>
          </a:p>
        </p:txBody>
      </p:sp>
    </p:spTree>
    <p:extLst>
      <p:ext uri="{BB962C8B-B14F-4D97-AF65-F5344CB8AC3E}">
        <p14:creationId xmlns:p14="http://schemas.microsoft.com/office/powerpoint/2010/main" val="360743383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Responsible lending</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a:xfrm>
            <a:off x="1041399" y="1748940"/>
            <a:ext cx="10123311" cy="4397860"/>
          </a:xfrm>
        </p:spPr>
        <p:txBody>
          <a:bodyPr>
            <a:noAutofit/>
          </a:bodyPr>
          <a:lstStyle/>
          <a:p>
            <a:pPr marL="0" indent="0">
              <a:buNone/>
            </a:pPr>
            <a:r>
              <a:rPr lang="en-US" sz="2000" dirty="0"/>
              <a:t>Lenders have responsible lending obligations (s130 NCCPA):</a:t>
            </a:r>
            <a:br>
              <a:rPr lang="en-US" sz="2000" dirty="0"/>
            </a:br>
            <a:endParaRPr lang="en-US" sz="2000" dirty="0"/>
          </a:p>
          <a:p>
            <a:pPr lvl="1"/>
            <a:r>
              <a:rPr lang="en-US" dirty="0"/>
              <a:t>Make reasonable inquiries of the consumer’s requirements and objectives </a:t>
            </a:r>
          </a:p>
          <a:p>
            <a:pPr lvl="1"/>
            <a:r>
              <a:rPr lang="en-US" dirty="0"/>
              <a:t>Make reasonable inquiries about the consumer’s financial situation</a:t>
            </a:r>
          </a:p>
          <a:p>
            <a:pPr lvl="1"/>
            <a:r>
              <a:rPr lang="en-US" dirty="0"/>
              <a:t>Take reasonable steps to verify the consumer’s financial situation.</a:t>
            </a:r>
          </a:p>
          <a:p>
            <a:pPr lvl="1"/>
            <a:endParaRPr lang="en-US" dirty="0"/>
          </a:p>
          <a:p>
            <a:pPr marL="0" indent="0">
              <a:buNone/>
            </a:pPr>
            <a:r>
              <a:rPr lang="en-US" sz="2000" dirty="0"/>
              <a:t>AFCA’s approach to joint facilities and family violence</a:t>
            </a:r>
          </a:p>
          <a:p>
            <a:pPr lvl="1"/>
            <a:endParaRPr lang="en-US" dirty="0"/>
          </a:p>
          <a:p>
            <a:pPr marL="0" indent="0">
              <a:buNone/>
            </a:pPr>
            <a:r>
              <a:rPr lang="en-US" sz="2000" dirty="0"/>
              <a:t>Benefit difficult to quantify</a:t>
            </a:r>
          </a:p>
        </p:txBody>
      </p:sp>
    </p:spTree>
    <p:extLst>
      <p:ext uri="{BB962C8B-B14F-4D97-AF65-F5344CB8AC3E}">
        <p14:creationId xmlns:p14="http://schemas.microsoft.com/office/powerpoint/2010/main" val="118766473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A4B4707-EA2D-03D5-448D-F4C6CE4DEFA4}"/>
              </a:ext>
            </a:extLst>
          </p:cNvPr>
          <p:cNvSpPr>
            <a:spLocks noGrp="1"/>
          </p:cNvSpPr>
          <p:nvPr>
            <p:ph type="subTitle" idx="1"/>
          </p:nvPr>
        </p:nvSpPr>
        <p:spPr/>
        <p:txBody>
          <a:bodyPr/>
          <a:lstStyle/>
          <a:p>
            <a:r>
              <a:rPr lang="en-US" sz="5400" dirty="0"/>
              <a:t>Council rates </a:t>
            </a:r>
            <a:br>
              <a:rPr lang="en-US" sz="5400" dirty="0"/>
            </a:br>
            <a:r>
              <a:rPr lang="en-US" sz="5400" dirty="0"/>
              <a:t>and strata levies</a:t>
            </a:r>
            <a:endParaRPr lang="en-AU" sz="5400" dirty="0"/>
          </a:p>
        </p:txBody>
      </p:sp>
    </p:spTree>
    <p:extLst>
      <p:ext uri="{BB962C8B-B14F-4D97-AF65-F5344CB8AC3E}">
        <p14:creationId xmlns:p14="http://schemas.microsoft.com/office/powerpoint/2010/main" val="25326464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Council rates and strata fees</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a:xfrm>
            <a:off x="1041399" y="1748940"/>
            <a:ext cx="10123311" cy="4397860"/>
          </a:xfrm>
        </p:spPr>
        <p:txBody>
          <a:bodyPr>
            <a:noAutofit/>
          </a:bodyPr>
          <a:lstStyle/>
          <a:p>
            <a:pPr marL="0" indent="0">
              <a:buNone/>
            </a:pPr>
            <a:r>
              <a:rPr lang="en-US" sz="2000" dirty="0"/>
              <a:t>Debts to the council or to strata can cause big problems:</a:t>
            </a:r>
          </a:p>
          <a:p>
            <a:pPr lvl="1"/>
            <a:r>
              <a:rPr lang="en-US" dirty="0"/>
              <a:t>Large amounts</a:t>
            </a:r>
          </a:p>
          <a:p>
            <a:pPr lvl="1"/>
            <a:r>
              <a:rPr lang="en-US" dirty="0"/>
              <a:t>No ADR scheme, court only.</a:t>
            </a:r>
          </a:p>
          <a:p>
            <a:pPr lvl="1"/>
            <a:endParaRPr lang="en-US" dirty="0"/>
          </a:p>
          <a:p>
            <a:pPr lvl="1"/>
            <a:endParaRPr lang="en-US" dirty="0"/>
          </a:p>
          <a:p>
            <a:pPr marL="0" indent="0">
              <a:buNone/>
            </a:pPr>
            <a:r>
              <a:rPr lang="en-US" sz="2000" dirty="0"/>
              <a:t>Considerations:</a:t>
            </a:r>
          </a:p>
          <a:p>
            <a:pPr lvl="1"/>
            <a:r>
              <a:rPr lang="en-US" dirty="0"/>
              <a:t>Whose name is the debt in?</a:t>
            </a:r>
          </a:p>
          <a:p>
            <a:pPr lvl="1"/>
            <a:r>
              <a:rPr lang="en-US" dirty="0"/>
              <a:t>Where is the debt collection process up to?</a:t>
            </a:r>
          </a:p>
          <a:p>
            <a:pPr lvl="1"/>
            <a:r>
              <a:rPr lang="en-US" dirty="0"/>
              <a:t>Is the amount owing over $10,000? (bankruptcy risk).</a:t>
            </a:r>
            <a:endParaRPr lang="en-AU" dirty="0"/>
          </a:p>
        </p:txBody>
      </p:sp>
    </p:spTree>
    <p:extLst>
      <p:ext uri="{BB962C8B-B14F-4D97-AF65-F5344CB8AC3E}">
        <p14:creationId xmlns:p14="http://schemas.microsoft.com/office/powerpoint/2010/main" val="213098717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6706EB-59A4-4C0F-9786-683D3EA88D59}"/>
              </a:ext>
            </a:extLst>
          </p:cNvPr>
          <p:cNvSpPr>
            <a:spLocks noGrp="1"/>
          </p:cNvSpPr>
          <p:nvPr>
            <p:ph type="title"/>
          </p:nvPr>
        </p:nvSpPr>
        <p:spPr>
          <a:xfrm>
            <a:off x="484095" y="445866"/>
            <a:ext cx="11080376" cy="887360"/>
          </a:xfrm>
        </p:spPr>
        <p:txBody>
          <a:bodyPr>
            <a:noAutofit/>
          </a:bodyPr>
          <a:lstStyle/>
          <a:p>
            <a:r>
              <a:rPr lang="en-US" sz="4000" dirty="0"/>
              <a:t>The process: Missed payment rates or strata</a:t>
            </a:r>
            <a:endParaRPr lang="en-AU" sz="4000" dirty="0"/>
          </a:p>
        </p:txBody>
      </p:sp>
      <p:graphicFrame>
        <p:nvGraphicFramePr>
          <p:cNvPr id="4" name="Diagram 3">
            <a:extLst>
              <a:ext uri="{FF2B5EF4-FFF2-40B4-BE49-F238E27FC236}">
                <a16:creationId xmlns:a16="http://schemas.microsoft.com/office/drawing/2014/main" id="{446BCAAA-FB0C-4621-AA8A-8FA7B01354B5}"/>
              </a:ext>
            </a:extLst>
          </p:cNvPr>
          <p:cNvGraphicFramePr/>
          <p:nvPr/>
        </p:nvGraphicFramePr>
        <p:xfrm>
          <a:off x="-1278890" y="1600200"/>
          <a:ext cx="7374890" cy="4629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TextBox 4">
            <a:extLst>
              <a:ext uri="{FF2B5EF4-FFF2-40B4-BE49-F238E27FC236}">
                <a16:creationId xmlns:a16="http://schemas.microsoft.com/office/drawing/2014/main" id="{0F30A23E-0C07-47D3-B86A-64EA3F7F5092}"/>
              </a:ext>
            </a:extLst>
          </p:cNvPr>
          <p:cNvSpPr txBox="1"/>
          <p:nvPr/>
        </p:nvSpPr>
        <p:spPr>
          <a:xfrm>
            <a:off x="4880610" y="1690688"/>
            <a:ext cx="5852160" cy="369332"/>
          </a:xfrm>
          <a:prstGeom prst="rect">
            <a:avLst/>
          </a:prstGeom>
          <a:noFill/>
        </p:spPr>
        <p:txBody>
          <a:bodyPr wrap="square" rtlCol="0">
            <a:spAutoFit/>
          </a:bodyPr>
          <a:lstStyle/>
          <a:p>
            <a:r>
              <a:rPr lang="en-US" dirty="0"/>
              <a:t>Negotiate a repayment plan</a:t>
            </a:r>
            <a:endParaRPr lang="en-AU" dirty="0"/>
          </a:p>
        </p:txBody>
      </p:sp>
      <p:sp>
        <p:nvSpPr>
          <p:cNvPr id="7" name="TextBox 6">
            <a:extLst>
              <a:ext uri="{FF2B5EF4-FFF2-40B4-BE49-F238E27FC236}">
                <a16:creationId xmlns:a16="http://schemas.microsoft.com/office/drawing/2014/main" id="{E68B64DB-6983-4301-9F3B-EA43E818A333}"/>
              </a:ext>
            </a:extLst>
          </p:cNvPr>
          <p:cNvSpPr txBox="1"/>
          <p:nvPr/>
        </p:nvSpPr>
        <p:spPr>
          <a:xfrm>
            <a:off x="4880610" y="4587352"/>
            <a:ext cx="5852160" cy="369332"/>
          </a:xfrm>
          <a:prstGeom prst="rect">
            <a:avLst/>
          </a:prstGeom>
          <a:noFill/>
        </p:spPr>
        <p:txBody>
          <a:bodyPr wrap="square" rtlCol="0">
            <a:spAutoFit/>
          </a:bodyPr>
          <a:lstStyle/>
          <a:p>
            <a:r>
              <a:rPr lang="en-US" dirty="0"/>
              <a:t>Seek a set aside (limited circumstances)</a:t>
            </a:r>
          </a:p>
        </p:txBody>
      </p:sp>
      <p:sp>
        <p:nvSpPr>
          <p:cNvPr id="9" name="TextBox 8">
            <a:extLst>
              <a:ext uri="{FF2B5EF4-FFF2-40B4-BE49-F238E27FC236}">
                <a16:creationId xmlns:a16="http://schemas.microsoft.com/office/drawing/2014/main" id="{D289C4DF-68A6-4812-BF49-B6F7A276AA73}"/>
              </a:ext>
            </a:extLst>
          </p:cNvPr>
          <p:cNvSpPr txBox="1"/>
          <p:nvPr/>
        </p:nvSpPr>
        <p:spPr>
          <a:xfrm>
            <a:off x="4891496" y="3442976"/>
            <a:ext cx="5852160" cy="646331"/>
          </a:xfrm>
          <a:prstGeom prst="rect">
            <a:avLst/>
          </a:prstGeom>
          <a:noFill/>
        </p:spPr>
        <p:txBody>
          <a:bodyPr wrap="square" rtlCol="0">
            <a:spAutoFit/>
          </a:bodyPr>
          <a:lstStyle/>
          <a:p>
            <a:r>
              <a:rPr lang="en-US" dirty="0"/>
              <a:t>Must respond within 28 days </a:t>
            </a:r>
          </a:p>
          <a:p>
            <a:r>
              <a:rPr lang="en-US" dirty="0"/>
              <a:t>File a </a:t>
            </a:r>
            <a:r>
              <a:rPr lang="en-US" dirty="0" err="1"/>
              <a:t>defence</a:t>
            </a:r>
            <a:r>
              <a:rPr lang="en-US" dirty="0"/>
              <a:t> or apply to pay by installments</a:t>
            </a:r>
          </a:p>
        </p:txBody>
      </p:sp>
      <p:sp>
        <p:nvSpPr>
          <p:cNvPr id="10" name="TextBox 9">
            <a:extLst>
              <a:ext uri="{FF2B5EF4-FFF2-40B4-BE49-F238E27FC236}">
                <a16:creationId xmlns:a16="http://schemas.microsoft.com/office/drawing/2014/main" id="{1F78FD67-BABB-41E1-B5D6-E9AA643E1C96}"/>
              </a:ext>
            </a:extLst>
          </p:cNvPr>
          <p:cNvSpPr txBox="1"/>
          <p:nvPr/>
        </p:nvSpPr>
        <p:spPr>
          <a:xfrm>
            <a:off x="4880610" y="5306443"/>
            <a:ext cx="5852160" cy="923330"/>
          </a:xfrm>
          <a:prstGeom prst="rect">
            <a:avLst/>
          </a:prstGeom>
          <a:noFill/>
        </p:spPr>
        <p:txBody>
          <a:bodyPr wrap="square" rtlCol="0">
            <a:spAutoFit/>
          </a:bodyPr>
          <a:lstStyle/>
          <a:p>
            <a:r>
              <a:rPr lang="en-US" dirty="0"/>
              <a:t>28 days after judgement</a:t>
            </a:r>
          </a:p>
          <a:p>
            <a:r>
              <a:rPr lang="en-US" dirty="0"/>
              <a:t>Negotiate a repayment plan</a:t>
            </a:r>
          </a:p>
          <a:p>
            <a:r>
              <a:rPr lang="en-US" dirty="0"/>
              <a:t>Risk of bankruptcy, depending on size of debt</a:t>
            </a:r>
          </a:p>
        </p:txBody>
      </p:sp>
      <p:sp>
        <p:nvSpPr>
          <p:cNvPr id="12" name="TextBox 11">
            <a:extLst>
              <a:ext uri="{FF2B5EF4-FFF2-40B4-BE49-F238E27FC236}">
                <a16:creationId xmlns:a16="http://schemas.microsoft.com/office/drawing/2014/main" id="{2F3AF7E2-4F8E-406F-8E20-4AD81C575F7B}"/>
              </a:ext>
            </a:extLst>
          </p:cNvPr>
          <p:cNvSpPr txBox="1"/>
          <p:nvPr/>
        </p:nvSpPr>
        <p:spPr>
          <a:xfrm>
            <a:off x="4891496" y="2602985"/>
            <a:ext cx="5852160" cy="369332"/>
          </a:xfrm>
          <a:prstGeom prst="rect">
            <a:avLst/>
          </a:prstGeom>
          <a:noFill/>
        </p:spPr>
        <p:txBody>
          <a:bodyPr wrap="square" rtlCol="0">
            <a:spAutoFit/>
          </a:bodyPr>
          <a:lstStyle/>
          <a:p>
            <a:r>
              <a:rPr lang="en-US" dirty="0"/>
              <a:t>Negotiate a repayment plan</a:t>
            </a:r>
            <a:endParaRPr lang="en-AU" dirty="0"/>
          </a:p>
        </p:txBody>
      </p:sp>
    </p:spTree>
    <p:extLst>
      <p:ext uri="{BB962C8B-B14F-4D97-AF65-F5344CB8AC3E}">
        <p14:creationId xmlns:p14="http://schemas.microsoft.com/office/powerpoint/2010/main" val="117508407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t>Emma’s story</a:t>
            </a:r>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a:xfrm>
            <a:off x="1041399" y="1748940"/>
            <a:ext cx="10123311" cy="4397860"/>
          </a:xfrm>
        </p:spPr>
        <p:txBody>
          <a:bodyPr>
            <a:noAutofit/>
          </a:bodyPr>
          <a:lstStyle/>
          <a:p>
            <a:pPr marL="0" indent="0">
              <a:buNone/>
            </a:pPr>
            <a:r>
              <a:rPr lang="en-US" sz="2000" b="1" dirty="0"/>
              <a:t>Recap:</a:t>
            </a:r>
          </a:p>
          <a:p>
            <a:pPr marL="0" indent="0">
              <a:buNone/>
            </a:pPr>
            <a:r>
              <a:rPr lang="en-US" sz="2000" dirty="0"/>
              <a:t>Emma and Jack jointly own a home and are both on the mortgage. After separating due to DFV, Emma stayed in the home and Jack stopped paying the mortgage. Emma sought a hardship variation from the bank and commenced a property settlement. </a:t>
            </a:r>
          </a:p>
          <a:p>
            <a:pPr marL="0" indent="0">
              <a:buNone/>
            </a:pPr>
            <a:endParaRPr lang="en-US" sz="2000" dirty="0"/>
          </a:p>
          <a:p>
            <a:pPr marL="0" indent="0">
              <a:buNone/>
            </a:pPr>
            <a:r>
              <a:rPr lang="en-US" sz="2000" b="1" dirty="0"/>
              <a:t>New development:</a:t>
            </a:r>
          </a:p>
          <a:p>
            <a:pPr marL="0" indent="0">
              <a:buNone/>
            </a:pPr>
            <a:r>
              <a:rPr lang="en-US" sz="2000" dirty="0"/>
              <a:t>Emma received a letter from the local council addressed to her and Jack, stating that they are $15,000 in arrears on their council rate payments and need to pay within 14 days, or the council may take them to court.</a:t>
            </a:r>
          </a:p>
        </p:txBody>
      </p:sp>
    </p:spTree>
    <p:extLst>
      <p:ext uri="{BB962C8B-B14F-4D97-AF65-F5344CB8AC3E}">
        <p14:creationId xmlns:p14="http://schemas.microsoft.com/office/powerpoint/2010/main" val="36701807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444501"/>
            <a:ext cx="5934604" cy="2755900"/>
          </a:xfrm>
        </p:spPr>
        <p:txBody>
          <a:bodyPr/>
          <a:lstStyle/>
          <a:p>
            <a:r>
              <a:rPr lang="en-US" sz="5400">
                <a:cs typeface="Arial"/>
              </a:rPr>
              <a:t>Questions and further resources</a:t>
            </a:r>
          </a:p>
        </p:txBody>
      </p:sp>
      <p:sp>
        <p:nvSpPr>
          <p:cNvPr id="6" name="Text Placeholder 3"/>
          <p:cNvSpPr txBox="1">
            <a:spLocks/>
          </p:cNvSpPr>
          <p:nvPr/>
        </p:nvSpPr>
        <p:spPr>
          <a:xfrm>
            <a:off x="500063" y="3200401"/>
            <a:ext cx="6178928" cy="2395028"/>
          </a:xfrm>
          <a:prstGeom prst="rect">
            <a:avLst/>
          </a:prstGeom>
        </p:spPr>
        <p:txBody>
          <a:bodyPr anchor="t">
            <a:normAutofit/>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r>
              <a:rPr lang="en-AU" sz="2400" dirty="0">
                <a:solidFill>
                  <a:schemeClr val="bg1"/>
                </a:solidFill>
              </a:rPr>
              <a:t>Rebecca Campbell</a:t>
            </a:r>
            <a:r>
              <a:rPr lang="en-AU" dirty="0"/>
              <a:t>				</a:t>
            </a:r>
          </a:p>
          <a:p>
            <a:r>
              <a:rPr lang="en-US" sz="2400">
                <a:solidFill>
                  <a:schemeClr val="bg1"/>
                </a:solidFill>
              </a:rPr>
              <a:t>Solicitor</a:t>
            </a:r>
          </a:p>
          <a:p>
            <a:r>
              <a:rPr lang="en-US" sz="2400">
                <a:solidFill>
                  <a:schemeClr val="bg1"/>
                </a:solidFill>
              </a:rPr>
              <a:t>Financial Abuse Service NSW</a:t>
            </a:r>
          </a:p>
          <a:p>
            <a:r>
              <a:rPr lang="en-US" sz="2400">
                <a:solidFill>
                  <a:schemeClr val="bg1"/>
                </a:solidFill>
              </a:rPr>
              <a:t>Redfern Legal Centre</a:t>
            </a:r>
          </a:p>
          <a:p>
            <a:endParaRPr lang="en-US">
              <a:latin typeface="Avenir Book" panose="02000503020000020003" pitchFamily="2" charset="0"/>
            </a:endParaRPr>
          </a:p>
        </p:txBody>
      </p:sp>
      <p:sp>
        <p:nvSpPr>
          <p:cNvPr id="5" name="Text Placeholder 4"/>
          <p:cNvSpPr txBox="1">
            <a:spLocks/>
          </p:cNvSpPr>
          <p:nvPr/>
        </p:nvSpPr>
        <p:spPr>
          <a:xfrm>
            <a:off x="150813" y="5306856"/>
            <a:ext cx="11934825" cy="1342417"/>
          </a:xfrm>
          <a:prstGeom prst="rect">
            <a:avLst/>
          </a:prstGeom>
          <a:solidFill>
            <a:schemeClr val="bg1"/>
          </a:solidFill>
        </p:spPr>
        <p:txBody>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endParaRPr lang="en-US" sz="3200" dirty="0"/>
          </a:p>
          <a:p>
            <a:r>
              <a:rPr lang="en-US" sz="3200" dirty="0"/>
              <a:t>RESOURCES: </a:t>
            </a:r>
            <a:r>
              <a:rPr lang="en-US" sz="3200" dirty="0">
                <a:hlinkClick r:id="rId3"/>
              </a:rPr>
              <a:t>www.rlc.org.au/training/resources/financial-abuse</a:t>
            </a:r>
            <a:endParaRPr lang="en-US" sz="3200" dirty="0"/>
          </a:p>
        </p:txBody>
      </p:sp>
    </p:spTree>
    <p:extLst>
      <p:ext uri="{BB962C8B-B14F-4D97-AF65-F5344CB8AC3E}">
        <p14:creationId xmlns:p14="http://schemas.microsoft.com/office/powerpoint/2010/main" val="20666368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AC3A65-233D-1E40-9FAE-8E0B212DFE2C}"/>
              </a:ext>
            </a:extLst>
          </p:cNvPr>
          <p:cNvSpPr>
            <a:spLocks noGrp="1"/>
          </p:cNvSpPr>
          <p:nvPr>
            <p:ph type="title"/>
          </p:nvPr>
        </p:nvSpPr>
        <p:spPr/>
        <p:txBody>
          <a:bodyPr/>
          <a:lstStyle/>
          <a:p>
            <a:r>
              <a:rPr lang="en-AU" dirty="0"/>
              <a:t>Outline</a:t>
            </a:r>
            <a:endParaRPr lang="en-US" dirty="0"/>
          </a:p>
        </p:txBody>
      </p:sp>
      <p:sp>
        <p:nvSpPr>
          <p:cNvPr id="3" name="Text Placeholder 2">
            <a:extLst>
              <a:ext uri="{FF2B5EF4-FFF2-40B4-BE49-F238E27FC236}">
                <a16:creationId xmlns:a16="http://schemas.microsoft.com/office/drawing/2014/main" id="{2BC408E7-031D-1C49-ACC7-1DBF0BF60C2E}"/>
              </a:ext>
            </a:extLst>
          </p:cNvPr>
          <p:cNvSpPr>
            <a:spLocks noGrp="1"/>
          </p:cNvSpPr>
          <p:nvPr>
            <p:ph type="body" sz="quarter" idx="13"/>
          </p:nvPr>
        </p:nvSpPr>
        <p:spPr/>
        <p:txBody>
          <a:bodyPr>
            <a:normAutofit lnSpcReduction="10000"/>
          </a:bodyPr>
          <a:lstStyle/>
          <a:p>
            <a:endParaRPr lang="en-AU" dirty="0"/>
          </a:p>
          <a:p>
            <a:r>
              <a:rPr lang="en-US" sz="2000" dirty="0"/>
              <a:t>What is financial abuse</a:t>
            </a:r>
          </a:p>
          <a:p>
            <a:r>
              <a:rPr lang="en-US" sz="2000" dirty="0"/>
              <a:t>What is mortgage stress</a:t>
            </a:r>
          </a:p>
          <a:p>
            <a:r>
              <a:rPr lang="en-US" sz="2000" dirty="0"/>
              <a:t>Processes for default, sale and property settlement</a:t>
            </a:r>
          </a:p>
          <a:p>
            <a:r>
              <a:rPr lang="en-US" sz="2000" dirty="0"/>
              <a:t>Mortgage stress and financial abuse:</a:t>
            </a:r>
          </a:p>
          <a:p>
            <a:pPr lvl="7"/>
            <a:r>
              <a:rPr lang="en-US" sz="2000" dirty="0"/>
              <a:t>	- When your client isn’t on the loan</a:t>
            </a:r>
          </a:p>
          <a:p>
            <a:pPr lvl="7"/>
            <a:r>
              <a:rPr lang="en-US" sz="2000" dirty="0"/>
              <a:t>	- When your client isn’t on the title</a:t>
            </a:r>
          </a:p>
          <a:p>
            <a:r>
              <a:rPr lang="en-US" sz="2000" dirty="0"/>
              <a:t>Council rates and strata levies</a:t>
            </a:r>
          </a:p>
          <a:p>
            <a:r>
              <a:rPr lang="en-US" sz="2000" dirty="0"/>
              <a:t>Questions</a:t>
            </a:r>
          </a:p>
          <a:p>
            <a:pPr marL="0" indent="0">
              <a:buNone/>
            </a:pPr>
            <a:endParaRPr lang="en-US" dirty="0">
              <a:latin typeface="Helvetica"/>
              <a:cs typeface="Helvetica"/>
            </a:endParaRPr>
          </a:p>
        </p:txBody>
      </p:sp>
      <p:sp>
        <p:nvSpPr>
          <p:cNvPr id="4" name="Text Placeholder 4"/>
          <p:cNvSpPr txBox="1">
            <a:spLocks/>
          </p:cNvSpPr>
          <p:nvPr/>
        </p:nvSpPr>
        <p:spPr>
          <a:xfrm>
            <a:off x="112713" y="5978065"/>
            <a:ext cx="11934825" cy="754062"/>
          </a:xfrm>
          <a:prstGeom prst="rect">
            <a:avLst/>
          </a:prstGeom>
          <a:solidFill>
            <a:schemeClr val="bg1"/>
          </a:solidFill>
        </p:spPr>
        <p:txBody>
          <a:bodyPr anchor="ct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pPr algn="ctr"/>
            <a:r>
              <a:rPr lang="en-US" sz="3200">
                <a:latin typeface="Avenir Book" panose="02000503020000020003" pitchFamily="2" charset="0"/>
              </a:rPr>
              <a:t>RESOURCES: </a:t>
            </a:r>
            <a:r>
              <a:rPr lang="en-US" sz="3200">
                <a:latin typeface="Avenir Book" panose="02000503020000020003" pitchFamily="2" charset="0"/>
                <a:hlinkClick r:id="rId3"/>
              </a:rPr>
              <a:t>www.rlc.org.au/training/resources/financial-abuse</a:t>
            </a:r>
            <a:endParaRPr lang="en-US" sz="3200">
              <a:latin typeface="Avenir Book" panose="02000503020000020003" pitchFamily="2" charset="0"/>
            </a:endParaRPr>
          </a:p>
        </p:txBody>
      </p:sp>
    </p:spTree>
    <p:extLst>
      <p:ext uri="{BB962C8B-B14F-4D97-AF65-F5344CB8AC3E}">
        <p14:creationId xmlns:p14="http://schemas.microsoft.com/office/powerpoint/2010/main" val="51118462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4FB870-FCCC-4045-842A-E1A875CEA206}"/>
              </a:ext>
            </a:extLst>
          </p:cNvPr>
          <p:cNvSpPr>
            <a:spLocks noGrp="1"/>
          </p:cNvSpPr>
          <p:nvPr>
            <p:ph type="title"/>
          </p:nvPr>
        </p:nvSpPr>
        <p:spPr/>
        <p:txBody>
          <a:bodyPr>
            <a:noAutofit/>
          </a:bodyPr>
          <a:lstStyle/>
          <a:p>
            <a:r>
              <a:rPr lang="en-US" sz="4000" dirty="0"/>
              <a:t>How to contact the </a:t>
            </a:r>
            <a:br>
              <a:rPr lang="en-US" sz="4000" dirty="0"/>
            </a:br>
            <a:r>
              <a:rPr lang="en-US" sz="4000" dirty="0"/>
              <a:t>Financial Abuse Service NSW</a:t>
            </a:r>
          </a:p>
        </p:txBody>
      </p:sp>
      <p:sp>
        <p:nvSpPr>
          <p:cNvPr id="3" name="Text Placeholder 2">
            <a:extLst>
              <a:ext uri="{FF2B5EF4-FFF2-40B4-BE49-F238E27FC236}">
                <a16:creationId xmlns:a16="http://schemas.microsoft.com/office/drawing/2014/main" id="{7903DBFF-6897-F245-98CB-C94CFCFE02AB}"/>
              </a:ext>
            </a:extLst>
          </p:cNvPr>
          <p:cNvSpPr>
            <a:spLocks noGrp="1"/>
          </p:cNvSpPr>
          <p:nvPr>
            <p:ph type="body" sz="quarter" idx="13"/>
          </p:nvPr>
        </p:nvSpPr>
        <p:spPr/>
        <p:txBody>
          <a:bodyPr>
            <a:normAutofit/>
          </a:bodyPr>
          <a:lstStyle/>
          <a:p>
            <a:pPr marL="514350" indent="-514350">
              <a:buFont typeface="Arial" charset="0"/>
              <a:buAutoNum type="arabicPeriod"/>
            </a:pPr>
            <a:r>
              <a:rPr lang="en-US" sz="2000" dirty="0"/>
              <a:t>Website, including online form: </a:t>
            </a:r>
            <a:r>
              <a:rPr lang="en-US" sz="2000" dirty="0">
                <a:hlinkClick r:id="rId2"/>
              </a:rPr>
              <a:t>https://rlc.org.au/fas</a:t>
            </a:r>
            <a:endParaRPr lang="en-US" sz="2000" dirty="0"/>
          </a:p>
          <a:p>
            <a:pPr marL="514350" indent="-514350">
              <a:buAutoNum type="arabicPeriod"/>
            </a:pPr>
            <a:r>
              <a:rPr lang="en-US" sz="2000" dirty="0"/>
              <a:t>Call: 0481 730 344</a:t>
            </a:r>
          </a:p>
          <a:p>
            <a:pPr marL="514350" indent="-514350">
              <a:buAutoNum type="arabicPeriod"/>
            </a:pPr>
            <a:r>
              <a:rPr lang="en-US" sz="2000" dirty="0"/>
              <a:t>Email: </a:t>
            </a:r>
            <a:r>
              <a:rPr lang="en-US" sz="2000" dirty="0">
                <a:hlinkClick r:id="rId3"/>
              </a:rPr>
              <a:t>falsintake@rlc.org.au</a:t>
            </a:r>
            <a:r>
              <a:rPr lang="en-US" sz="2000" dirty="0"/>
              <a:t> </a:t>
            </a:r>
          </a:p>
        </p:txBody>
      </p:sp>
    </p:spTree>
    <p:extLst>
      <p:ext uri="{BB962C8B-B14F-4D97-AF65-F5344CB8AC3E}">
        <p14:creationId xmlns:p14="http://schemas.microsoft.com/office/powerpoint/2010/main" val="176108382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500063" y="444501"/>
            <a:ext cx="6002337" cy="2755900"/>
          </a:xfrm>
        </p:spPr>
        <p:txBody>
          <a:bodyPr/>
          <a:lstStyle/>
          <a:p>
            <a:r>
              <a:rPr lang="en-US" sz="5400">
                <a:cs typeface="Arial"/>
              </a:rPr>
              <a:t>Questions and further resources</a:t>
            </a:r>
          </a:p>
        </p:txBody>
      </p:sp>
      <p:sp>
        <p:nvSpPr>
          <p:cNvPr id="6" name="Text Placeholder 3"/>
          <p:cNvSpPr txBox="1">
            <a:spLocks/>
          </p:cNvSpPr>
          <p:nvPr/>
        </p:nvSpPr>
        <p:spPr>
          <a:xfrm>
            <a:off x="500063" y="3200401"/>
            <a:ext cx="6178928" cy="2395028"/>
          </a:xfrm>
          <a:prstGeom prst="rect">
            <a:avLst/>
          </a:prstGeom>
        </p:spPr>
        <p:txBody>
          <a:bodyPr anchor="t">
            <a:normAutofit/>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r>
              <a:rPr lang="en-AU" sz="2400" dirty="0">
                <a:solidFill>
                  <a:schemeClr val="bg1"/>
                </a:solidFill>
              </a:rPr>
              <a:t>Rebecca Campbell</a:t>
            </a:r>
            <a:r>
              <a:rPr lang="en-AU" dirty="0"/>
              <a:t>				</a:t>
            </a:r>
          </a:p>
          <a:p>
            <a:r>
              <a:rPr lang="en-US" sz="2400">
                <a:solidFill>
                  <a:schemeClr val="bg1"/>
                </a:solidFill>
              </a:rPr>
              <a:t>Solicitor</a:t>
            </a:r>
          </a:p>
          <a:p>
            <a:r>
              <a:rPr lang="en-US" sz="2400">
                <a:solidFill>
                  <a:schemeClr val="bg1"/>
                </a:solidFill>
              </a:rPr>
              <a:t>Financial Abuse Service NSW</a:t>
            </a:r>
          </a:p>
          <a:p>
            <a:r>
              <a:rPr lang="en-US" sz="2400">
                <a:solidFill>
                  <a:schemeClr val="bg1"/>
                </a:solidFill>
              </a:rPr>
              <a:t>Redfern Legal Centre</a:t>
            </a:r>
          </a:p>
          <a:p>
            <a:endParaRPr lang="en-US">
              <a:latin typeface="Avenir Book" panose="02000503020000020003" pitchFamily="2" charset="0"/>
            </a:endParaRPr>
          </a:p>
        </p:txBody>
      </p:sp>
      <p:sp>
        <p:nvSpPr>
          <p:cNvPr id="5" name="Text Placeholder 4"/>
          <p:cNvSpPr txBox="1">
            <a:spLocks/>
          </p:cNvSpPr>
          <p:nvPr/>
        </p:nvSpPr>
        <p:spPr>
          <a:xfrm>
            <a:off x="150813" y="5306856"/>
            <a:ext cx="11934825" cy="1342417"/>
          </a:xfrm>
          <a:prstGeom prst="rect">
            <a:avLst/>
          </a:prstGeom>
          <a:solidFill>
            <a:schemeClr val="bg1"/>
          </a:solidFill>
        </p:spPr>
        <p:txBody>
          <a:bodyPr/>
          <a:lstStyle>
            <a:lvl1pPr marL="0" indent="0" algn="l" defTabSz="914400" rtl="0" eaLnBrk="1" latinLnBrk="0" hangingPunct="1">
              <a:lnSpc>
                <a:spcPct val="100000"/>
              </a:lnSpc>
              <a:spcBef>
                <a:spcPts val="500"/>
              </a:spcBef>
              <a:buFont typeface="Arial" panose="020B0604020202020204" pitchFamily="34" charset="0"/>
              <a:buNone/>
              <a:defRPr sz="2000" b="0" i="0" kern="1200">
                <a:solidFill>
                  <a:schemeClr val="tx1"/>
                </a:solidFill>
                <a:latin typeface="Helvetica" charset="0"/>
                <a:ea typeface="Helvetica" charset="0"/>
                <a:cs typeface="Helvetica" charset="0"/>
              </a:defRPr>
            </a:lvl1pPr>
            <a:lvl2pPr marL="216000" indent="-216000" algn="l" defTabSz="914400" rtl="0" eaLnBrk="1" latinLnBrk="0" hangingPunct="1">
              <a:lnSpc>
                <a:spcPct val="100000"/>
              </a:lnSpc>
              <a:spcBef>
                <a:spcPts val="0"/>
              </a:spcBef>
              <a:spcAft>
                <a:spcPts val="1200"/>
              </a:spcAft>
              <a:buSzPct val="125000"/>
              <a:buFont typeface="Arial" panose="020B0604020202020204" pitchFamily="34" charset="0"/>
              <a:buChar char="•"/>
              <a:defRPr sz="2000" b="0" i="0" kern="1200">
                <a:solidFill>
                  <a:schemeClr val="tx1"/>
                </a:solidFill>
                <a:latin typeface="Helvetica" charset="0"/>
                <a:ea typeface="Helvetica" charset="0"/>
                <a:cs typeface="Helvetica" charset="0"/>
              </a:defRPr>
            </a:lvl2pPr>
            <a:lvl3pPr marL="432000" indent="-216000" algn="l" defTabSz="914400" rtl="0" eaLnBrk="1" latinLnBrk="0" hangingPunct="1">
              <a:lnSpc>
                <a:spcPct val="100000"/>
              </a:lnSpc>
              <a:spcBef>
                <a:spcPts val="0"/>
              </a:spcBef>
              <a:spcAft>
                <a:spcPts val="1200"/>
              </a:spcAft>
              <a:buFont typeface="Arial" charset="0"/>
              <a:buChar char="•"/>
              <a:defRPr sz="2000" b="0" i="0" kern="1200">
                <a:solidFill>
                  <a:schemeClr val="tx1"/>
                </a:solidFill>
                <a:latin typeface="Helvetica" charset="0"/>
                <a:ea typeface="Helvetica" charset="0"/>
                <a:cs typeface="Helvetica" charset="0"/>
              </a:defRPr>
            </a:lvl3pPr>
            <a:lvl4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1"/>
                </a:solidFill>
                <a:latin typeface="Helvetica" charset="0"/>
                <a:ea typeface="Helvetica" charset="0"/>
                <a:cs typeface="Helvetica" charset="0"/>
              </a:defRPr>
            </a:lvl4pPr>
            <a:lvl5pPr marL="0" indent="0" algn="l" defTabSz="914400" rtl="0" eaLnBrk="1" latinLnBrk="0" hangingPunct="1">
              <a:lnSpc>
                <a:spcPct val="100000"/>
              </a:lnSpc>
              <a:spcBef>
                <a:spcPts val="0"/>
              </a:spcBef>
              <a:spcAft>
                <a:spcPts val="1200"/>
              </a:spcAft>
              <a:buFont typeface="Arial" panose="020B0604020202020204" pitchFamily="34" charset="0"/>
              <a:buNone/>
              <a:defRPr sz="2000" b="0" i="0" kern="1200">
                <a:solidFill>
                  <a:schemeClr val="tx2"/>
                </a:solidFill>
                <a:latin typeface="Helvetica" charset="0"/>
                <a:ea typeface="Helvetica" charset="0"/>
                <a:cs typeface="Helvetica" charset="0"/>
              </a:defRPr>
            </a:lvl5pPr>
            <a:lvl6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6pPr>
            <a:lvl7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sz="1800" b="0" i="0" kern="1200">
                <a:solidFill>
                  <a:schemeClr val="tx1"/>
                </a:solidFill>
                <a:latin typeface="Helvetica" charset="0"/>
                <a:ea typeface="Helvetica" charset="0"/>
                <a:cs typeface="Helvetica" charset="0"/>
              </a:defRPr>
            </a:lvl8pPr>
            <a:lvl9pPr marL="0" indent="0" algn="l" defTabSz="914400" rtl="0" eaLnBrk="1" latinLnBrk="0" hangingPunct="1">
              <a:lnSpc>
                <a:spcPct val="100000"/>
              </a:lnSpc>
              <a:spcBef>
                <a:spcPts val="500"/>
              </a:spcBef>
              <a:buFont typeface="Arial" panose="020B0604020202020204" pitchFamily="34" charset="0"/>
              <a:buNone/>
              <a:defRPr sz="1800" b="0" i="0" kern="1200">
                <a:solidFill>
                  <a:schemeClr val="tx1"/>
                </a:solidFill>
                <a:latin typeface="Helvetica" charset="0"/>
                <a:ea typeface="Helvetica" charset="0"/>
                <a:cs typeface="Helvetica" charset="0"/>
              </a:defRPr>
            </a:lvl9pPr>
          </a:lstStyle>
          <a:p>
            <a:endParaRPr lang="en-US" sz="3200" dirty="0"/>
          </a:p>
          <a:p>
            <a:r>
              <a:rPr lang="en-US" sz="3200" dirty="0"/>
              <a:t>RESOURCES: </a:t>
            </a:r>
            <a:r>
              <a:rPr lang="en-US" sz="3200" dirty="0">
                <a:hlinkClick r:id="rId3"/>
              </a:rPr>
              <a:t>www.rlc.org.au/training/resources/financial-abuse</a:t>
            </a:r>
            <a:endParaRPr lang="en-US" sz="3200" dirty="0"/>
          </a:p>
        </p:txBody>
      </p:sp>
    </p:spTree>
    <p:extLst>
      <p:ext uri="{BB962C8B-B14F-4D97-AF65-F5344CB8AC3E}">
        <p14:creationId xmlns:p14="http://schemas.microsoft.com/office/powerpoint/2010/main" val="180807078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Placeholder 3"/>
          <p:cNvPicPr>
            <a:picLocks noGrp="1" noChangeAspect="1"/>
          </p:cNvPicPr>
          <p:nvPr>
            <p:ph type="pic" sz="quarter" idx="14"/>
          </p:nvPr>
        </p:nvPicPr>
        <p:blipFill>
          <a:blip r:embed="rId3" cstate="print">
            <a:extLst>
              <a:ext uri="{28A0092B-C50C-407E-A947-70E740481C1C}">
                <a14:useLocalDpi xmlns:a14="http://schemas.microsoft.com/office/drawing/2010/main"/>
              </a:ext>
            </a:extLst>
          </a:blip>
          <a:srcRect/>
          <a:stretch>
            <a:fillRect/>
          </a:stretch>
        </p:blipFill>
        <p:spPr/>
      </p:pic>
      <p:sp>
        <p:nvSpPr>
          <p:cNvPr id="3" name="Title 2"/>
          <p:cNvSpPr>
            <a:spLocks noGrp="1"/>
          </p:cNvSpPr>
          <p:nvPr>
            <p:ph type="title"/>
          </p:nvPr>
        </p:nvSpPr>
        <p:spPr/>
        <p:txBody>
          <a:bodyPr>
            <a:normAutofit/>
          </a:bodyPr>
          <a:lstStyle/>
          <a:p>
            <a:r>
              <a:rPr lang="en-US" sz="4000" b="1" dirty="0">
                <a:latin typeface="Helvetica" pitchFamily="2" charset="0"/>
                <a:cs typeface="Arial"/>
              </a:rPr>
              <a:t>Before You Go</a:t>
            </a:r>
          </a:p>
        </p:txBody>
      </p:sp>
      <p:sp>
        <p:nvSpPr>
          <p:cNvPr id="5" name="TextBox 4"/>
          <p:cNvSpPr txBox="1"/>
          <p:nvPr/>
        </p:nvSpPr>
        <p:spPr>
          <a:xfrm>
            <a:off x="935301" y="2005262"/>
            <a:ext cx="10296000" cy="120032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t>Your feedback helps us improve our training.</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t>Please stay with us for another 30 seconds</a:t>
            </a:r>
            <a:r>
              <a:rPr kumimoji="0" lang="is-IS" sz="36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t>…</a:t>
            </a:r>
            <a:endParaRPr kumimoji="0" lang="en-US" sz="3600" u="none" strike="noStrike" kern="1200" cap="none" spc="0" normalizeH="0" baseline="0" noProof="0" dirty="0">
              <a:ln>
                <a:noFill/>
              </a:ln>
              <a:solidFill>
                <a:srgbClr val="303030"/>
              </a:solidFill>
              <a:effectLst/>
              <a:uLnTx/>
              <a:uFillTx/>
              <a:latin typeface="Helvetica" pitchFamily="2" charset="0"/>
              <a:ea typeface="Helvetica" charset="0"/>
              <a:cs typeface="Helvetica" charset="0"/>
            </a:endParaRPr>
          </a:p>
        </p:txBody>
      </p:sp>
      <p:sp>
        <p:nvSpPr>
          <p:cNvPr id="6" name="TextBox 5"/>
          <p:cNvSpPr txBox="1"/>
          <p:nvPr/>
        </p:nvSpPr>
        <p:spPr>
          <a:xfrm>
            <a:off x="5121205" y="3587806"/>
            <a:ext cx="5248960" cy="1868023"/>
          </a:xfrm>
          <a:prstGeom prst="rect">
            <a:avLst/>
          </a:prstGeom>
          <a:noFill/>
        </p:spPr>
        <p:txBody>
          <a:bodyPr wrap="square" rtlCol="0" anchor="ctr" anchorCtr="0">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t>Training: </a:t>
            </a:r>
            <a:br>
              <a:rPr kumimoji="0" lang="en-US" sz="24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br>
            <a:r>
              <a:rPr kumimoji="0" lang="en-US" sz="2400" u="none" strike="noStrike" kern="1200" cap="none" spc="0" normalizeH="0" baseline="0" noProof="0" dirty="0">
                <a:ln>
                  <a:noFill/>
                </a:ln>
                <a:solidFill>
                  <a:srgbClr val="303030"/>
                </a:solidFill>
                <a:effectLst/>
                <a:uLnTx/>
                <a:uFillTx/>
                <a:latin typeface="Helvetica" pitchFamily="2" charset="0"/>
                <a:ea typeface="Helvetica" charset="0"/>
                <a:cs typeface="Helvetica" charset="0"/>
                <a:hlinkClick r:id="rId4"/>
              </a:rPr>
              <a:t>rlc.org.au/what-we-do/training</a:t>
            </a:r>
            <a:endParaRPr kumimoji="0" lang="en-US" sz="2400" u="none" strike="noStrike" kern="1200" cap="none" spc="0" normalizeH="0" baseline="0" noProof="0" dirty="0">
              <a:ln>
                <a:noFill/>
              </a:ln>
              <a:solidFill>
                <a:srgbClr val="303030"/>
              </a:solidFill>
              <a:effectLst/>
              <a:uLnTx/>
              <a:uFillTx/>
              <a:latin typeface="Helvetica" pitchFamily="2" charset="0"/>
              <a:ea typeface="Helvetica" charset="0"/>
              <a:cs typeface="Helvetica"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t>Enquiries: Nick Manning</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u="none" strike="noStrike" kern="1200" cap="none" spc="0" normalizeH="0" baseline="0" noProof="0" dirty="0">
                <a:ln>
                  <a:noFill/>
                </a:ln>
                <a:solidFill>
                  <a:srgbClr val="303030"/>
                </a:solidFill>
                <a:effectLst/>
                <a:uLnTx/>
                <a:uFillTx/>
                <a:latin typeface="Helvetica" pitchFamily="2" charset="0"/>
                <a:ea typeface="Helvetica" charset="0"/>
                <a:cs typeface="Helvetica" charset="0"/>
                <a:hlinkClick r:id="rId5"/>
              </a:rPr>
              <a:t>education@rlc.org.au</a:t>
            </a:r>
            <a:endParaRPr kumimoji="0" lang="en-US" sz="2400" u="none" strike="noStrike" kern="1200" cap="none" spc="0" normalizeH="0" baseline="0" noProof="0" dirty="0">
              <a:ln>
                <a:noFill/>
              </a:ln>
              <a:solidFill>
                <a:srgbClr val="303030"/>
              </a:solidFill>
              <a:effectLst/>
              <a:uLnTx/>
              <a:uFillTx/>
              <a:latin typeface="Helvetica" pitchFamily="2" charset="0"/>
              <a:ea typeface="Helvetica" charset="0"/>
              <a:cs typeface="Helvetica" charset="0"/>
            </a:endParaRPr>
          </a:p>
        </p:txBody>
      </p:sp>
      <p:sp>
        <p:nvSpPr>
          <p:cNvPr id="7" name="TextBox 6"/>
          <p:cNvSpPr txBox="1"/>
          <p:nvPr/>
        </p:nvSpPr>
        <p:spPr>
          <a:xfrm>
            <a:off x="935301" y="5838046"/>
            <a:ext cx="10296000" cy="707886"/>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0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t>This webinar is a guide to the law in Australia. It is not a substitute for legal advice. If you have a legal problem, seek legal advice from a legal </a:t>
            </a:r>
            <a:r>
              <a:rPr kumimoji="0" lang="en-US" sz="2000" u="none" strike="noStrike" kern="1200" cap="none" spc="0" normalizeH="0" baseline="0" noProof="0" dirty="0" err="1">
                <a:ln>
                  <a:noFill/>
                </a:ln>
                <a:solidFill>
                  <a:srgbClr val="303030"/>
                </a:solidFill>
                <a:effectLst/>
                <a:uLnTx/>
                <a:uFillTx/>
                <a:latin typeface="Helvetica" pitchFamily="2" charset="0"/>
                <a:ea typeface="Helvetica" charset="0"/>
                <a:cs typeface="Helvetica" charset="0"/>
              </a:rPr>
              <a:t>centre</a:t>
            </a:r>
            <a:r>
              <a:rPr kumimoji="0" lang="en-US" sz="2000" u="none" strike="noStrike" kern="1200" cap="none" spc="0" normalizeH="0" baseline="0" noProof="0" dirty="0">
                <a:ln>
                  <a:noFill/>
                </a:ln>
                <a:solidFill>
                  <a:srgbClr val="303030"/>
                </a:solidFill>
                <a:effectLst/>
                <a:uLnTx/>
                <a:uFillTx/>
                <a:latin typeface="Helvetica" pitchFamily="2" charset="0"/>
                <a:ea typeface="Helvetica" charset="0"/>
                <a:cs typeface="Helvetica" charset="0"/>
              </a:rPr>
              <a:t> or Legal Aid. </a:t>
            </a:r>
          </a:p>
        </p:txBody>
      </p:sp>
    </p:spTree>
    <p:extLst>
      <p:ext uri="{BB962C8B-B14F-4D97-AF65-F5344CB8AC3E}">
        <p14:creationId xmlns:p14="http://schemas.microsoft.com/office/powerpoint/2010/main" val="378195615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738622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8E3ABC-A850-8711-CB2D-17E4E5282A18}"/>
              </a:ext>
            </a:extLst>
          </p:cNvPr>
          <p:cNvSpPr>
            <a:spLocks noGrp="1"/>
          </p:cNvSpPr>
          <p:nvPr>
            <p:ph type="subTitle" idx="1"/>
          </p:nvPr>
        </p:nvSpPr>
        <p:spPr>
          <a:xfrm>
            <a:off x="500063" y="2292534"/>
            <a:ext cx="8999537" cy="2406466"/>
          </a:xfrm>
        </p:spPr>
        <p:txBody>
          <a:bodyPr wrap="square" anchor="ctr">
            <a:normAutofit/>
          </a:bodyPr>
          <a:lstStyle/>
          <a:p>
            <a:r>
              <a:rPr lang="en-US" sz="5400" dirty="0"/>
              <a:t>What is</a:t>
            </a:r>
          </a:p>
          <a:p>
            <a:r>
              <a:rPr lang="en-US" sz="5400" dirty="0"/>
              <a:t>financial abuse</a:t>
            </a:r>
            <a:endParaRPr lang="en-AU" sz="5400" dirty="0"/>
          </a:p>
        </p:txBody>
      </p:sp>
    </p:spTree>
    <p:extLst>
      <p:ext uri="{BB962C8B-B14F-4D97-AF65-F5344CB8AC3E}">
        <p14:creationId xmlns:p14="http://schemas.microsoft.com/office/powerpoint/2010/main" val="10953342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57" y="631033"/>
            <a:ext cx="11408408" cy="1117907"/>
          </a:xfrm>
        </p:spPr>
        <p:txBody>
          <a:bodyPr anchor="t">
            <a:normAutofit/>
          </a:bodyPr>
          <a:lstStyle/>
          <a:p>
            <a:r>
              <a:rPr lang="en-US" sz="4000"/>
              <a:t>What is financial abuse?</a:t>
            </a:r>
          </a:p>
        </p:txBody>
      </p:sp>
      <p:sp>
        <p:nvSpPr>
          <p:cNvPr id="3" name="Text Placeholder 2"/>
          <p:cNvSpPr>
            <a:spLocks noGrp="1"/>
          </p:cNvSpPr>
          <p:nvPr>
            <p:ph type="body" sz="quarter" idx="13"/>
          </p:nvPr>
        </p:nvSpPr>
        <p:spPr>
          <a:xfrm>
            <a:off x="1041400" y="1748940"/>
            <a:ext cx="9976220" cy="4397860"/>
          </a:xfrm>
        </p:spPr>
        <p:txBody>
          <a:bodyPr anchor="ctr">
            <a:normAutofit/>
          </a:bodyPr>
          <a:lstStyle/>
          <a:p>
            <a:pPr marL="457200" indent="-457200">
              <a:lnSpc>
                <a:spcPct val="140000"/>
              </a:lnSpc>
              <a:buFont typeface="Arial" panose="020B0604020202020204" pitchFamily="34" charset="0"/>
              <a:buChar char="•"/>
            </a:pPr>
            <a:r>
              <a:rPr lang="en-US" sz="2000"/>
              <a:t>Financial or economic abuse is a form of domestic violence where an abuser uses money to gain power and to control their partner.</a:t>
            </a:r>
            <a:br>
              <a:rPr lang="en-US" sz="2000"/>
            </a:br>
            <a:endParaRPr lang="en-US" sz="2000"/>
          </a:p>
          <a:p>
            <a:pPr marL="457200" indent="-457200">
              <a:lnSpc>
                <a:spcPct val="140000"/>
              </a:lnSpc>
              <a:buFont typeface="Arial" panose="020B0604020202020204" pitchFamily="34" charset="0"/>
              <a:buChar char="•"/>
            </a:pPr>
            <a:r>
              <a:rPr lang="en-AU" sz="2000"/>
              <a:t>Domestic violence is “a pattern of abusive behaviour in an intimate relationship or other type of family relationship where one person assumes a position of power over another and causes fear… It is often referred to as a pattern of coercion and control.” (1800RESPECT)</a:t>
            </a:r>
            <a:br>
              <a:rPr lang="en-AU" sz="2000"/>
            </a:br>
            <a:endParaRPr lang="en-US" sz="2000"/>
          </a:p>
          <a:p>
            <a:pPr marL="457200" indent="-457200">
              <a:lnSpc>
                <a:spcPct val="140000"/>
              </a:lnSpc>
              <a:buFont typeface="Arial" panose="020B0604020202020204" pitchFamily="34" charset="0"/>
              <a:buChar char="•"/>
            </a:pPr>
            <a:r>
              <a:rPr lang="en-US" sz="2000"/>
              <a:t>There is no single agreed </a:t>
            </a:r>
            <a:r>
              <a:rPr lang="en-US" sz="2000" i="1"/>
              <a:t>legal </a:t>
            </a:r>
            <a:r>
              <a:rPr lang="en-US" sz="2000"/>
              <a:t>definition of domestic violence in Australia.</a:t>
            </a:r>
          </a:p>
        </p:txBody>
      </p:sp>
    </p:spTree>
    <p:extLst>
      <p:ext uri="{BB962C8B-B14F-4D97-AF65-F5344CB8AC3E}">
        <p14:creationId xmlns:p14="http://schemas.microsoft.com/office/powerpoint/2010/main" val="12716836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AF5BF-AC0F-DF4B-B83E-ABD896AF7649}"/>
              </a:ext>
            </a:extLst>
          </p:cNvPr>
          <p:cNvSpPr>
            <a:spLocks noGrp="1"/>
          </p:cNvSpPr>
          <p:nvPr>
            <p:ph type="title"/>
          </p:nvPr>
        </p:nvSpPr>
        <p:spPr/>
        <p:txBody>
          <a:bodyPr>
            <a:normAutofit/>
          </a:bodyPr>
          <a:lstStyle/>
          <a:p>
            <a:r>
              <a:rPr lang="en-US" sz="4000" dirty="0">
                <a:latin typeface="Helvetica"/>
                <a:cs typeface="Helvetica"/>
              </a:rPr>
              <a:t>The subtleties of financial abuse</a:t>
            </a:r>
            <a:endParaRPr lang="en-US" sz="4000" dirty="0"/>
          </a:p>
        </p:txBody>
      </p:sp>
      <p:sp>
        <p:nvSpPr>
          <p:cNvPr id="3" name="Text Placeholder 2">
            <a:extLst>
              <a:ext uri="{FF2B5EF4-FFF2-40B4-BE49-F238E27FC236}">
                <a16:creationId xmlns:a16="http://schemas.microsoft.com/office/drawing/2014/main" id="{AF97A2FA-D754-EE46-BE18-15F8AB6E2A25}"/>
              </a:ext>
            </a:extLst>
          </p:cNvPr>
          <p:cNvSpPr>
            <a:spLocks noGrp="1"/>
          </p:cNvSpPr>
          <p:nvPr>
            <p:ph type="body" sz="quarter" idx="13"/>
          </p:nvPr>
        </p:nvSpPr>
        <p:spPr>
          <a:xfrm>
            <a:off x="748145" y="1748940"/>
            <a:ext cx="11346873" cy="4397860"/>
          </a:xfrm>
        </p:spPr>
        <p:txBody>
          <a:bodyPr>
            <a:noAutofit/>
          </a:bodyPr>
          <a:lstStyle/>
          <a:p>
            <a:pPr marL="457200" indent="-457200">
              <a:buFont typeface="Arial" panose="020B0604020202020204" pitchFamily="34" charset="0"/>
              <a:buChar char="•"/>
            </a:pPr>
            <a:r>
              <a:rPr lang="en-US" sz="2000" dirty="0">
                <a:latin typeface="Helvetica"/>
                <a:cs typeface="Helvetica"/>
              </a:rPr>
              <a:t>Can often be disguised as financial hardship or accepted as part of traditional gendered or cultural financial arrangements.</a:t>
            </a:r>
            <a:endParaRPr lang="en-US" sz="2000" dirty="0"/>
          </a:p>
          <a:p>
            <a:pPr marL="457200" indent="-457200">
              <a:buFont typeface="Arial" panose="020B0604020202020204" pitchFamily="34" charset="0"/>
              <a:buChar char="•"/>
            </a:pPr>
            <a:r>
              <a:rPr lang="en-US" sz="2000" dirty="0">
                <a:latin typeface="Helvetica"/>
                <a:cs typeface="Helvetica"/>
              </a:rPr>
              <a:t>Doesn't necessarily end with the relationship: consequences of financial abuse can continue for years, especially if the financial abuse has negatively impacted their credit score or eroded their financial security.</a:t>
            </a:r>
            <a:endParaRPr lang="en-US" sz="2000" dirty="0"/>
          </a:p>
          <a:p>
            <a:pPr marL="457200" indent="-457200">
              <a:buFont typeface="Arial" panose="020B0604020202020204" pitchFamily="34" charset="0"/>
              <a:buChar char="•"/>
            </a:pPr>
            <a:r>
              <a:rPr lang="en-US" sz="2000" dirty="0">
                <a:latin typeface="Helvetica"/>
                <a:cs typeface="Helvetica"/>
              </a:rPr>
              <a:t>Survivors can have no choice but to consolidate debts or take out payday loans to cover their living expenses, even years after the relationship.</a:t>
            </a:r>
            <a:endParaRPr lang="en-US" sz="2000" dirty="0"/>
          </a:p>
        </p:txBody>
      </p:sp>
    </p:spTree>
    <p:extLst>
      <p:ext uri="{BB962C8B-B14F-4D97-AF65-F5344CB8AC3E}">
        <p14:creationId xmlns:p14="http://schemas.microsoft.com/office/powerpoint/2010/main" val="21435039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57" y="631033"/>
            <a:ext cx="11408408" cy="1117907"/>
          </a:xfrm>
        </p:spPr>
        <p:txBody>
          <a:bodyPr anchor="t">
            <a:normAutofit/>
          </a:bodyPr>
          <a:lstStyle/>
          <a:p>
            <a:r>
              <a:rPr lang="en-US" sz="4000" dirty="0"/>
              <a:t>How we assist</a:t>
            </a:r>
            <a:endParaRPr lang="en-US" sz="4000"/>
          </a:p>
        </p:txBody>
      </p:sp>
      <p:sp>
        <p:nvSpPr>
          <p:cNvPr id="3" name="Text Placeholder 2"/>
          <p:cNvSpPr>
            <a:spLocks noGrp="1"/>
          </p:cNvSpPr>
          <p:nvPr>
            <p:ph type="body" sz="quarter" idx="13"/>
          </p:nvPr>
        </p:nvSpPr>
        <p:spPr>
          <a:xfrm>
            <a:off x="1041400" y="1748940"/>
            <a:ext cx="9976220" cy="4397860"/>
          </a:xfrm>
        </p:spPr>
        <p:txBody>
          <a:bodyPr anchor="ctr">
            <a:normAutofit/>
          </a:bodyPr>
          <a:lstStyle/>
          <a:p>
            <a:pPr marL="457200" indent="-457200">
              <a:buFont typeface="Arial" panose="020B0604020202020204" pitchFamily="34" charset="0"/>
              <a:buChar char="•"/>
            </a:pPr>
            <a:r>
              <a:rPr lang="en-US" sz="2000" dirty="0"/>
              <a:t>Free, confidential legal advice (via telephone, Zoom, face-to-face)</a:t>
            </a:r>
          </a:p>
          <a:p>
            <a:pPr marL="457200" indent="-457200">
              <a:buFont typeface="Arial" panose="020B0604020202020204" pitchFamily="34" charset="0"/>
              <a:buChar char="•"/>
            </a:pPr>
            <a:r>
              <a:rPr lang="en-US" sz="2000" dirty="0"/>
              <a:t>Co-advice appointments with experts in family law &amp; credit / debt / consumer law</a:t>
            </a:r>
          </a:p>
          <a:p>
            <a:pPr marL="457200" indent="-457200">
              <a:buFont typeface="Arial" panose="020B0604020202020204" pitchFamily="34" charset="0"/>
              <a:buChar char="•"/>
            </a:pPr>
            <a:r>
              <a:rPr lang="en-US" sz="2000" dirty="0"/>
              <a:t>Representation in eligible cases</a:t>
            </a:r>
          </a:p>
          <a:p>
            <a:pPr marL="457200" indent="-457200">
              <a:buFont typeface="Arial" panose="020B0604020202020204" pitchFamily="34" charset="0"/>
              <a:buChar char="•"/>
            </a:pPr>
            <a:r>
              <a:rPr lang="en-US" sz="2000" dirty="0"/>
              <a:t>Available to all people in NSW who have experienced financial abuse in an intimate partner relationship</a:t>
            </a:r>
          </a:p>
          <a:p>
            <a:pPr marL="457200" indent="-457200">
              <a:buFont typeface="Arial" panose="020B0604020202020204" pitchFamily="34" charset="0"/>
              <a:buChar char="•"/>
            </a:pPr>
            <a:r>
              <a:rPr lang="en-US" sz="2000" dirty="0"/>
              <a:t>Lawyers are trauma informed, understand safety risks and the complexities of abusive relationships</a:t>
            </a:r>
          </a:p>
          <a:p>
            <a:pPr marL="457200" indent="-457200">
              <a:buFont typeface="Arial" panose="020B0604020202020204" pitchFamily="34" charset="0"/>
              <a:buChar char="•"/>
            </a:pPr>
            <a:r>
              <a:rPr lang="en-US" sz="2000" dirty="0"/>
              <a:t>Non-legal needs and social support referrals.</a:t>
            </a:r>
          </a:p>
        </p:txBody>
      </p:sp>
    </p:spTree>
    <p:extLst>
      <p:ext uri="{BB962C8B-B14F-4D97-AF65-F5344CB8AC3E}">
        <p14:creationId xmlns:p14="http://schemas.microsoft.com/office/powerpoint/2010/main" val="1210367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a:extLst>
              <a:ext uri="{FF2B5EF4-FFF2-40B4-BE49-F238E27FC236}">
                <a16:creationId xmlns:a16="http://schemas.microsoft.com/office/drawing/2014/main" id="{EA4B4707-EA2D-03D5-448D-F4C6CE4DEFA4}"/>
              </a:ext>
            </a:extLst>
          </p:cNvPr>
          <p:cNvSpPr>
            <a:spLocks noGrp="1"/>
          </p:cNvSpPr>
          <p:nvPr>
            <p:ph type="subTitle" idx="1"/>
          </p:nvPr>
        </p:nvSpPr>
        <p:spPr/>
        <p:txBody>
          <a:bodyPr/>
          <a:lstStyle/>
          <a:p>
            <a:r>
              <a:rPr lang="en-US" sz="5400" dirty="0"/>
              <a:t>What is mortgage stress?</a:t>
            </a:r>
            <a:endParaRPr lang="en-AU" sz="5400" dirty="0"/>
          </a:p>
        </p:txBody>
      </p:sp>
    </p:spTree>
    <p:extLst>
      <p:ext uri="{BB962C8B-B14F-4D97-AF65-F5344CB8AC3E}">
        <p14:creationId xmlns:p14="http://schemas.microsoft.com/office/powerpoint/2010/main" val="31525508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6357" y="631033"/>
            <a:ext cx="11408408" cy="1117907"/>
          </a:xfrm>
        </p:spPr>
        <p:txBody>
          <a:bodyPr anchor="t">
            <a:normAutofit/>
          </a:bodyPr>
          <a:lstStyle/>
          <a:p>
            <a:r>
              <a:rPr lang="en-US" sz="4000" dirty="0"/>
              <a:t>Mortgage Stress</a:t>
            </a:r>
            <a:endParaRPr lang="en-US" sz="4000"/>
          </a:p>
        </p:txBody>
      </p:sp>
      <p:sp>
        <p:nvSpPr>
          <p:cNvPr id="3" name="Text Placeholder 2"/>
          <p:cNvSpPr>
            <a:spLocks noGrp="1"/>
          </p:cNvSpPr>
          <p:nvPr>
            <p:ph type="body" sz="quarter" idx="13"/>
          </p:nvPr>
        </p:nvSpPr>
        <p:spPr>
          <a:xfrm>
            <a:off x="1041400" y="1748940"/>
            <a:ext cx="9976220" cy="4397860"/>
          </a:xfrm>
        </p:spPr>
        <p:txBody>
          <a:bodyPr anchor="ctr">
            <a:normAutofit/>
          </a:bodyPr>
          <a:lstStyle/>
          <a:p>
            <a:pPr>
              <a:buFont typeface="Arial" panose="020B0604020202020204" pitchFamily="34" charset="0"/>
              <a:buChar char="•"/>
            </a:pPr>
            <a:r>
              <a:rPr lang="en-US" sz="2000" dirty="0"/>
              <a:t>‘…when interest repayment obligations consume a more than comfortable portion of a household budget’ - </a:t>
            </a:r>
            <a:r>
              <a:rPr lang="en-US" sz="2000" i="1" dirty="0"/>
              <a:t>Forbes</a:t>
            </a:r>
          </a:p>
          <a:p>
            <a:pPr>
              <a:buFont typeface="Arial" panose="020B0604020202020204" pitchFamily="34" charset="0"/>
              <a:buChar char="•"/>
            </a:pPr>
            <a:r>
              <a:rPr lang="en-US" sz="2000" dirty="0"/>
              <a:t>Rising interest rates and mortgage payments mean more people will be falling into mortgage stress</a:t>
            </a:r>
          </a:p>
          <a:p>
            <a:pPr>
              <a:buFont typeface="Arial" panose="020B0604020202020204" pitchFamily="34" charset="0"/>
              <a:buChar char="•"/>
            </a:pPr>
            <a:r>
              <a:rPr lang="en-US" sz="2000" dirty="0"/>
              <a:t>For couples separating due to financial abuse, mortgage stress will make dealing with the family home more difficult</a:t>
            </a:r>
          </a:p>
          <a:p>
            <a:pPr>
              <a:buFont typeface="Arial" panose="020B0604020202020204" pitchFamily="34" charset="0"/>
              <a:buChar char="•"/>
            </a:pPr>
            <a:r>
              <a:rPr lang="en-US" sz="2000" dirty="0"/>
              <a:t>We’re going to go through the processes that apply to mortgage stress generally, then the process for property settlement. Then, I’ll go through how financial abuse adds extra complexity.</a:t>
            </a:r>
            <a:endParaRPr lang="en-AU" sz="2000" dirty="0"/>
          </a:p>
        </p:txBody>
      </p:sp>
    </p:spTree>
    <p:extLst>
      <p:ext uri="{BB962C8B-B14F-4D97-AF65-F5344CB8AC3E}">
        <p14:creationId xmlns:p14="http://schemas.microsoft.com/office/powerpoint/2010/main" val="1211319919"/>
      </p:ext>
    </p:extLst>
  </p:cSld>
  <p:clrMapOvr>
    <a:masterClrMapping/>
  </p:clrMapOvr>
</p:sld>
</file>

<file path=ppt/theme/theme1.xml><?xml version="1.0" encoding="utf-8"?>
<a:theme xmlns:a="http://schemas.openxmlformats.org/drawingml/2006/main" name="University of Melbourne">
  <a:themeElements>
    <a:clrScheme name="Custom 1">
      <a:dk1>
        <a:srgbClr val="303030"/>
      </a:dk1>
      <a:lt1>
        <a:srgbClr val="FFFFFF"/>
      </a:lt1>
      <a:dk2>
        <a:srgbClr val="229CD0"/>
      </a:dk2>
      <a:lt2>
        <a:srgbClr val="FFFFFF"/>
      </a:lt2>
      <a:accent1>
        <a:srgbClr val="094183"/>
      </a:accent1>
      <a:accent2>
        <a:srgbClr val="4597AD"/>
      </a:accent2>
      <a:accent3>
        <a:srgbClr val="FF9200"/>
      </a:accent3>
      <a:accent4>
        <a:srgbClr val="5D7FBE"/>
      </a:accent4>
      <a:accent5>
        <a:srgbClr val="DDAD6A"/>
      </a:accent5>
      <a:accent6>
        <a:srgbClr val="D1694C"/>
      </a:accent6>
      <a:hlink>
        <a:srgbClr val="229CD0"/>
      </a:hlink>
      <a:folHlink>
        <a:srgbClr val="229CD0"/>
      </a:folHlink>
    </a:clrScheme>
    <a:fontScheme name="University of Melbourne">
      <a:majorFont>
        <a:latin typeface="Georgi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UoM PowerPoint template 16x9" id="{E4E72F1A-F900-4F24-AF10-CEAA15258909}" vid="{98FA2EAE-BBE2-4046-9DB6-4706523E009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00DC79560B79494897DBDEDB52D7DFB1" ma:contentTypeVersion="14" ma:contentTypeDescription="Create a new document." ma:contentTypeScope="" ma:versionID="606ecf9540cd3ae07c665add7a818404">
  <xsd:schema xmlns:xsd="http://www.w3.org/2001/XMLSchema" xmlns:xs="http://www.w3.org/2001/XMLSchema" xmlns:p="http://schemas.microsoft.com/office/2006/metadata/properties" xmlns:ns3="0cd092a4-c1ff-4b21-b65e-d731d3081f7e" xmlns:ns4="28e72f65-4761-4dd1-bf30-02eb3763cc2f" targetNamespace="http://schemas.microsoft.com/office/2006/metadata/properties" ma:root="true" ma:fieldsID="3124e143b77c8ea87a353228a613d092" ns3:_="" ns4:_="">
    <xsd:import namespace="0cd092a4-c1ff-4b21-b65e-d731d3081f7e"/>
    <xsd:import namespace="28e72f65-4761-4dd1-bf30-02eb3763cc2f"/>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OCR" minOccurs="0"/>
                <xsd:element ref="ns4:MediaServiceGenerationTime" minOccurs="0"/>
                <xsd:element ref="ns4:MediaServiceEventHashCode" minOccurs="0"/>
                <xsd:element ref="ns4:MediaServiceLocation" minOccurs="0"/>
                <xsd:element ref="ns4:MediaServiceAutoKeyPoints" minOccurs="0"/>
                <xsd:element ref="ns4:MediaServiceKeyPoints" minOccurs="0"/>
                <xsd:element ref="ns4: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cd092a4-c1ff-4b21-b65e-d731d3081f7e"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8e72f65-4761-4dd1-bf30-02eb3763cc2f"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ternalName="MediaServiceLocation"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0EC1E69C-1B78-4E73-86AE-E06BEB988B5B}">
  <ds:schemaRefs>
    <ds:schemaRef ds:uri="0cd092a4-c1ff-4b21-b65e-d731d3081f7e"/>
    <ds:schemaRef ds:uri="http://purl.org/dc/elements/1.1/"/>
    <ds:schemaRef ds:uri="http://www.w3.org/XML/1998/namespace"/>
    <ds:schemaRef ds:uri="http://schemas.microsoft.com/office/infopath/2007/PartnerControls"/>
    <ds:schemaRef ds:uri="28e72f65-4761-4dd1-bf30-02eb3763cc2f"/>
    <ds:schemaRef ds:uri="http://schemas.microsoft.com/office/2006/documentManagement/types"/>
    <ds:schemaRef ds:uri="http://schemas.microsoft.com/office/2006/metadata/properties"/>
    <ds:schemaRef ds:uri="http://schemas.openxmlformats.org/package/2006/metadata/core-properties"/>
    <ds:schemaRef ds:uri="http://purl.org/dc/dcmitype/"/>
    <ds:schemaRef ds:uri="http://purl.org/dc/terms/"/>
  </ds:schemaRefs>
</ds:datastoreItem>
</file>

<file path=customXml/itemProps2.xml><?xml version="1.0" encoding="utf-8"?>
<ds:datastoreItem xmlns:ds="http://schemas.openxmlformats.org/officeDocument/2006/customXml" ds:itemID="{BBC6857F-894B-4D46-BEFD-47E559D758E5}">
  <ds:schemaRefs>
    <ds:schemaRef ds:uri="http://schemas.microsoft.com/sharepoint/v3/contenttype/forms"/>
  </ds:schemaRefs>
</ds:datastoreItem>
</file>

<file path=customXml/itemProps3.xml><?xml version="1.0" encoding="utf-8"?>
<ds:datastoreItem xmlns:ds="http://schemas.openxmlformats.org/officeDocument/2006/customXml" ds:itemID="{4FB394F0-8717-4E19-93FB-907EAED5AA7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cd092a4-c1ff-4b21-b65e-d731d3081f7e"/>
    <ds:schemaRef ds:uri="28e72f65-4761-4dd1-bf30-02eb3763cc2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University of Melbourne</Template>
  <TotalTime>7313</TotalTime>
  <Words>1957</Words>
  <Application>Microsoft Macintosh PowerPoint</Application>
  <PresentationFormat>Widescreen</PresentationFormat>
  <Paragraphs>237</Paragraphs>
  <Slides>33</Slides>
  <Notes>27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33</vt:i4>
      </vt:variant>
    </vt:vector>
  </HeadingPairs>
  <TitlesOfParts>
    <vt:vector size="39" baseType="lpstr">
      <vt:lpstr>Arial</vt:lpstr>
      <vt:lpstr>Avenir Book</vt:lpstr>
      <vt:lpstr>Calibri</vt:lpstr>
      <vt:lpstr>Courier New</vt:lpstr>
      <vt:lpstr>Helvetica</vt:lpstr>
      <vt:lpstr>University of Melbourne</vt:lpstr>
      <vt:lpstr>PowerPoint Presentation</vt:lpstr>
      <vt:lpstr>PowerPoint Presentation</vt:lpstr>
      <vt:lpstr>Outline</vt:lpstr>
      <vt:lpstr>PowerPoint Presentation</vt:lpstr>
      <vt:lpstr>What is financial abuse?</vt:lpstr>
      <vt:lpstr>The subtleties of financial abuse</vt:lpstr>
      <vt:lpstr>How we assist</vt:lpstr>
      <vt:lpstr>PowerPoint Presentation</vt:lpstr>
      <vt:lpstr>Mortgage Stress</vt:lpstr>
      <vt:lpstr>PowerPoint Presentation</vt:lpstr>
      <vt:lpstr>When a payment is missed</vt:lpstr>
      <vt:lpstr>Selling the home</vt:lpstr>
      <vt:lpstr>Property settlement</vt:lpstr>
      <vt:lpstr>PowerPoint Presentation</vt:lpstr>
      <vt:lpstr>Mortgage stress and financial abuse</vt:lpstr>
      <vt:lpstr>Mortgage stress and financial abuse: Examples</vt:lpstr>
      <vt:lpstr>PowerPoint Presentation</vt:lpstr>
      <vt:lpstr>Emma’s story</vt:lpstr>
      <vt:lpstr>What can Emma do?</vt:lpstr>
      <vt:lpstr>Whose name is on the loan?</vt:lpstr>
      <vt:lpstr>Nita’s story</vt:lpstr>
      <vt:lpstr>Whose name is on the title?</vt:lpstr>
      <vt:lpstr>Jake’s story</vt:lpstr>
      <vt:lpstr>Responsible lending</vt:lpstr>
      <vt:lpstr>PowerPoint Presentation</vt:lpstr>
      <vt:lpstr>Council rates and strata fees</vt:lpstr>
      <vt:lpstr>The process: Missed payment rates or strata</vt:lpstr>
      <vt:lpstr>Emma’s story</vt:lpstr>
      <vt:lpstr>PowerPoint Presentation</vt:lpstr>
      <vt:lpstr>How to contact the  Financial Abuse Service NSW</vt:lpstr>
      <vt:lpstr>PowerPoint Presentation</vt:lpstr>
      <vt:lpstr>Before You Go</vt:lpstr>
      <vt:lpstr>PowerPoint Presentation</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RLC</dc:creator>
  <cp:lastModifiedBy>Microsoft Office User</cp:lastModifiedBy>
  <cp:revision>392</cp:revision>
  <dcterms:created xsi:type="dcterms:W3CDTF">2018-04-17T12:20:22Z</dcterms:created>
  <dcterms:modified xsi:type="dcterms:W3CDTF">2023-05-02T23:03:11Z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0x01010000DC79560B79494897DBDEDB52D7DFB1</vt:lpwstr>
  </property>
  <property fmtid="{D5CDD505-2E9C-101B-9397-08002B2CF9AE}" pid="3" name="xd_Signature">
    <vt:bool>false</vt:bool>
  </property>
  <property fmtid="{D5CDD505-2E9C-101B-9397-08002B2CF9AE}" pid="4" name="xd_ProgID">
    <vt:lpwstr/>
  </property>
  <property fmtid="{D5CDD505-2E9C-101B-9397-08002B2CF9AE}" pid="5" name="TemplateUrl">
    <vt:lpwstr/>
  </property>
  <property fmtid="{D5CDD505-2E9C-101B-9397-08002B2CF9AE}" pid="6" name="ComplianceAssetId">
    <vt:lpwstr/>
  </property>
  <property fmtid="{D5CDD505-2E9C-101B-9397-08002B2CF9AE}" pid="7" name="_ExtendedDescription">
    <vt:lpwstr/>
  </property>
  <property fmtid="{D5CDD505-2E9C-101B-9397-08002B2CF9AE}" pid="8" name="TaxKeyword">
    <vt:lpwstr/>
  </property>
  <property fmtid="{D5CDD505-2E9C-101B-9397-08002B2CF9AE}" pid="9" name="FunctionOrProject">
    <vt:lpwstr>340;#CLE, Capacity Building, Presentations|87feb7bb-97b7-4b56-a85f-e80e1c14ca29</vt:lpwstr>
  </property>
  <property fmtid="{D5CDD505-2E9C-101B-9397-08002B2CF9AE}" pid="10" name="Level5">
    <vt:lpwstr/>
  </property>
  <property fmtid="{D5CDD505-2E9C-101B-9397-08002B2CF9AE}" pid="11" name="Year">
    <vt:lpwstr>3;#2021|5eddbea2-8508-44c8-afae-e14e90b69519</vt:lpwstr>
  </property>
  <property fmtid="{D5CDD505-2E9C-101B-9397-08002B2CF9AE}" pid="12" name="Area">
    <vt:lpwstr>321;#Financial Abuse|8606a188-4b50-4866-9f5a-9ae10734966f</vt:lpwstr>
  </property>
</Properties>
</file>