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60"/>
  </p:notesMasterIdLst>
  <p:handoutMasterIdLst>
    <p:handoutMasterId r:id="rId61"/>
  </p:handoutMasterIdLst>
  <p:sldIdLst>
    <p:sldId id="292" r:id="rId5"/>
    <p:sldId id="295" r:id="rId6"/>
    <p:sldId id="442" r:id="rId7"/>
    <p:sldId id="797" r:id="rId8"/>
    <p:sldId id="312" r:id="rId9"/>
    <p:sldId id="473" r:id="rId10"/>
    <p:sldId id="845" r:id="rId11"/>
    <p:sldId id="470" r:id="rId12"/>
    <p:sldId id="793" r:id="rId13"/>
    <p:sldId id="785" r:id="rId14"/>
    <p:sldId id="786" r:id="rId15"/>
    <p:sldId id="619" r:id="rId16"/>
    <p:sldId id="844" r:id="rId17"/>
    <p:sldId id="831" r:id="rId18"/>
    <p:sldId id="837" r:id="rId19"/>
    <p:sldId id="838" r:id="rId20"/>
    <p:sldId id="843" r:id="rId21"/>
    <p:sldId id="851" r:id="rId22"/>
    <p:sldId id="852" r:id="rId23"/>
    <p:sldId id="808" r:id="rId24"/>
    <p:sldId id="846" r:id="rId25"/>
    <p:sldId id="796" r:id="rId26"/>
    <p:sldId id="809" r:id="rId27"/>
    <p:sldId id="814" r:id="rId28"/>
    <p:sldId id="847" r:id="rId29"/>
    <p:sldId id="834" r:id="rId30"/>
    <p:sldId id="848" r:id="rId31"/>
    <p:sldId id="825" r:id="rId32"/>
    <p:sldId id="819" r:id="rId33"/>
    <p:sldId id="827" r:id="rId34"/>
    <p:sldId id="826" r:id="rId35"/>
    <p:sldId id="820" r:id="rId36"/>
    <p:sldId id="835" r:id="rId37"/>
    <p:sldId id="810" r:id="rId38"/>
    <p:sldId id="833" r:id="rId39"/>
    <p:sldId id="821" r:id="rId40"/>
    <p:sldId id="823" r:id="rId41"/>
    <p:sldId id="824" r:id="rId42"/>
    <p:sldId id="853" r:id="rId43"/>
    <p:sldId id="811" r:id="rId44"/>
    <p:sldId id="841" r:id="rId45"/>
    <p:sldId id="828" r:id="rId46"/>
    <p:sldId id="840" r:id="rId47"/>
    <p:sldId id="807" r:id="rId48"/>
    <p:sldId id="850" r:id="rId49"/>
    <p:sldId id="693" r:id="rId50"/>
    <p:sldId id="794" r:id="rId51"/>
    <p:sldId id="604" r:id="rId52"/>
    <p:sldId id="466" r:id="rId53"/>
    <p:sldId id="755" r:id="rId54"/>
    <p:sldId id="842" r:id="rId55"/>
    <p:sldId id="615" r:id="rId56"/>
    <p:sldId id="472" r:id="rId57"/>
    <p:sldId id="362" r:id="rId58"/>
    <p:sldId id="36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B46EBB-736C-4A1C-8692-9DD8A6834F78}">
          <p14:sldIdLst>
            <p14:sldId id="292"/>
            <p14:sldId id="295"/>
            <p14:sldId id="442"/>
            <p14:sldId id="797"/>
            <p14:sldId id="312"/>
            <p14:sldId id="473"/>
            <p14:sldId id="845"/>
            <p14:sldId id="470"/>
            <p14:sldId id="793"/>
            <p14:sldId id="785"/>
            <p14:sldId id="786"/>
            <p14:sldId id="619"/>
            <p14:sldId id="844"/>
            <p14:sldId id="831"/>
            <p14:sldId id="837"/>
            <p14:sldId id="838"/>
            <p14:sldId id="843"/>
            <p14:sldId id="851"/>
            <p14:sldId id="852"/>
            <p14:sldId id="808"/>
            <p14:sldId id="846"/>
            <p14:sldId id="796"/>
            <p14:sldId id="809"/>
            <p14:sldId id="814"/>
            <p14:sldId id="847"/>
            <p14:sldId id="834"/>
            <p14:sldId id="848"/>
            <p14:sldId id="825"/>
            <p14:sldId id="819"/>
            <p14:sldId id="827"/>
            <p14:sldId id="826"/>
            <p14:sldId id="820"/>
            <p14:sldId id="835"/>
            <p14:sldId id="810"/>
            <p14:sldId id="833"/>
            <p14:sldId id="821"/>
            <p14:sldId id="823"/>
            <p14:sldId id="824"/>
            <p14:sldId id="853"/>
            <p14:sldId id="811"/>
            <p14:sldId id="841"/>
            <p14:sldId id="828"/>
            <p14:sldId id="840"/>
            <p14:sldId id="807"/>
            <p14:sldId id="850"/>
            <p14:sldId id="693"/>
            <p14:sldId id="794"/>
            <p14:sldId id="604"/>
            <p14:sldId id="466"/>
            <p14:sldId id="755"/>
            <p14:sldId id="842"/>
            <p14:sldId id="615"/>
            <p14:sldId id="472"/>
            <p14:sldId id="362"/>
            <p14:sldId id="3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9CD0"/>
    <a:srgbClr val="F07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0" autoAdjust="0"/>
    <p:restoredTop sz="73551" autoAdjust="0"/>
  </p:normalViewPr>
  <p:slideViewPr>
    <p:cSldViewPr snapToGrid="0">
      <p:cViewPr varScale="1">
        <p:scale>
          <a:sx n="105" d="100"/>
          <a:sy n="105" d="100"/>
        </p:scale>
        <p:origin x="2376" y="1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8" d="100"/>
          <a:sy n="108" d="100"/>
        </p:scale>
        <p:origin x="3320"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15C0B-18A0-457C-82F3-12AAC0CE4568}"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F813F0C3-D7F2-44D9-9533-A84B97D70F03}">
      <dgm:prSet/>
      <dgm:spPr/>
      <dgm:t>
        <a:bodyPr/>
        <a:lstStyle/>
        <a:p>
          <a:pPr>
            <a:lnSpc>
              <a:spcPct val="100000"/>
            </a:lnSpc>
          </a:pPr>
          <a:r>
            <a:rPr lang="en-US" b="0" i="0"/>
            <a:t>The Court only has the power to adjust the legal interests of each party in relation to their property</a:t>
          </a:r>
          <a:endParaRPr lang="en-US"/>
        </a:p>
      </dgm:t>
    </dgm:pt>
    <dgm:pt modelId="{042BBDE8-6AE5-4A2D-B827-C8343A685828}" type="parTrans" cxnId="{17933646-F9CC-4B1C-8ECC-D53536B437A5}">
      <dgm:prSet/>
      <dgm:spPr/>
      <dgm:t>
        <a:bodyPr/>
        <a:lstStyle/>
        <a:p>
          <a:endParaRPr lang="en-US"/>
        </a:p>
      </dgm:t>
    </dgm:pt>
    <dgm:pt modelId="{7BA3C42B-16DE-49BB-93A7-0AA35C098645}" type="sibTrans" cxnId="{17933646-F9CC-4B1C-8ECC-D53536B437A5}">
      <dgm:prSet/>
      <dgm:spPr/>
      <dgm:t>
        <a:bodyPr/>
        <a:lstStyle/>
        <a:p>
          <a:endParaRPr lang="en-US"/>
        </a:p>
      </dgm:t>
    </dgm:pt>
    <dgm:pt modelId="{E491B27B-52A4-411F-BC3D-28F589226E2B}">
      <dgm:prSet/>
      <dgm:spPr/>
      <dgm:t>
        <a:bodyPr/>
        <a:lstStyle/>
        <a:p>
          <a:pPr>
            <a:lnSpc>
              <a:spcPct val="100000"/>
            </a:lnSpc>
          </a:pPr>
          <a:r>
            <a:rPr lang="en-US" b="0" i="0" dirty="0"/>
            <a:t>The Court cannot make an order when the liabilities of the parties exceed the value of any assets. This is because there is no property interest to adjust. </a:t>
          </a:r>
          <a:r>
            <a:rPr lang="en-AU" b="0" i="0" dirty="0"/>
            <a:t>This does not preclude from making a superannuation splitting order.</a:t>
          </a:r>
          <a:endParaRPr lang="en-US" dirty="0"/>
        </a:p>
      </dgm:t>
    </dgm:pt>
    <dgm:pt modelId="{F75302A1-A5C6-4790-9497-5AFB8631C6E4}" type="parTrans" cxnId="{56778B03-EC72-4BD6-B5D2-96F875682E33}">
      <dgm:prSet/>
      <dgm:spPr/>
      <dgm:t>
        <a:bodyPr/>
        <a:lstStyle/>
        <a:p>
          <a:endParaRPr lang="en-US"/>
        </a:p>
      </dgm:t>
    </dgm:pt>
    <dgm:pt modelId="{9DC43B14-660C-4EA0-B398-48E38BE0F693}" type="sibTrans" cxnId="{56778B03-EC72-4BD6-B5D2-96F875682E33}">
      <dgm:prSet/>
      <dgm:spPr/>
      <dgm:t>
        <a:bodyPr/>
        <a:lstStyle/>
        <a:p>
          <a:endParaRPr lang="en-US"/>
        </a:p>
      </dgm:t>
    </dgm:pt>
    <dgm:pt modelId="{6D2AD0DE-7D92-4977-9EA7-785E3AEE06E6}">
      <dgm:prSet/>
      <dgm:spPr/>
      <dgm:t>
        <a:bodyPr/>
        <a:lstStyle/>
        <a:p>
          <a:pPr>
            <a:lnSpc>
              <a:spcPct val="100000"/>
            </a:lnSpc>
          </a:pPr>
          <a:r>
            <a:rPr lang="en-US" b="0" i="0"/>
            <a:t>The Court cannot affect the rights of a third party unless that third party is joined as a party to the proceedings.</a:t>
          </a:r>
          <a:endParaRPr lang="en-US"/>
        </a:p>
      </dgm:t>
    </dgm:pt>
    <dgm:pt modelId="{089A6DB5-24DF-4788-B293-31B2E4A5EC7F}" type="parTrans" cxnId="{AB280F5D-994E-4BA4-93F6-DF052729D7C5}">
      <dgm:prSet/>
      <dgm:spPr/>
      <dgm:t>
        <a:bodyPr/>
        <a:lstStyle/>
        <a:p>
          <a:endParaRPr lang="en-US"/>
        </a:p>
      </dgm:t>
    </dgm:pt>
    <dgm:pt modelId="{5CC7504A-FE57-4D11-903A-5D87BF8F83BD}" type="sibTrans" cxnId="{AB280F5D-994E-4BA4-93F6-DF052729D7C5}">
      <dgm:prSet/>
      <dgm:spPr/>
      <dgm:t>
        <a:bodyPr/>
        <a:lstStyle/>
        <a:p>
          <a:endParaRPr lang="en-US"/>
        </a:p>
      </dgm:t>
    </dgm:pt>
    <dgm:pt modelId="{DFFE6892-0AAC-4406-9129-4F8F374A836C}" type="pres">
      <dgm:prSet presAssocID="{2B915C0B-18A0-457C-82F3-12AAC0CE4568}" presName="outerComposite" presStyleCnt="0">
        <dgm:presLayoutVars>
          <dgm:chMax val="5"/>
          <dgm:dir/>
          <dgm:resizeHandles val="exact"/>
        </dgm:presLayoutVars>
      </dgm:prSet>
      <dgm:spPr/>
    </dgm:pt>
    <dgm:pt modelId="{2E00CFF6-A690-4520-896C-C49F68CB8A15}" type="pres">
      <dgm:prSet presAssocID="{2B915C0B-18A0-457C-82F3-12AAC0CE4568}" presName="dummyMaxCanvas" presStyleCnt="0">
        <dgm:presLayoutVars/>
      </dgm:prSet>
      <dgm:spPr/>
    </dgm:pt>
    <dgm:pt modelId="{8FD1050E-1146-4114-B3CE-113735142C6C}" type="pres">
      <dgm:prSet presAssocID="{2B915C0B-18A0-457C-82F3-12AAC0CE4568}" presName="ThreeNodes_1" presStyleLbl="node1" presStyleIdx="0" presStyleCnt="3">
        <dgm:presLayoutVars>
          <dgm:bulletEnabled val="1"/>
        </dgm:presLayoutVars>
      </dgm:prSet>
      <dgm:spPr/>
    </dgm:pt>
    <dgm:pt modelId="{0EA7CFC5-4EEB-4A38-824D-2D91042CB444}" type="pres">
      <dgm:prSet presAssocID="{2B915C0B-18A0-457C-82F3-12AAC0CE4568}" presName="ThreeNodes_2" presStyleLbl="node1" presStyleIdx="1" presStyleCnt="3">
        <dgm:presLayoutVars>
          <dgm:bulletEnabled val="1"/>
        </dgm:presLayoutVars>
      </dgm:prSet>
      <dgm:spPr/>
    </dgm:pt>
    <dgm:pt modelId="{DC4BA180-42D3-40D5-A3AB-CEB5AA2C34D5}" type="pres">
      <dgm:prSet presAssocID="{2B915C0B-18A0-457C-82F3-12AAC0CE4568}" presName="ThreeNodes_3" presStyleLbl="node1" presStyleIdx="2" presStyleCnt="3">
        <dgm:presLayoutVars>
          <dgm:bulletEnabled val="1"/>
        </dgm:presLayoutVars>
      </dgm:prSet>
      <dgm:spPr/>
    </dgm:pt>
    <dgm:pt modelId="{7282A5B3-1193-4021-9FBB-2D1F426110C3}" type="pres">
      <dgm:prSet presAssocID="{2B915C0B-18A0-457C-82F3-12AAC0CE4568}" presName="ThreeConn_1-2" presStyleLbl="fgAccFollowNode1" presStyleIdx="0" presStyleCnt="2">
        <dgm:presLayoutVars>
          <dgm:bulletEnabled val="1"/>
        </dgm:presLayoutVars>
      </dgm:prSet>
      <dgm:spPr/>
    </dgm:pt>
    <dgm:pt modelId="{6CAAB913-EEDD-443D-A10A-CD1D3DB71C8F}" type="pres">
      <dgm:prSet presAssocID="{2B915C0B-18A0-457C-82F3-12AAC0CE4568}" presName="ThreeConn_2-3" presStyleLbl="fgAccFollowNode1" presStyleIdx="1" presStyleCnt="2">
        <dgm:presLayoutVars>
          <dgm:bulletEnabled val="1"/>
        </dgm:presLayoutVars>
      </dgm:prSet>
      <dgm:spPr/>
    </dgm:pt>
    <dgm:pt modelId="{A62C5506-5E3B-467E-AC92-7E0623BC396C}" type="pres">
      <dgm:prSet presAssocID="{2B915C0B-18A0-457C-82F3-12AAC0CE4568}" presName="ThreeNodes_1_text" presStyleLbl="node1" presStyleIdx="2" presStyleCnt="3">
        <dgm:presLayoutVars>
          <dgm:bulletEnabled val="1"/>
        </dgm:presLayoutVars>
      </dgm:prSet>
      <dgm:spPr/>
    </dgm:pt>
    <dgm:pt modelId="{C329D738-A7F0-4DB9-A229-B606BAEF2948}" type="pres">
      <dgm:prSet presAssocID="{2B915C0B-18A0-457C-82F3-12AAC0CE4568}" presName="ThreeNodes_2_text" presStyleLbl="node1" presStyleIdx="2" presStyleCnt="3">
        <dgm:presLayoutVars>
          <dgm:bulletEnabled val="1"/>
        </dgm:presLayoutVars>
      </dgm:prSet>
      <dgm:spPr/>
    </dgm:pt>
    <dgm:pt modelId="{26E65731-F04E-4941-B72D-5C4A30F29123}" type="pres">
      <dgm:prSet presAssocID="{2B915C0B-18A0-457C-82F3-12AAC0CE4568}" presName="ThreeNodes_3_text" presStyleLbl="node1" presStyleIdx="2" presStyleCnt="3">
        <dgm:presLayoutVars>
          <dgm:bulletEnabled val="1"/>
        </dgm:presLayoutVars>
      </dgm:prSet>
      <dgm:spPr/>
    </dgm:pt>
  </dgm:ptLst>
  <dgm:cxnLst>
    <dgm:cxn modelId="{56778B03-EC72-4BD6-B5D2-96F875682E33}" srcId="{2B915C0B-18A0-457C-82F3-12AAC0CE4568}" destId="{E491B27B-52A4-411F-BC3D-28F589226E2B}" srcOrd="1" destOrd="0" parTransId="{F75302A1-A5C6-4790-9497-5AFB8631C6E4}" sibTransId="{9DC43B14-660C-4EA0-B398-48E38BE0F693}"/>
    <dgm:cxn modelId="{F86F4714-2126-49E4-A35F-79EE0B34ABB2}" type="presOf" srcId="{9DC43B14-660C-4EA0-B398-48E38BE0F693}" destId="{6CAAB913-EEDD-443D-A10A-CD1D3DB71C8F}" srcOrd="0" destOrd="0" presId="urn:microsoft.com/office/officeart/2005/8/layout/vProcess5"/>
    <dgm:cxn modelId="{7768291B-2DFC-4D8F-8036-8AEAABE17EEF}" type="presOf" srcId="{F813F0C3-D7F2-44D9-9533-A84B97D70F03}" destId="{A62C5506-5E3B-467E-AC92-7E0623BC396C}" srcOrd="1" destOrd="0" presId="urn:microsoft.com/office/officeart/2005/8/layout/vProcess5"/>
    <dgm:cxn modelId="{17933646-F9CC-4B1C-8ECC-D53536B437A5}" srcId="{2B915C0B-18A0-457C-82F3-12AAC0CE4568}" destId="{F813F0C3-D7F2-44D9-9533-A84B97D70F03}" srcOrd="0" destOrd="0" parTransId="{042BBDE8-6AE5-4A2D-B827-C8343A685828}" sibTransId="{7BA3C42B-16DE-49BB-93A7-0AA35C098645}"/>
    <dgm:cxn modelId="{D5565853-E1B8-4C07-83DC-5E63B8E585F7}" type="presOf" srcId="{6D2AD0DE-7D92-4977-9EA7-785E3AEE06E6}" destId="{26E65731-F04E-4941-B72D-5C4A30F29123}" srcOrd="1" destOrd="0" presId="urn:microsoft.com/office/officeart/2005/8/layout/vProcess5"/>
    <dgm:cxn modelId="{A40B7658-12F2-4618-AACC-3D2445469F87}" type="presOf" srcId="{6D2AD0DE-7D92-4977-9EA7-785E3AEE06E6}" destId="{DC4BA180-42D3-40D5-A3AB-CEB5AA2C34D5}" srcOrd="0" destOrd="0" presId="urn:microsoft.com/office/officeart/2005/8/layout/vProcess5"/>
    <dgm:cxn modelId="{AB280F5D-994E-4BA4-93F6-DF052729D7C5}" srcId="{2B915C0B-18A0-457C-82F3-12AAC0CE4568}" destId="{6D2AD0DE-7D92-4977-9EA7-785E3AEE06E6}" srcOrd="2" destOrd="0" parTransId="{089A6DB5-24DF-4788-B293-31B2E4A5EC7F}" sibTransId="{5CC7504A-FE57-4D11-903A-5D87BF8F83BD}"/>
    <dgm:cxn modelId="{D89AAE5D-A80B-4C37-AE11-A51A6C78BD1A}" type="presOf" srcId="{F813F0C3-D7F2-44D9-9533-A84B97D70F03}" destId="{8FD1050E-1146-4114-B3CE-113735142C6C}" srcOrd="0" destOrd="0" presId="urn:microsoft.com/office/officeart/2005/8/layout/vProcess5"/>
    <dgm:cxn modelId="{0C707F65-A706-49A8-B5B4-70BA47EB13FB}" type="presOf" srcId="{7BA3C42B-16DE-49BB-93A7-0AA35C098645}" destId="{7282A5B3-1193-4021-9FBB-2D1F426110C3}" srcOrd="0" destOrd="0" presId="urn:microsoft.com/office/officeart/2005/8/layout/vProcess5"/>
    <dgm:cxn modelId="{0CA84586-7F7B-40DD-9A59-F21BD92DADE0}" type="presOf" srcId="{E491B27B-52A4-411F-BC3D-28F589226E2B}" destId="{C329D738-A7F0-4DB9-A229-B606BAEF2948}" srcOrd="1" destOrd="0" presId="urn:microsoft.com/office/officeart/2005/8/layout/vProcess5"/>
    <dgm:cxn modelId="{D1E6D9D0-E3C8-43F1-9088-F7B54C46FACF}" type="presOf" srcId="{E491B27B-52A4-411F-BC3D-28F589226E2B}" destId="{0EA7CFC5-4EEB-4A38-824D-2D91042CB444}" srcOrd="0" destOrd="0" presId="urn:microsoft.com/office/officeart/2005/8/layout/vProcess5"/>
    <dgm:cxn modelId="{562D49F9-F680-4157-B07E-B6B79EA9DC2E}" type="presOf" srcId="{2B915C0B-18A0-457C-82F3-12AAC0CE4568}" destId="{DFFE6892-0AAC-4406-9129-4F8F374A836C}" srcOrd="0" destOrd="0" presId="urn:microsoft.com/office/officeart/2005/8/layout/vProcess5"/>
    <dgm:cxn modelId="{A5EED876-67F7-4D4E-95B4-79B1353F90A2}" type="presParOf" srcId="{DFFE6892-0AAC-4406-9129-4F8F374A836C}" destId="{2E00CFF6-A690-4520-896C-C49F68CB8A15}" srcOrd="0" destOrd="0" presId="urn:microsoft.com/office/officeart/2005/8/layout/vProcess5"/>
    <dgm:cxn modelId="{126526B6-DBCA-495A-89E7-1A5A73FDB4D5}" type="presParOf" srcId="{DFFE6892-0AAC-4406-9129-4F8F374A836C}" destId="{8FD1050E-1146-4114-B3CE-113735142C6C}" srcOrd="1" destOrd="0" presId="urn:microsoft.com/office/officeart/2005/8/layout/vProcess5"/>
    <dgm:cxn modelId="{EA452CE1-8F6A-40A9-A023-D78870E737DA}" type="presParOf" srcId="{DFFE6892-0AAC-4406-9129-4F8F374A836C}" destId="{0EA7CFC5-4EEB-4A38-824D-2D91042CB444}" srcOrd="2" destOrd="0" presId="urn:microsoft.com/office/officeart/2005/8/layout/vProcess5"/>
    <dgm:cxn modelId="{5F6688AC-25E7-4E51-9C43-C39CC764359A}" type="presParOf" srcId="{DFFE6892-0AAC-4406-9129-4F8F374A836C}" destId="{DC4BA180-42D3-40D5-A3AB-CEB5AA2C34D5}" srcOrd="3" destOrd="0" presId="urn:microsoft.com/office/officeart/2005/8/layout/vProcess5"/>
    <dgm:cxn modelId="{EFED5C1A-D802-428B-8A2E-287B06803FBC}" type="presParOf" srcId="{DFFE6892-0AAC-4406-9129-4F8F374A836C}" destId="{7282A5B3-1193-4021-9FBB-2D1F426110C3}" srcOrd="4" destOrd="0" presId="urn:microsoft.com/office/officeart/2005/8/layout/vProcess5"/>
    <dgm:cxn modelId="{3EA84A5B-5F03-459E-8E61-A7085647E542}" type="presParOf" srcId="{DFFE6892-0AAC-4406-9129-4F8F374A836C}" destId="{6CAAB913-EEDD-443D-A10A-CD1D3DB71C8F}" srcOrd="5" destOrd="0" presId="urn:microsoft.com/office/officeart/2005/8/layout/vProcess5"/>
    <dgm:cxn modelId="{7738D29E-C06C-47AF-A75D-6360813E95B7}" type="presParOf" srcId="{DFFE6892-0AAC-4406-9129-4F8F374A836C}" destId="{A62C5506-5E3B-467E-AC92-7E0623BC396C}" srcOrd="6" destOrd="0" presId="urn:microsoft.com/office/officeart/2005/8/layout/vProcess5"/>
    <dgm:cxn modelId="{5E097776-A654-4E1A-B73F-357E5F70C2D3}" type="presParOf" srcId="{DFFE6892-0AAC-4406-9129-4F8F374A836C}" destId="{C329D738-A7F0-4DB9-A229-B606BAEF2948}" srcOrd="7" destOrd="0" presId="urn:microsoft.com/office/officeart/2005/8/layout/vProcess5"/>
    <dgm:cxn modelId="{A4981DE2-5511-46B4-B0E5-F6CAA33D3DA0}" type="presParOf" srcId="{DFFE6892-0AAC-4406-9129-4F8F374A836C}" destId="{26E65731-F04E-4941-B72D-5C4A30F2912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A1DE3B-7D28-4F13-97A4-43B24E6AA6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7700CEC-0349-4E7C-AE68-4E6136949884}">
      <dgm:prSet/>
      <dgm:spPr/>
      <dgm:t>
        <a:bodyPr/>
        <a:lstStyle/>
        <a:p>
          <a:r>
            <a:rPr lang="en-US" b="0" i="0" dirty="0"/>
            <a:t>An application for property can be made by a non bankrupt person. The bankruptcy trustee must be joined as a party to the proceedings.</a:t>
          </a:r>
          <a:endParaRPr lang="en-US" dirty="0"/>
        </a:p>
      </dgm:t>
    </dgm:pt>
    <dgm:pt modelId="{FE5279E2-C532-4D15-B579-3929DF336BC5}" type="parTrans" cxnId="{27DB5495-A816-41AC-A939-37076D1D2BC7}">
      <dgm:prSet/>
      <dgm:spPr/>
      <dgm:t>
        <a:bodyPr/>
        <a:lstStyle/>
        <a:p>
          <a:endParaRPr lang="en-US"/>
        </a:p>
      </dgm:t>
    </dgm:pt>
    <dgm:pt modelId="{F517650C-A6BB-44BE-A8A9-22B15DFE7893}" type="sibTrans" cxnId="{27DB5495-A816-41AC-A939-37076D1D2BC7}">
      <dgm:prSet/>
      <dgm:spPr/>
      <dgm:t>
        <a:bodyPr/>
        <a:lstStyle/>
        <a:p>
          <a:endParaRPr lang="en-US"/>
        </a:p>
      </dgm:t>
    </dgm:pt>
    <dgm:pt modelId="{44DECCDB-A5D0-4E6C-ABE0-31822589E5CB}">
      <dgm:prSet/>
      <dgm:spPr/>
      <dgm:t>
        <a:bodyPr/>
        <a:lstStyle/>
        <a:p>
          <a:r>
            <a:rPr lang="en-US" b="0" i="0"/>
            <a:t>The bankrupt person is not entitled to have a say in what happens to vested bankruptcy property without leave of the Court. </a:t>
          </a:r>
          <a:endParaRPr lang="en-US"/>
        </a:p>
      </dgm:t>
    </dgm:pt>
    <dgm:pt modelId="{3CC49B37-E481-4109-A03B-459B05D3A6B2}" type="parTrans" cxnId="{19CCF426-6BDD-4CE0-9F39-9EB8A404E9CD}">
      <dgm:prSet/>
      <dgm:spPr/>
      <dgm:t>
        <a:bodyPr/>
        <a:lstStyle/>
        <a:p>
          <a:endParaRPr lang="en-US"/>
        </a:p>
      </dgm:t>
    </dgm:pt>
    <dgm:pt modelId="{9F95753B-0120-4319-AB7D-2288E460EFAF}" type="sibTrans" cxnId="{19CCF426-6BDD-4CE0-9F39-9EB8A404E9CD}">
      <dgm:prSet/>
      <dgm:spPr/>
      <dgm:t>
        <a:bodyPr/>
        <a:lstStyle/>
        <a:p>
          <a:endParaRPr lang="en-US"/>
        </a:p>
      </dgm:t>
    </dgm:pt>
    <dgm:pt modelId="{1CD660DB-248C-4B93-B3F7-548556327F87}" type="pres">
      <dgm:prSet presAssocID="{DDA1DE3B-7D28-4F13-97A4-43B24E6AA647}" presName="hierChild1" presStyleCnt="0">
        <dgm:presLayoutVars>
          <dgm:chPref val="1"/>
          <dgm:dir/>
          <dgm:animOne val="branch"/>
          <dgm:animLvl val="lvl"/>
          <dgm:resizeHandles/>
        </dgm:presLayoutVars>
      </dgm:prSet>
      <dgm:spPr/>
    </dgm:pt>
    <dgm:pt modelId="{ECC5DB87-ACC9-4FCF-AF8C-9E1B0C97CBF0}" type="pres">
      <dgm:prSet presAssocID="{E7700CEC-0349-4E7C-AE68-4E6136949884}" presName="hierRoot1" presStyleCnt="0"/>
      <dgm:spPr/>
    </dgm:pt>
    <dgm:pt modelId="{EDED8082-40F4-4E0C-9CC5-86DCCF49AEE5}" type="pres">
      <dgm:prSet presAssocID="{E7700CEC-0349-4E7C-AE68-4E6136949884}" presName="composite" presStyleCnt="0"/>
      <dgm:spPr/>
    </dgm:pt>
    <dgm:pt modelId="{1C36CEBE-272E-4A40-A115-782E39A51838}" type="pres">
      <dgm:prSet presAssocID="{E7700CEC-0349-4E7C-AE68-4E6136949884}" presName="background" presStyleLbl="node0" presStyleIdx="0" presStyleCnt="2"/>
      <dgm:spPr/>
    </dgm:pt>
    <dgm:pt modelId="{61569595-273C-4D02-B423-656EBEC03739}" type="pres">
      <dgm:prSet presAssocID="{E7700CEC-0349-4E7C-AE68-4E6136949884}" presName="text" presStyleLbl="fgAcc0" presStyleIdx="0" presStyleCnt="2">
        <dgm:presLayoutVars>
          <dgm:chPref val="3"/>
        </dgm:presLayoutVars>
      </dgm:prSet>
      <dgm:spPr/>
    </dgm:pt>
    <dgm:pt modelId="{D2E1809C-0B3B-4F87-8A41-EFF7C31DE63E}" type="pres">
      <dgm:prSet presAssocID="{E7700CEC-0349-4E7C-AE68-4E6136949884}" presName="hierChild2" presStyleCnt="0"/>
      <dgm:spPr/>
    </dgm:pt>
    <dgm:pt modelId="{E6D9C5BF-EB1F-4913-B8A8-324C7F4BFD99}" type="pres">
      <dgm:prSet presAssocID="{44DECCDB-A5D0-4E6C-ABE0-31822589E5CB}" presName="hierRoot1" presStyleCnt="0"/>
      <dgm:spPr/>
    </dgm:pt>
    <dgm:pt modelId="{0E724067-6189-4662-8DE1-712842CF5E3A}" type="pres">
      <dgm:prSet presAssocID="{44DECCDB-A5D0-4E6C-ABE0-31822589E5CB}" presName="composite" presStyleCnt="0"/>
      <dgm:spPr/>
    </dgm:pt>
    <dgm:pt modelId="{927A23ED-FEFC-4456-9EE7-CF50A2216B63}" type="pres">
      <dgm:prSet presAssocID="{44DECCDB-A5D0-4E6C-ABE0-31822589E5CB}" presName="background" presStyleLbl="node0" presStyleIdx="1" presStyleCnt="2"/>
      <dgm:spPr/>
    </dgm:pt>
    <dgm:pt modelId="{124A499F-BF62-44D5-96DA-DD5AF8DD90C2}" type="pres">
      <dgm:prSet presAssocID="{44DECCDB-A5D0-4E6C-ABE0-31822589E5CB}" presName="text" presStyleLbl="fgAcc0" presStyleIdx="1" presStyleCnt="2">
        <dgm:presLayoutVars>
          <dgm:chPref val="3"/>
        </dgm:presLayoutVars>
      </dgm:prSet>
      <dgm:spPr/>
    </dgm:pt>
    <dgm:pt modelId="{CEAA061E-08F2-42D4-8440-EA2CFFFBA0B6}" type="pres">
      <dgm:prSet presAssocID="{44DECCDB-A5D0-4E6C-ABE0-31822589E5CB}" presName="hierChild2" presStyleCnt="0"/>
      <dgm:spPr/>
    </dgm:pt>
  </dgm:ptLst>
  <dgm:cxnLst>
    <dgm:cxn modelId="{19CCF426-6BDD-4CE0-9F39-9EB8A404E9CD}" srcId="{DDA1DE3B-7D28-4F13-97A4-43B24E6AA647}" destId="{44DECCDB-A5D0-4E6C-ABE0-31822589E5CB}" srcOrd="1" destOrd="0" parTransId="{3CC49B37-E481-4109-A03B-459B05D3A6B2}" sibTransId="{9F95753B-0120-4319-AB7D-2288E460EFAF}"/>
    <dgm:cxn modelId="{529AEB44-B814-42FB-B26C-9AC144E69E91}" type="presOf" srcId="{44DECCDB-A5D0-4E6C-ABE0-31822589E5CB}" destId="{124A499F-BF62-44D5-96DA-DD5AF8DD90C2}" srcOrd="0" destOrd="0" presId="urn:microsoft.com/office/officeart/2005/8/layout/hierarchy1"/>
    <dgm:cxn modelId="{1FE51969-080D-4084-9301-B89C18B43E74}" type="presOf" srcId="{E7700CEC-0349-4E7C-AE68-4E6136949884}" destId="{61569595-273C-4D02-B423-656EBEC03739}" srcOrd="0" destOrd="0" presId="urn:microsoft.com/office/officeart/2005/8/layout/hierarchy1"/>
    <dgm:cxn modelId="{27DB5495-A816-41AC-A939-37076D1D2BC7}" srcId="{DDA1DE3B-7D28-4F13-97A4-43B24E6AA647}" destId="{E7700CEC-0349-4E7C-AE68-4E6136949884}" srcOrd="0" destOrd="0" parTransId="{FE5279E2-C532-4D15-B579-3929DF336BC5}" sibTransId="{F517650C-A6BB-44BE-A8A9-22B15DFE7893}"/>
    <dgm:cxn modelId="{814667AE-E3D8-42F4-A953-819E728D02D6}" type="presOf" srcId="{DDA1DE3B-7D28-4F13-97A4-43B24E6AA647}" destId="{1CD660DB-248C-4B93-B3F7-548556327F87}" srcOrd="0" destOrd="0" presId="urn:microsoft.com/office/officeart/2005/8/layout/hierarchy1"/>
    <dgm:cxn modelId="{2C1DD442-78A2-4A9F-8C9B-5CF7CCFE1409}" type="presParOf" srcId="{1CD660DB-248C-4B93-B3F7-548556327F87}" destId="{ECC5DB87-ACC9-4FCF-AF8C-9E1B0C97CBF0}" srcOrd="0" destOrd="0" presId="urn:microsoft.com/office/officeart/2005/8/layout/hierarchy1"/>
    <dgm:cxn modelId="{152A7469-7025-46D5-BD89-50C5783FAAFC}" type="presParOf" srcId="{ECC5DB87-ACC9-4FCF-AF8C-9E1B0C97CBF0}" destId="{EDED8082-40F4-4E0C-9CC5-86DCCF49AEE5}" srcOrd="0" destOrd="0" presId="urn:microsoft.com/office/officeart/2005/8/layout/hierarchy1"/>
    <dgm:cxn modelId="{D1D68EA5-6931-42C8-ADBF-6FB9252C9C6F}" type="presParOf" srcId="{EDED8082-40F4-4E0C-9CC5-86DCCF49AEE5}" destId="{1C36CEBE-272E-4A40-A115-782E39A51838}" srcOrd="0" destOrd="0" presId="urn:microsoft.com/office/officeart/2005/8/layout/hierarchy1"/>
    <dgm:cxn modelId="{2D59EDC2-8248-44E3-AEC9-5F54AA85CF50}" type="presParOf" srcId="{EDED8082-40F4-4E0C-9CC5-86DCCF49AEE5}" destId="{61569595-273C-4D02-B423-656EBEC03739}" srcOrd="1" destOrd="0" presId="urn:microsoft.com/office/officeart/2005/8/layout/hierarchy1"/>
    <dgm:cxn modelId="{2C2725AB-3378-458F-8D7E-BB6D1E2F57CF}" type="presParOf" srcId="{ECC5DB87-ACC9-4FCF-AF8C-9E1B0C97CBF0}" destId="{D2E1809C-0B3B-4F87-8A41-EFF7C31DE63E}" srcOrd="1" destOrd="0" presId="urn:microsoft.com/office/officeart/2005/8/layout/hierarchy1"/>
    <dgm:cxn modelId="{DF5E0B8B-8A09-49DC-9B2E-84AF41878425}" type="presParOf" srcId="{1CD660DB-248C-4B93-B3F7-548556327F87}" destId="{E6D9C5BF-EB1F-4913-B8A8-324C7F4BFD99}" srcOrd="1" destOrd="0" presId="urn:microsoft.com/office/officeart/2005/8/layout/hierarchy1"/>
    <dgm:cxn modelId="{FEA5FE98-678A-4B1C-851B-592E732C67B4}" type="presParOf" srcId="{E6D9C5BF-EB1F-4913-B8A8-324C7F4BFD99}" destId="{0E724067-6189-4662-8DE1-712842CF5E3A}" srcOrd="0" destOrd="0" presId="urn:microsoft.com/office/officeart/2005/8/layout/hierarchy1"/>
    <dgm:cxn modelId="{CE1D0DE6-5C57-4761-A9CD-6AEC54DDBC20}" type="presParOf" srcId="{0E724067-6189-4662-8DE1-712842CF5E3A}" destId="{927A23ED-FEFC-4456-9EE7-CF50A2216B63}" srcOrd="0" destOrd="0" presId="urn:microsoft.com/office/officeart/2005/8/layout/hierarchy1"/>
    <dgm:cxn modelId="{B1ED76A5-8312-41B9-A308-8A381083132A}" type="presParOf" srcId="{0E724067-6189-4662-8DE1-712842CF5E3A}" destId="{124A499F-BF62-44D5-96DA-DD5AF8DD90C2}" srcOrd="1" destOrd="0" presId="urn:microsoft.com/office/officeart/2005/8/layout/hierarchy1"/>
    <dgm:cxn modelId="{8661ECCC-6712-44A2-A34C-033F8083ECBB}" type="presParOf" srcId="{E6D9C5BF-EB1F-4913-B8A8-324C7F4BFD99}" destId="{CEAA061E-08F2-42D4-8440-EA2CFFFBA0B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202B39-07D2-4A9F-8524-0CB9BF7639EE}"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B93F60E8-D7CF-4C3F-B567-E6F443BAB55F}">
      <dgm:prSet/>
      <dgm:spPr/>
      <dgm:t>
        <a:bodyPr/>
        <a:lstStyle/>
        <a:p>
          <a:r>
            <a:rPr lang="en-US" b="0" i="0" dirty="0"/>
            <a:t>SPOUSAL MAINTENANCE</a:t>
          </a:r>
          <a:endParaRPr lang="en-US" dirty="0"/>
        </a:p>
      </dgm:t>
    </dgm:pt>
    <dgm:pt modelId="{C9CF2F1C-310D-4D2F-AA24-8343C66415D6}" type="parTrans" cxnId="{C2CC9310-77B1-41EA-8676-F4899F886437}">
      <dgm:prSet/>
      <dgm:spPr/>
      <dgm:t>
        <a:bodyPr/>
        <a:lstStyle/>
        <a:p>
          <a:endParaRPr lang="en-US"/>
        </a:p>
      </dgm:t>
    </dgm:pt>
    <dgm:pt modelId="{072E4D5B-18FA-41A3-9E2C-E7A554BEE431}" type="sibTrans" cxnId="{C2CC9310-77B1-41EA-8676-F4899F886437}">
      <dgm:prSet/>
      <dgm:spPr/>
      <dgm:t>
        <a:bodyPr/>
        <a:lstStyle/>
        <a:p>
          <a:endParaRPr lang="en-US"/>
        </a:p>
      </dgm:t>
    </dgm:pt>
    <dgm:pt modelId="{0A221B15-B5B3-4919-BD13-0C10B18199C5}">
      <dgm:prSet/>
      <dgm:spPr/>
      <dgm:t>
        <a:bodyPr/>
        <a:lstStyle/>
        <a:p>
          <a:r>
            <a:rPr lang="en-US" b="0" i="0" dirty="0"/>
            <a:t>CHILD SUPPORT</a:t>
          </a:r>
          <a:endParaRPr lang="en-US" dirty="0"/>
        </a:p>
      </dgm:t>
    </dgm:pt>
    <dgm:pt modelId="{6D39A0B8-7519-488C-8EC1-88B090EFB316}" type="parTrans" cxnId="{03D12F24-90F8-4A0B-846C-14E57A4F74D9}">
      <dgm:prSet/>
      <dgm:spPr/>
      <dgm:t>
        <a:bodyPr/>
        <a:lstStyle/>
        <a:p>
          <a:endParaRPr lang="en-US"/>
        </a:p>
      </dgm:t>
    </dgm:pt>
    <dgm:pt modelId="{8B5B4F20-9A4D-460B-9EF0-F98A1165ECE6}" type="sibTrans" cxnId="{03D12F24-90F8-4A0B-846C-14E57A4F74D9}">
      <dgm:prSet/>
      <dgm:spPr/>
      <dgm:t>
        <a:bodyPr/>
        <a:lstStyle/>
        <a:p>
          <a:endParaRPr lang="en-US"/>
        </a:p>
      </dgm:t>
    </dgm:pt>
    <dgm:pt modelId="{9216DF34-C768-4511-BDCF-67F92E2CF6EC}">
      <dgm:prSet/>
      <dgm:spPr/>
      <dgm:t>
        <a:bodyPr/>
        <a:lstStyle/>
        <a:p>
          <a:r>
            <a:rPr lang="en-US" b="0" i="0" dirty="0"/>
            <a:t>DISCUSSED IN DETAIL IN OUR OTHER FINANCIAL ABUSE AND FAMILY LAW WEBINARS</a:t>
          </a:r>
          <a:endParaRPr lang="en-US" dirty="0"/>
        </a:p>
      </dgm:t>
    </dgm:pt>
    <dgm:pt modelId="{3531D5D7-F25F-4407-804E-7D44D236B9CA}" type="parTrans" cxnId="{E30ED523-F472-4B79-B772-110C2AD224F1}">
      <dgm:prSet/>
      <dgm:spPr/>
      <dgm:t>
        <a:bodyPr/>
        <a:lstStyle/>
        <a:p>
          <a:endParaRPr lang="en-US"/>
        </a:p>
      </dgm:t>
    </dgm:pt>
    <dgm:pt modelId="{B348F3E2-2C9F-47EB-AE42-FF5F93E7B72E}" type="sibTrans" cxnId="{E30ED523-F472-4B79-B772-110C2AD224F1}">
      <dgm:prSet/>
      <dgm:spPr/>
      <dgm:t>
        <a:bodyPr/>
        <a:lstStyle/>
        <a:p>
          <a:endParaRPr lang="en-US"/>
        </a:p>
      </dgm:t>
    </dgm:pt>
    <dgm:pt modelId="{F0B17310-3959-456E-A71B-9015EDDAF6ED}" type="pres">
      <dgm:prSet presAssocID="{D4202B39-07D2-4A9F-8524-0CB9BF7639EE}" presName="outerComposite" presStyleCnt="0">
        <dgm:presLayoutVars>
          <dgm:chMax val="5"/>
          <dgm:dir/>
          <dgm:resizeHandles val="exact"/>
        </dgm:presLayoutVars>
      </dgm:prSet>
      <dgm:spPr/>
    </dgm:pt>
    <dgm:pt modelId="{0D172E90-787D-4A45-B46B-A219D7F93F8A}" type="pres">
      <dgm:prSet presAssocID="{D4202B39-07D2-4A9F-8524-0CB9BF7639EE}" presName="dummyMaxCanvas" presStyleCnt="0">
        <dgm:presLayoutVars/>
      </dgm:prSet>
      <dgm:spPr/>
    </dgm:pt>
    <dgm:pt modelId="{B3CC693D-62B3-446D-9844-A3022F89E1DA}" type="pres">
      <dgm:prSet presAssocID="{D4202B39-07D2-4A9F-8524-0CB9BF7639EE}" presName="ThreeNodes_1" presStyleLbl="node1" presStyleIdx="0" presStyleCnt="3">
        <dgm:presLayoutVars>
          <dgm:bulletEnabled val="1"/>
        </dgm:presLayoutVars>
      </dgm:prSet>
      <dgm:spPr/>
    </dgm:pt>
    <dgm:pt modelId="{2BA653F6-A2C0-4F0E-8E55-5543AB5A43F0}" type="pres">
      <dgm:prSet presAssocID="{D4202B39-07D2-4A9F-8524-0CB9BF7639EE}" presName="ThreeNodes_2" presStyleLbl="node1" presStyleIdx="1" presStyleCnt="3">
        <dgm:presLayoutVars>
          <dgm:bulletEnabled val="1"/>
        </dgm:presLayoutVars>
      </dgm:prSet>
      <dgm:spPr/>
    </dgm:pt>
    <dgm:pt modelId="{6C0A782E-8DB4-41A7-BECC-03D9BDA9F2AB}" type="pres">
      <dgm:prSet presAssocID="{D4202B39-07D2-4A9F-8524-0CB9BF7639EE}" presName="ThreeNodes_3" presStyleLbl="node1" presStyleIdx="2" presStyleCnt="3">
        <dgm:presLayoutVars>
          <dgm:bulletEnabled val="1"/>
        </dgm:presLayoutVars>
      </dgm:prSet>
      <dgm:spPr/>
    </dgm:pt>
    <dgm:pt modelId="{5AF4C490-66D1-415F-9FD2-7A5D7BB1B822}" type="pres">
      <dgm:prSet presAssocID="{D4202B39-07D2-4A9F-8524-0CB9BF7639EE}" presName="ThreeConn_1-2" presStyleLbl="fgAccFollowNode1" presStyleIdx="0" presStyleCnt="2">
        <dgm:presLayoutVars>
          <dgm:bulletEnabled val="1"/>
        </dgm:presLayoutVars>
      </dgm:prSet>
      <dgm:spPr/>
    </dgm:pt>
    <dgm:pt modelId="{B8436EFB-BFDB-497F-BE74-86A8EE9C8B99}" type="pres">
      <dgm:prSet presAssocID="{D4202B39-07D2-4A9F-8524-0CB9BF7639EE}" presName="ThreeConn_2-3" presStyleLbl="fgAccFollowNode1" presStyleIdx="1" presStyleCnt="2">
        <dgm:presLayoutVars>
          <dgm:bulletEnabled val="1"/>
        </dgm:presLayoutVars>
      </dgm:prSet>
      <dgm:spPr/>
    </dgm:pt>
    <dgm:pt modelId="{27FB84C3-0755-42C7-93C2-F9334A0ED9D3}" type="pres">
      <dgm:prSet presAssocID="{D4202B39-07D2-4A9F-8524-0CB9BF7639EE}" presName="ThreeNodes_1_text" presStyleLbl="node1" presStyleIdx="2" presStyleCnt="3">
        <dgm:presLayoutVars>
          <dgm:bulletEnabled val="1"/>
        </dgm:presLayoutVars>
      </dgm:prSet>
      <dgm:spPr/>
    </dgm:pt>
    <dgm:pt modelId="{4EC22A90-5DC3-4DEA-BBCC-C266DC6D1870}" type="pres">
      <dgm:prSet presAssocID="{D4202B39-07D2-4A9F-8524-0CB9BF7639EE}" presName="ThreeNodes_2_text" presStyleLbl="node1" presStyleIdx="2" presStyleCnt="3">
        <dgm:presLayoutVars>
          <dgm:bulletEnabled val="1"/>
        </dgm:presLayoutVars>
      </dgm:prSet>
      <dgm:spPr/>
    </dgm:pt>
    <dgm:pt modelId="{A829816C-A86A-4C4C-A424-2326D1581C97}" type="pres">
      <dgm:prSet presAssocID="{D4202B39-07D2-4A9F-8524-0CB9BF7639EE}" presName="ThreeNodes_3_text" presStyleLbl="node1" presStyleIdx="2" presStyleCnt="3">
        <dgm:presLayoutVars>
          <dgm:bulletEnabled val="1"/>
        </dgm:presLayoutVars>
      </dgm:prSet>
      <dgm:spPr/>
    </dgm:pt>
  </dgm:ptLst>
  <dgm:cxnLst>
    <dgm:cxn modelId="{C2CC9310-77B1-41EA-8676-F4899F886437}" srcId="{D4202B39-07D2-4A9F-8524-0CB9BF7639EE}" destId="{B93F60E8-D7CF-4C3F-B567-E6F443BAB55F}" srcOrd="0" destOrd="0" parTransId="{C9CF2F1C-310D-4D2F-AA24-8343C66415D6}" sibTransId="{072E4D5B-18FA-41A3-9E2C-E7A554BEE431}"/>
    <dgm:cxn modelId="{7F18AC12-FFD3-41CF-B174-D379D72D7AEE}" type="presOf" srcId="{9216DF34-C768-4511-BDCF-67F92E2CF6EC}" destId="{A829816C-A86A-4C4C-A424-2326D1581C97}" srcOrd="1" destOrd="0" presId="urn:microsoft.com/office/officeart/2005/8/layout/vProcess5"/>
    <dgm:cxn modelId="{E30ED523-F472-4B79-B772-110C2AD224F1}" srcId="{D4202B39-07D2-4A9F-8524-0CB9BF7639EE}" destId="{9216DF34-C768-4511-BDCF-67F92E2CF6EC}" srcOrd="2" destOrd="0" parTransId="{3531D5D7-F25F-4407-804E-7D44D236B9CA}" sibTransId="{B348F3E2-2C9F-47EB-AE42-FF5F93E7B72E}"/>
    <dgm:cxn modelId="{03D12F24-90F8-4A0B-846C-14E57A4F74D9}" srcId="{D4202B39-07D2-4A9F-8524-0CB9BF7639EE}" destId="{0A221B15-B5B3-4919-BD13-0C10B18199C5}" srcOrd="1" destOrd="0" parTransId="{6D39A0B8-7519-488C-8EC1-88B090EFB316}" sibTransId="{8B5B4F20-9A4D-460B-9EF0-F98A1165ECE6}"/>
    <dgm:cxn modelId="{D1658C2F-0033-4158-B6CF-4F8E6FB5CE1D}" type="presOf" srcId="{072E4D5B-18FA-41A3-9E2C-E7A554BEE431}" destId="{5AF4C490-66D1-415F-9FD2-7A5D7BB1B822}" srcOrd="0" destOrd="0" presId="urn:microsoft.com/office/officeart/2005/8/layout/vProcess5"/>
    <dgm:cxn modelId="{16F6E43C-A88E-407C-B71E-F5B14C6796FE}" type="presOf" srcId="{0A221B15-B5B3-4919-BD13-0C10B18199C5}" destId="{4EC22A90-5DC3-4DEA-BBCC-C266DC6D1870}" srcOrd="1" destOrd="0" presId="urn:microsoft.com/office/officeart/2005/8/layout/vProcess5"/>
    <dgm:cxn modelId="{71549A43-D1A3-4198-8EEF-72766E681C4B}" type="presOf" srcId="{0A221B15-B5B3-4919-BD13-0C10B18199C5}" destId="{2BA653F6-A2C0-4F0E-8E55-5543AB5A43F0}" srcOrd="0" destOrd="0" presId="urn:microsoft.com/office/officeart/2005/8/layout/vProcess5"/>
    <dgm:cxn modelId="{24D96760-D36A-49B1-987E-4884FB3014BD}" type="presOf" srcId="{B93F60E8-D7CF-4C3F-B567-E6F443BAB55F}" destId="{B3CC693D-62B3-446D-9844-A3022F89E1DA}" srcOrd="0" destOrd="0" presId="urn:microsoft.com/office/officeart/2005/8/layout/vProcess5"/>
    <dgm:cxn modelId="{842AAD7A-0508-41D2-A132-C1166EB5E86E}" type="presOf" srcId="{8B5B4F20-9A4D-460B-9EF0-F98A1165ECE6}" destId="{B8436EFB-BFDB-497F-BE74-86A8EE9C8B99}" srcOrd="0" destOrd="0" presId="urn:microsoft.com/office/officeart/2005/8/layout/vProcess5"/>
    <dgm:cxn modelId="{CC7DA5C0-7B9D-4436-B782-96CBA6BBB147}" type="presOf" srcId="{9216DF34-C768-4511-BDCF-67F92E2CF6EC}" destId="{6C0A782E-8DB4-41A7-BECC-03D9BDA9F2AB}" srcOrd="0" destOrd="0" presId="urn:microsoft.com/office/officeart/2005/8/layout/vProcess5"/>
    <dgm:cxn modelId="{8B2CE0D5-852E-4AE6-BFB6-1459F75FD71E}" type="presOf" srcId="{B93F60E8-D7CF-4C3F-B567-E6F443BAB55F}" destId="{27FB84C3-0755-42C7-93C2-F9334A0ED9D3}" srcOrd="1" destOrd="0" presId="urn:microsoft.com/office/officeart/2005/8/layout/vProcess5"/>
    <dgm:cxn modelId="{D82178F6-3522-4F81-B6CE-66998260F699}" type="presOf" srcId="{D4202B39-07D2-4A9F-8524-0CB9BF7639EE}" destId="{F0B17310-3959-456E-A71B-9015EDDAF6ED}" srcOrd="0" destOrd="0" presId="urn:microsoft.com/office/officeart/2005/8/layout/vProcess5"/>
    <dgm:cxn modelId="{7EA74D10-A926-41CF-A05B-CDAC05AA042C}" type="presParOf" srcId="{F0B17310-3959-456E-A71B-9015EDDAF6ED}" destId="{0D172E90-787D-4A45-B46B-A219D7F93F8A}" srcOrd="0" destOrd="0" presId="urn:microsoft.com/office/officeart/2005/8/layout/vProcess5"/>
    <dgm:cxn modelId="{ED42A44E-2C16-4A4B-9447-9A4689CC0348}" type="presParOf" srcId="{F0B17310-3959-456E-A71B-9015EDDAF6ED}" destId="{B3CC693D-62B3-446D-9844-A3022F89E1DA}" srcOrd="1" destOrd="0" presId="urn:microsoft.com/office/officeart/2005/8/layout/vProcess5"/>
    <dgm:cxn modelId="{8E9A0115-C809-4037-8605-ECB4F927A41C}" type="presParOf" srcId="{F0B17310-3959-456E-A71B-9015EDDAF6ED}" destId="{2BA653F6-A2C0-4F0E-8E55-5543AB5A43F0}" srcOrd="2" destOrd="0" presId="urn:microsoft.com/office/officeart/2005/8/layout/vProcess5"/>
    <dgm:cxn modelId="{12BF5EC2-65F6-4972-82FA-973166A51323}" type="presParOf" srcId="{F0B17310-3959-456E-A71B-9015EDDAF6ED}" destId="{6C0A782E-8DB4-41A7-BECC-03D9BDA9F2AB}" srcOrd="3" destOrd="0" presId="urn:microsoft.com/office/officeart/2005/8/layout/vProcess5"/>
    <dgm:cxn modelId="{C3021FB7-50F5-41BC-917A-69B9CA859BB4}" type="presParOf" srcId="{F0B17310-3959-456E-A71B-9015EDDAF6ED}" destId="{5AF4C490-66D1-415F-9FD2-7A5D7BB1B822}" srcOrd="4" destOrd="0" presId="urn:microsoft.com/office/officeart/2005/8/layout/vProcess5"/>
    <dgm:cxn modelId="{5BA93BC8-2C6F-413E-B75D-49E3BE490CA6}" type="presParOf" srcId="{F0B17310-3959-456E-A71B-9015EDDAF6ED}" destId="{B8436EFB-BFDB-497F-BE74-86A8EE9C8B99}" srcOrd="5" destOrd="0" presId="urn:microsoft.com/office/officeart/2005/8/layout/vProcess5"/>
    <dgm:cxn modelId="{83FDC48B-4874-4294-915E-BE509D33D2EB}" type="presParOf" srcId="{F0B17310-3959-456E-A71B-9015EDDAF6ED}" destId="{27FB84C3-0755-42C7-93C2-F9334A0ED9D3}" srcOrd="6" destOrd="0" presId="urn:microsoft.com/office/officeart/2005/8/layout/vProcess5"/>
    <dgm:cxn modelId="{E6E476C7-0A01-4053-8BA1-39C6B04412A5}" type="presParOf" srcId="{F0B17310-3959-456E-A71B-9015EDDAF6ED}" destId="{4EC22A90-5DC3-4DEA-BBCC-C266DC6D1870}" srcOrd="7" destOrd="0" presId="urn:microsoft.com/office/officeart/2005/8/layout/vProcess5"/>
    <dgm:cxn modelId="{7F56EA38-ABCB-48E7-BD07-E5D674EFB5BC}" type="presParOf" srcId="{F0B17310-3959-456E-A71B-9015EDDAF6ED}" destId="{A829816C-A86A-4C4C-A424-2326D1581C9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C4603D-FF11-404B-8D8A-7BF0B5A61CF8}"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AU"/>
        </a:p>
      </dgm:t>
    </dgm:pt>
    <dgm:pt modelId="{94CE2456-2AD7-4818-89DA-6A7FBCCB62F1}">
      <dgm:prSet/>
      <dgm:spPr/>
      <dgm:t>
        <a:bodyPr/>
        <a:lstStyle/>
        <a:p>
          <a:r>
            <a:rPr lang="en-US" b="0" i="0" dirty="0"/>
            <a:t>INTERIM</a:t>
          </a:r>
          <a:endParaRPr lang="en-AU" dirty="0"/>
        </a:p>
      </dgm:t>
    </dgm:pt>
    <dgm:pt modelId="{201C8190-553A-4451-A276-83B206F93FA7}" type="parTrans" cxnId="{3B13C6E6-B3F6-4133-BCF0-0F2AE2077182}">
      <dgm:prSet/>
      <dgm:spPr/>
      <dgm:t>
        <a:bodyPr/>
        <a:lstStyle/>
        <a:p>
          <a:endParaRPr lang="en-AU"/>
        </a:p>
      </dgm:t>
    </dgm:pt>
    <dgm:pt modelId="{2E2772D3-D143-4253-955D-01822D11748D}" type="sibTrans" cxnId="{3B13C6E6-B3F6-4133-BCF0-0F2AE2077182}">
      <dgm:prSet/>
      <dgm:spPr/>
      <dgm:t>
        <a:bodyPr/>
        <a:lstStyle/>
        <a:p>
          <a:endParaRPr lang="en-AU"/>
        </a:p>
      </dgm:t>
    </dgm:pt>
    <dgm:pt modelId="{5B00F61B-568C-4B91-9C96-873EFC0A9F5E}">
      <dgm:prSet/>
      <dgm:spPr/>
      <dgm:t>
        <a:bodyPr/>
        <a:lstStyle/>
        <a:p>
          <a:r>
            <a:rPr lang="en-US" b="0" i="0" dirty="0"/>
            <a:t>FINAL</a:t>
          </a:r>
          <a:endParaRPr lang="en-AU" dirty="0"/>
        </a:p>
      </dgm:t>
    </dgm:pt>
    <dgm:pt modelId="{CD8A2D43-8904-477E-98F7-4A269DD75F70}" type="parTrans" cxnId="{4B5821DD-C708-47D4-B97B-05E0005B6002}">
      <dgm:prSet/>
      <dgm:spPr/>
      <dgm:t>
        <a:bodyPr/>
        <a:lstStyle/>
        <a:p>
          <a:endParaRPr lang="en-AU"/>
        </a:p>
      </dgm:t>
    </dgm:pt>
    <dgm:pt modelId="{D99ABC47-896E-41BF-BD20-A943FBBF151A}" type="sibTrans" cxnId="{4B5821DD-C708-47D4-B97B-05E0005B6002}">
      <dgm:prSet/>
      <dgm:spPr/>
      <dgm:t>
        <a:bodyPr/>
        <a:lstStyle/>
        <a:p>
          <a:endParaRPr lang="en-AU"/>
        </a:p>
      </dgm:t>
    </dgm:pt>
    <dgm:pt modelId="{93AF20DB-CAD5-4A13-8B6B-58AFCC107035}">
      <dgm:prSet/>
      <dgm:spPr/>
      <dgm:t>
        <a:bodyPr/>
        <a:lstStyle/>
        <a:p>
          <a:r>
            <a:rPr lang="en-US" b="0" i="0" dirty="0"/>
            <a:t>EXCLUSIVE OCCUPATION OF HOME</a:t>
          </a:r>
          <a:endParaRPr lang="en-AU" dirty="0"/>
        </a:p>
      </dgm:t>
    </dgm:pt>
    <dgm:pt modelId="{27F226F5-8915-496D-B5FF-6E25A0602489}" type="parTrans" cxnId="{21863317-D11C-4142-AFA9-B8E41BB0A3EB}">
      <dgm:prSet/>
      <dgm:spPr/>
      <dgm:t>
        <a:bodyPr/>
        <a:lstStyle/>
        <a:p>
          <a:endParaRPr lang="en-AU"/>
        </a:p>
      </dgm:t>
    </dgm:pt>
    <dgm:pt modelId="{B8FF2934-1C36-4456-9E7F-5B3EC2E8BBCF}" type="sibTrans" cxnId="{21863317-D11C-4142-AFA9-B8E41BB0A3EB}">
      <dgm:prSet/>
      <dgm:spPr/>
      <dgm:t>
        <a:bodyPr/>
        <a:lstStyle/>
        <a:p>
          <a:endParaRPr lang="en-AU"/>
        </a:p>
      </dgm:t>
    </dgm:pt>
    <dgm:pt modelId="{03D284FF-CFBB-46C6-AB39-FBF4C2612D2B}" type="pres">
      <dgm:prSet presAssocID="{C4C4603D-FF11-404B-8D8A-7BF0B5A61CF8}" presName="diagram" presStyleCnt="0">
        <dgm:presLayoutVars>
          <dgm:dir/>
          <dgm:resizeHandles val="exact"/>
        </dgm:presLayoutVars>
      </dgm:prSet>
      <dgm:spPr/>
    </dgm:pt>
    <dgm:pt modelId="{3E3C445F-759D-41C1-9081-4697CBAA9C8F}" type="pres">
      <dgm:prSet presAssocID="{94CE2456-2AD7-4818-89DA-6A7FBCCB62F1}" presName="node" presStyleLbl="node1" presStyleIdx="0" presStyleCnt="3">
        <dgm:presLayoutVars>
          <dgm:bulletEnabled val="1"/>
        </dgm:presLayoutVars>
      </dgm:prSet>
      <dgm:spPr/>
    </dgm:pt>
    <dgm:pt modelId="{D94E4F78-765D-47A7-95F5-82E3ACB3B92C}" type="pres">
      <dgm:prSet presAssocID="{2E2772D3-D143-4253-955D-01822D11748D}" presName="sibTrans" presStyleCnt="0"/>
      <dgm:spPr/>
    </dgm:pt>
    <dgm:pt modelId="{F1D4E988-BC4A-4531-B352-80C527C8583C}" type="pres">
      <dgm:prSet presAssocID="{5B00F61B-568C-4B91-9C96-873EFC0A9F5E}" presName="node" presStyleLbl="node1" presStyleIdx="1" presStyleCnt="3">
        <dgm:presLayoutVars>
          <dgm:bulletEnabled val="1"/>
        </dgm:presLayoutVars>
      </dgm:prSet>
      <dgm:spPr/>
    </dgm:pt>
    <dgm:pt modelId="{7A1E40E2-55CE-4641-9331-C01206062BE9}" type="pres">
      <dgm:prSet presAssocID="{D99ABC47-896E-41BF-BD20-A943FBBF151A}" presName="sibTrans" presStyleCnt="0"/>
      <dgm:spPr/>
    </dgm:pt>
    <dgm:pt modelId="{495EF426-D5AF-4C82-B12F-5AF9F3B9A6BD}" type="pres">
      <dgm:prSet presAssocID="{93AF20DB-CAD5-4A13-8B6B-58AFCC107035}" presName="node" presStyleLbl="node1" presStyleIdx="2" presStyleCnt="3">
        <dgm:presLayoutVars>
          <dgm:bulletEnabled val="1"/>
        </dgm:presLayoutVars>
      </dgm:prSet>
      <dgm:spPr/>
    </dgm:pt>
  </dgm:ptLst>
  <dgm:cxnLst>
    <dgm:cxn modelId="{21863317-D11C-4142-AFA9-B8E41BB0A3EB}" srcId="{C4C4603D-FF11-404B-8D8A-7BF0B5A61CF8}" destId="{93AF20DB-CAD5-4A13-8B6B-58AFCC107035}" srcOrd="2" destOrd="0" parTransId="{27F226F5-8915-496D-B5FF-6E25A0602489}" sibTransId="{B8FF2934-1C36-4456-9E7F-5B3EC2E8BBCF}"/>
    <dgm:cxn modelId="{5FEB0F6B-BE65-4A0C-8CC8-00516F3D6AAD}" type="presOf" srcId="{93AF20DB-CAD5-4A13-8B6B-58AFCC107035}" destId="{495EF426-D5AF-4C82-B12F-5AF9F3B9A6BD}" srcOrd="0" destOrd="0" presId="urn:microsoft.com/office/officeart/2005/8/layout/default"/>
    <dgm:cxn modelId="{6C2AA6BE-EF5D-421C-A414-FB368F928673}" type="presOf" srcId="{C4C4603D-FF11-404B-8D8A-7BF0B5A61CF8}" destId="{03D284FF-CFBB-46C6-AB39-FBF4C2612D2B}" srcOrd="0" destOrd="0" presId="urn:microsoft.com/office/officeart/2005/8/layout/default"/>
    <dgm:cxn modelId="{4B5821DD-C708-47D4-B97B-05E0005B6002}" srcId="{C4C4603D-FF11-404B-8D8A-7BF0B5A61CF8}" destId="{5B00F61B-568C-4B91-9C96-873EFC0A9F5E}" srcOrd="1" destOrd="0" parTransId="{CD8A2D43-8904-477E-98F7-4A269DD75F70}" sibTransId="{D99ABC47-896E-41BF-BD20-A943FBBF151A}"/>
    <dgm:cxn modelId="{3B13C6E6-B3F6-4133-BCF0-0F2AE2077182}" srcId="{C4C4603D-FF11-404B-8D8A-7BF0B5A61CF8}" destId="{94CE2456-2AD7-4818-89DA-6A7FBCCB62F1}" srcOrd="0" destOrd="0" parTransId="{201C8190-553A-4451-A276-83B206F93FA7}" sibTransId="{2E2772D3-D143-4253-955D-01822D11748D}"/>
    <dgm:cxn modelId="{17524AF0-6771-4C63-9813-D498DE5DE736}" type="presOf" srcId="{94CE2456-2AD7-4818-89DA-6A7FBCCB62F1}" destId="{3E3C445F-759D-41C1-9081-4697CBAA9C8F}" srcOrd="0" destOrd="0" presId="urn:microsoft.com/office/officeart/2005/8/layout/default"/>
    <dgm:cxn modelId="{59D5E3FD-14D2-4FD2-86A2-A8EC17EA29F7}" type="presOf" srcId="{5B00F61B-568C-4B91-9C96-873EFC0A9F5E}" destId="{F1D4E988-BC4A-4531-B352-80C527C8583C}" srcOrd="0" destOrd="0" presId="urn:microsoft.com/office/officeart/2005/8/layout/default"/>
    <dgm:cxn modelId="{6AF11CCA-5DCE-4ACF-A601-1C9634C3401A}" type="presParOf" srcId="{03D284FF-CFBB-46C6-AB39-FBF4C2612D2B}" destId="{3E3C445F-759D-41C1-9081-4697CBAA9C8F}" srcOrd="0" destOrd="0" presId="urn:microsoft.com/office/officeart/2005/8/layout/default"/>
    <dgm:cxn modelId="{12AB7FCB-C751-43B0-AFD6-BAF8B3B0061B}" type="presParOf" srcId="{03D284FF-CFBB-46C6-AB39-FBF4C2612D2B}" destId="{D94E4F78-765D-47A7-95F5-82E3ACB3B92C}" srcOrd="1" destOrd="0" presId="urn:microsoft.com/office/officeart/2005/8/layout/default"/>
    <dgm:cxn modelId="{80DAC463-7F4E-49CD-B112-199E71CEBFF8}" type="presParOf" srcId="{03D284FF-CFBB-46C6-AB39-FBF4C2612D2B}" destId="{F1D4E988-BC4A-4531-B352-80C527C8583C}" srcOrd="2" destOrd="0" presId="urn:microsoft.com/office/officeart/2005/8/layout/default"/>
    <dgm:cxn modelId="{21187F01-5526-4FEF-83B2-F7E3D0187303}" type="presParOf" srcId="{03D284FF-CFBB-46C6-AB39-FBF4C2612D2B}" destId="{7A1E40E2-55CE-4641-9331-C01206062BE9}" srcOrd="3" destOrd="0" presId="urn:microsoft.com/office/officeart/2005/8/layout/default"/>
    <dgm:cxn modelId="{59B32A2C-5C59-41B5-9CEC-E1574AB198C8}" type="presParOf" srcId="{03D284FF-CFBB-46C6-AB39-FBF4C2612D2B}" destId="{495EF426-D5AF-4C82-B12F-5AF9F3B9A6B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3433BE-7D45-4C65-B503-A00ED8BB3A6A}"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en-AU"/>
        </a:p>
      </dgm:t>
    </dgm:pt>
    <dgm:pt modelId="{82BBFE85-F2D6-491F-B5C9-7DA1440E126A}">
      <dgm:prSet phldrT="[Text]"/>
      <dgm:spPr/>
      <dgm:t>
        <a:bodyPr/>
        <a:lstStyle/>
        <a:p>
          <a:r>
            <a:rPr lang="en-US" dirty="0"/>
            <a:t>House</a:t>
          </a:r>
          <a:endParaRPr lang="en-AU" dirty="0"/>
        </a:p>
      </dgm:t>
    </dgm:pt>
    <dgm:pt modelId="{ED83CC2D-E680-4ACA-8C81-DD948775C9A7}" type="parTrans" cxnId="{9B67943B-E8EB-4EB6-934E-0AC406AAE9D1}">
      <dgm:prSet/>
      <dgm:spPr/>
      <dgm:t>
        <a:bodyPr/>
        <a:lstStyle/>
        <a:p>
          <a:endParaRPr lang="en-AU"/>
        </a:p>
      </dgm:t>
    </dgm:pt>
    <dgm:pt modelId="{1CD57C30-A5CB-4329-8F24-3DEF6E853E02}" type="sibTrans" cxnId="{9B67943B-E8EB-4EB6-934E-0AC406AAE9D1}">
      <dgm:prSet/>
      <dgm:spPr/>
      <dgm:t>
        <a:bodyPr/>
        <a:lstStyle/>
        <a:p>
          <a:endParaRPr lang="en-AU"/>
        </a:p>
      </dgm:t>
    </dgm:pt>
    <dgm:pt modelId="{AA40487B-CD8C-41AE-8876-98AE0694F2F3}">
      <dgm:prSet phldrT="[Text]"/>
      <dgm:spPr/>
      <dgm:t>
        <a:bodyPr/>
        <a:lstStyle/>
        <a:p>
          <a:r>
            <a:rPr lang="en-US" dirty="0"/>
            <a:t>Investment property</a:t>
          </a:r>
          <a:endParaRPr lang="en-AU" dirty="0"/>
        </a:p>
      </dgm:t>
    </dgm:pt>
    <dgm:pt modelId="{0AC8933C-AC77-4920-A080-906CBCD88D64}" type="parTrans" cxnId="{54BE5709-0D9B-4D92-AA17-42570D5C798C}">
      <dgm:prSet/>
      <dgm:spPr/>
      <dgm:t>
        <a:bodyPr/>
        <a:lstStyle/>
        <a:p>
          <a:endParaRPr lang="en-AU"/>
        </a:p>
      </dgm:t>
    </dgm:pt>
    <dgm:pt modelId="{6488329D-BC0C-42F3-B596-06B046238969}" type="sibTrans" cxnId="{54BE5709-0D9B-4D92-AA17-42570D5C798C}">
      <dgm:prSet/>
      <dgm:spPr/>
      <dgm:t>
        <a:bodyPr/>
        <a:lstStyle/>
        <a:p>
          <a:endParaRPr lang="en-AU"/>
        </a:p>
      </dgm:t>
    </dgm:pt>
    <dgm:pt modelId="{9D94EE13-EC5A-4BCD-A684-5F9A1FF4318D}">
      <dgm:prSet phldrT="[Text]"/>
      <dgm:spPr/>
      <dgm:t>
        <a:bodyPr/>
        <a:lstStyle/>
        <a:p>
          <a:r>
            <a:rPr lang="en-US" dirty="0"/>
            <a:t>Publicly listed Shares</a:t>
          </a:r>
          <a:endParaRPr lang="en-AU" dirty="0"/>
        </a:p>
      </dgm:t>
    </dgm:pt>
    <dgm:pt modelId="{C9ABA337-B507-44F3-A759-16D09BC9D783}" type="parTrans" cxnId="{13219785-22D6-47BE-AA68-8E3E52447CEC}">
      <dgm:prSet/>
      <dgm:spPr/>
      <dgm:t>
        <a:bodyPr/>
        <a:lstStyle/>
        <a:p>
          <a:endParaRPr lang="en-AU"/>
        </a:p>
      </dgm:t>
    </dgm:pt>
    <dgm:pt modelId="{A253D6CB-5281-4FE1-B2AA-04E4263F0FA2}" type="sibTrans" cxnId="{13219785-22D6-47BE-AA68-8E3E52447CEC}">
      <dgm:prSet/>
      <dgm:spPr/>
      <dgm:t>
        <a:bodyPr/>
        <a:lstStyle/>
        <a:p>
          <a:endParaRPr lang="en-AU"/>
        </a:p>
      </dgm:t>
    </dgm:pt>
    <dgm:pt modelId="{9C8F5779-C219-40BD-B3DE-DF742AA4AB6F}">
      <dgm:prSet phldrT="[Text]"/>
      <dgm:spPr/>
      <dgm:t>
        <a:bodyPr/>
        <a:lstStyle/>
        <a:p>
          <a:r>
            <a:rPr lang="en-US" dirty="0"/>
            <a:t>Interest in a business</a:t>
          </a:r>
          <a:endParaRPr lang="en-AU" dirty="0"/>
        </a:p>
      </dgm:t>
    </dgm:pt>
    <dgm:pt modelId="{81C4EF80-0F31-4C82-A66E-EB9DAD31A1C1}" type="parTrans" cxnId="{632E9444-1EA3-4250-9C68-2F7045D1B2CB}">
      <dgm:prSet/>
      <dgm:spPr/>
      <dgm:t>
        <a:bodyPr/>
        <a:lstStyle/>
        <a:p>
          <a:endParaRPr lang="en-AU"/>
        </a:p>
      </dgm:t>
    </dgm:pt>
    <dgm:pt modelId="{29A2D322-2DB5-46A6-8896-061D53CD4A46}" type="sibTrans" cxnId="{632E9444-1EA3-4250-9C68-2F7045D1B2CB}">
      <dgm:prSet/>
      <dgm:spPr/>
      <dgm:t>
        <a:bodyPr/>
        <a:lstStyle/>
        <a:p>
          <a:endParaRPr lang="en-AU"/>
        </a:p>
      </dgm:t>
    </dgm:pt>
    <dgm:pt modelId="{94308B4B-2DC5-4D0F-BFE1-1F85300B707A}">
      <dgm:prSet phldrT="[Text]"/>
      <dgm:spPr/>
      <dgm:t>
        <a:bodyPr/>
        <a:lstStyle/>
        <a:p>
          <a:r>
            <a:rPr lang="en-US" dirty="0"/>
            <a:t>Interest in a Trust</a:t>
          </a:r>
          <a:endParaRPr lang="en-AU" dirty="0"/>
        </a:p>
      </dgm:t>
    </dgm:pt>
    <dgm:pt modelId="{8F381048-573D-4E08-B9BA-AB1B6C0B23C3}" type="parTrans" cxnId="{256BAAC5-1F4F-440F-B924-6E1F8B336C9F}">
      <dgm:prSet/>
      <dgm:spPr/>
      <dgm:t>
        <a:bodyPr/>
        <a:lstStyle/>
        <a:p>
          <a:endParaRPr lang="en-AU"/>
        </a:p>
      </dgm:t>
    </dgm:pt>
    <dgm:pt modelId="{C371DE45-7C75-44AE-BEE8-BC49760EA07C}" type="sibTrans" cxnId="{256BAAC5-1F4F-440F-B924-6E1F8B336C9F}">
      <dgm:prSet/>
      <dgm:spPr/>
      <dgm:t>
        <a:bodyPr/>
        <a:lstStyle/>
        <a:p>
          <a:endParaRPr lang="en-AU"/>
        </a:p>
      </dgm:t>
    </dgm:pt>
    <dgm:pt modelId="{A37FA476-7335-4A5A-84D4-C75B4CFECDD9}">
      <dgm:prSet phldrT="[Text]"/>
      <dgm:spPr/>
      <dgm:t>
        <a:bodyPr/>
        <a:lstStyle/>
        <a:p>
          <a:r>
            <a:rPr lang="en-US" dirty="0"/>
            <a:t>Motor vehicle</a:t>
          </a:r>
          <a:endParaRPr lang="en-AU" dirty="0"/>
        </a:p>
      </dgm:t>
    </dgm:pt>
    <dgm:pt modelId="{353C33B0-93CD-4856-9992-69124DEF9AC7}" type="parTrans" cxnId="{185B01EE-67BA-4B9C-99F2-545636380D2E}">
      <dgm:prSet/>
      <dgm:spPr/>
      <dgm:t>
        <a:bodyPr/>
        <a:lstStyle/>
        <a:p>
          <a:endParaRPr lang="en-AU"/>
        </a:p>
      </dgm:t>
    </dgm:pt>
    <dgm:pt modelId="{1D8DBF52-D767-47B7-A5B2-80E7E898BBF2}" type="sibTrans" cxnId="{185B01EE-67BA-4B9C-99F2-545636380D2E}">
      <dgm:prSet/>
      <dgm:spPr/>
      <dgm:t>
        <a:bodyPr/>
        <a:lstStyle/>
        <a:p>
          <a:endParaRPr lang="en-US"/>
        </a:p>
      </dgm:t>
    </dgm:pt>
    <dgm:pt modelId="{81C91A82-BC32-4595-9C0B-C1482BCAF8C7}">
      <dgm:prSet phldrT="[Text]"/>
      <dgm:spPr/>
      <dgm:t>
        <a:bodyPr/>
        <a:lstStyle/>
        <a:p>
          <a:r>
            <a:rPr lang="en-US" dirty="0"/>
            <a:t>Cash in bank</a:t>
          </a:r>
          <a:endParaRPr lang="en-AU" dirty="0"/>
        </a:p>
      </dgm:t>
    </dgm:pt>
    <dgm:pt modelId="{1820A72E-E615-4040-9C7C-A1B97E2DB759}" type="parTrans" cxnId="{6D91CD03-F5C1-430D-AC70-9C5B3B6822B8}">
      <dgm:prSet/>
      <dgm:spPr/>
      <dgm:t>
        <a:bodyPr/>
        <a:lstStyle/>
        <a:p>
          <a:endParaRPr lang="en-AU"/>
        </a:p>
      </dgm:t>
    </dgm:pt>
    <dgm:pt modelId="{46CBC3BC-4E18-4E25-91D9-BE7CC72549BB}" type="sibTrans" cxnId="{6D91CD03-F5C1-430D-AC70-9C5B3B6822B8}">
      <dgm:prSet/>
      <dgm:spPr/>
      <dgm:t>
        <a:bodyPr/>
        <a:lstStyle/>
        <a:p>
          <a:endParaRPr lang="en-AU"/>
        </a:p>
      </dgm:t>
    </dgm:pt>
    <dgm:pt modelId="{D860342F-A933-4FA1-9009-F4E648ACC379}">
      <dgm:prSet phldrT="[Text]"/>
      <dgm:spPr/>
      <dgm:t>
        <a:bodyPr/>
        <a:lstStyle/>
        <a:p>
          <a:r>
            <a:rPr lang="en-US" dirty="0"/>
            <a:t>Boat</a:t>
          </a:r>
          <a:endParaRPr lang="en-AU" dirty="0"/>
        </a:p>
      </dgm:t>
    </dgm:pt>
    <dgm:pt modelId="{8DC75374-2B62-4E0D-A1A9-9DCAABF802EF}" type="parTrans" cxnId="{8037C43E-32D5-44CA-857A-F3F6086F37D9}">
      <dgm:prSet/>
      <dgm:spPr/>
      <dgm:t>
        <a:bodyPr/>
        <a:lstStyle/>
        <a:p>
          <a:endParaRPr lang="en-AU"/>
        </a:p>
      </dgm:t>
    </dgm:pt>
    <dgm:pt modelId="{6E2C22D1-4E06-472C-A4F2-776137004E9C}" type="sibTrans" cxnId="{8037C43E-32D5-44CA-857A-F3F6086F37D9}">
      <dgm:prSet/>
      <dgm:spPr/>
      <dgm:t>
        <a:bodyPr/>
        <a:lstStyle/>
        <a:p>
          <a:endParaRPr lang="en-AU"/>
        </a:p>
      </dgm:t>
    </dgm:pt>
    <dgm:pt modelId="{05F46FFC-8A53-4B15-ACFC-0A32537B3BE4}">
      <dgm:prSet phldrT="[Text]"/>
      <dgm:spPr/>
      <dgm:t>
        <a:bodyPr/>
        <a:lstStyle/>
        <a:p>
          <a:r>
            <a:rPr lang="en-US" dirty="0"/>
            <a:t>Artwork</a:t>
          </a:r>
          <a:endParaRPr lang="en-AU" dirty="0"/>
        </a:p>
      </dgm:t>
    </dgm:pt>
    <dgm:pt modelId="{E72153C8-A4D2-4749-ADB7-EC4D13EB4DD0}" type="parTrans" cxnId="{F1253785-7EFB-4B06-9951-4EB3FF579043}">
      <dgm:prSet/>
      <dgm:spPr/>
      <dgm:t>
        <a:bodyPr/>
        <a:lstStyle/>
        <a:p>
          <a:endParaRPr lang="en-AU"/>
        </a:p>
      </dgm:t>
    </dgm:pt>
    <dgm:pt modelId="{4B2DC1FB-2772-49F8-949D-538171003C85}" type="sibTrans" cxnId="{F1253785-7EFB-4B06-9951-4EB3FF579043}">
      <dgm:prSet/>
      <dgm:spPr/>
      <dgm:t>
        <a:bodyPr/>
        <a:lstStyle/>
        <a:p>
          <a:endParaRPr lang="en-AU"/>
        </a:p>
      </dgm:t>
    </dgm:pt>
    <dgm:pt modelId="{7002A7B8-5869-4C01-A250-3A72EFBA83DF}">
      <dgm:prSet phldrT="[Text]"/>
      <dgm:spPr/>
      <dgm:t>
        <a:bodyPr/>
        <a:lstStyle/>
        <a:p>
          <a:r>
            <a:rPr lang="en-US" dirty="0"/>
            <a:t>Antiques</a:t>
          </a:r>
          <a:endParaRPr lang="en-AU" dirty="0"/>
        </a:p>
      </dgm:t>
    </dgm:pt>
    <dgm:pt modelId="{97B60A9C-98F3-4615-8B60-D84A6014A332}" type="parTrans" cxnId="{943115C1-93D0-43E4-867D-4FBCA3014834}">
      <dgm:prSet/>
      <dgm:spPr/>
      <dgm:t>
        <a:bodyPr/>
        <a:lstStyle/>
        <a:p>
          <a:endParaRPr lang="en-AU"/>
        </a:p>
      </dgm:t>
    </dgm:pt>
    <dgm:pt modelId="{66953D89-C310-4C74-9B2B-72A261336C7B}" type="sibTrans" cxnId="{943115C1-93D0-43E4-867D-4FBCA3014834}">
      <dgm:prSet/>
      <dgm:spPr/>
      <dgm:t>
        <a:bodyPr/>
        <a:lstStyle/>
        <a:p>
          <a:endParaRPr lang="en-AU"/>
        </a:p>
      </dgm:t>
    </dgm:pt>
    <dgm:pt modelId="{03AD0EBA-A60E-43AE-BF29-0273BEF751D3}">
      <dgm:prSet phldrT="[Text]"/>
      <dgm:spPr/>
      <dgm:t>
        <a:bodyPr/>
        <a:lstStyle/>
        <a:p>
          <a:r>
            <a:rPr lang="en-US"/>
            <a:t>Caravan</a:t>
          </a:r>
          <a:endParaRPr lang="en-AU" dirty="0"/>
        </a:p>
      </dgm:t>
    </dgm:pt>
    <dgm:pt modelId="{42B2C510-6E19-4E52-81C3-0BBE7CE402AD}" type="parTrans" cxnId="{D8D8C1B5-1789-4413-90B4-E303E4A84531}">
      <dgm:prSet/>
      <dgm:spPr/>
      <dgm:t>
        <a:bodyPr/>
        <a:lstStyle/>
        <a:p>
          <a:endParaRPr lang="en-AU"/>
        </a:p>
      </dgm:t>
    </dgm:pt>
    <dgm:pt modelId="{87C0477B-7B7C-4297-B02E-DE35F8C690BD}" type="sibTrans" cxnId="{D8D8C1B5-1789-4413-90B4-E303E4A84531}">
      <dgm:prSet/>
      <dgm:spPr/>
      <dgm:t>
        <a:bodyPr/>
        <a:lstStyle/>
        <a:p>
          <a:endParaRPr lang="en-AU"/>
        </a:p>
      </dgm:t>
    </dgm:pt>
    <dgm:pt modelId="{C9A962ED-6E79-477F-88B3-9081C8F8788A}">
      <dgm:prSet phldrT="[Text]"/>
      <dgm:spPr/>
      <dgm:t>
        <a:bodyPr/>
        <a:lstStyle/>
        <a:p>
          <a:r>
            <a:rPr lang="en-US" dirty="0"/>
            <a:t>Furniture and home contents</a:t>
          </a:r>
          <a:endParaRPr lang="en-AU" dirty="0"/>
        </a:p>
      </dgm:t>
    </dgm:pt>
    <dgm:pt modelId="{46E44CBF-F5F1-41D9-9D49-231D975EC73B}" type="parTrans" cxnId="{DB2296AB-D61C-4B7C-92C2-BD118744D9E8}">
      <dgm:prSet/>
      <dgm:spPr/>
      <dgm:t>
        <a:bodyPr/>
        <a:lstStyle/>
        <a:p>
          <a:endParaRPr lang="en-AU"/>
        </a:p>
      </dgm:t>
    </dgm:pt>
    <dgm:pt modelId="{0F0C7258-F33E-4DBA-812A-3B92051516C3}" type="sibTrans" cxnId="{DB2296AB-D61C-4B7C-92C2-BD118744D9E8}">
      <dgm:prSet/>
      <dgm:spPr/>
      <dgm:t>
        <a:bodyPr/>
        <a:lstStyle/>
        <a:p>
          <a:endParaRPr lang="en-AU"/>
        </a:p>
      </dgm:t>
    </dgm:pt>
    <dgm:pt modelId="{1B49D120-7217-4777-81C0-7615385CB41E}">
      <dgm:prSet phldrT="[Text]"/>
      <dgm:spPr/>
      <dgm:t>
        <a:bodyPr/>
        <a:lstStyle/>
        <a:p>
          <a:r>
            <a:rPr lang="en-US" dirty="0"/>
            <a:t>Jewellery</a:t>
          </a:r>
          <a:endParaRPr lang="en-AU" dirty="0"/>
        </a:p>
      </dgm:t>
    </dgm:pt>
    <dgm:pt modelId="{C5CCA79C-FDDA-4BCB-98D8-590420C00B39}" type="parTrans" cxnId="{3F87B2B0-DD83-4584-8237-0C1C515034DE}">
      <dgm:prSet/>
      <dgm:spPr/>
      <dgm:t>
        <a:bodyPr/>
        <a:lstStyle/>
        <a:p>
          <a:endParaRPr lang="en-AU"/>
        </a:p>
      </dgm:t>
    </dgm:pt>
    <dgm:pt modelId="{6E2D78E4-C27E-4FB6-8DA7-3C97504794C2}" type="sibTrans" cxnId="{3F87B2B0-DD83-4584-8237-0C1C515034DE}">
      <dgm:prSet/>
      <dgm:spPr/>
      <dgm:t>
        <a:bodyPr/>
        <a:lstStyle/>
        <a:p>
          <a:endParaRPr lang="en-AU"/>
        </a:p>
      </dgm:t>
    </dgm:pt>
    <dgm:pt modelId="{5F16E307-8842-4352-B3EB-64B162B3ECF1}">
      <dgm:prSet phldrT="[Text]"/>
      <dgm:spPr/>
      <dgm:t>
        <a:bodyPr/>
        <a:lstStyle/>
        <a:p>
          <a:r>
            <a:rPr lang="en-US" dirty="0"/>
            <a:t>Superannuation</a:t>
          </a:r>
          <a:endParaRPr lang="en-AU" dirty="0"/>
        </a:p>
      </dgm:t>
    </dgm:pt>
    <dgm:pt modelId="{BC5D481D-1E72-4418-9C6F-8CBE5833C891}" type="parTrans" cxnId="{ADD61BA2-C203-438B-8A78-DD5B426739AD}">
      <dgm:prSet/>
      <dgm:spPr/>
      <dgm:t>
        <a:bodyPr/>
        <a:lstStyle/>
        <a:p>
          <a:endParaRPr lang="en-AU"/>
        </a:p>
      </dgm:t>
    </dgm:pt>
    <dgm:pt modelId="{8FF217E3-15DC-4093-B04E-A3B7C33445AC}" type="sibTrans" cxnId="{ADD61BA2-C203-438B-8A78-DD5B426739AD}">
      <dgm:prSet/>
      <dgm:spPr/>
      <dgm:t>
        <a:bodyPr/>
        <a:lstStyle/>
        <a:p>
          <a:endParaRPr lang="en-US"/>
        </a:p>
      </dgm:t>
    </dgm:pt>
    <dgm:pt modelId="{199B5195-1861-4A28-AC96-4132521DA614}">
      <dgm:prSet phldrT="[Text]"/>
      <dgm:spPr/>
      <dgm:t>
        <a:bodyPr/>
        <a:lstStyle/>
        <a:p>
          <a:r>
            <a:rPr lang="en-US" dirty="0"/>
            <a:t>Shares in a company</a:t>
          </a:r>
          <a:endParaRPr lang="en-AU" dirty="0"/>
        </a:p>
      </dgm:t>
    </dgm:pt>
    <dgm:pt modelId="{C176FA1C-F483-4564-ADF2-E83580F12A4C}" type="parTrans" cxnId="{E7A810E5-C427-471C-AD7A-398785766190}">
      <dgm:prSet/>
      <dgm:spPr/>
      <dgm:t>
        <a:bodyPr/>
        <a:lstStyle/>
        <a:p>
          <a:endParaRPr lang="en-AU"/>
        </a:p>
      </dgm:t>
    </dgm:pt>
    <dgm:pt modelId="{A425E6DF-69AA-4C54-916F-ABDE1CDB84AA}" type="sibTrans" cxnId="{E7A810E5-C427-471C-AD7A-398785766190}">
      <dgm:prSet/>
      <dgm:spPr/>
      <dgm:t>
        <a:bodyPr/>
        <a:lstStyle/>
        <a:p>
          <a:endParaRPr lang="en-US"/>
        </a:p>
        <a:p>
          <a:endParaRPr lang="en-AU"/>
        </a:p>
      </dgm:t>
    </dgm:pt>
    <dgm:pt modelId="{2D34A99E-E8C0-4D7B-8589-0633A712F501}">
      <dgm:prSet phldrT="[Text]"/>
      <dgm:spPr/>
      <dgm:t>
        <a:bodyPr/>
        <a:lstStyle/>
        <a:p>
          <a:r>
            <a:rPr lang="en-US" dirty="0"/>
            <a:t>Money owed to a party</a:t>
          </a:r>
          <a:endParaRPr lang="en-AU" dirty="0"/>
        </a:p>
      </dgm:t>
    </dgm:pt>
    <dgm:pt modelId="{5105E447-4E2C-44D2-8E02-A941759608E2}" type="parTrans" cxnId="{C945FDA9-BD40-426E-9862-E8D26EBE0C87}">
      <dgm:prSet/>
      <dgm:spPr/>
      <dgm:t>
        <a:bodyPr/>
        <a:lstStyle/>
        <a:p>
          <a:endParaRPr lang="en-AU"/>
        </a:p>
      </dgm:t>
    </dgm:pt>
    <dgm:pt modelId="{A76226E8-A7E1-4E24-9873-83C887A3830E}" type="sibTrans" cxnId="{C945FDA9-BD40-426E-9862-E8D26EBE0C87}">
      <dgm:prSet/>
      <dgm:spPr/>
      <dgm:t>
        <a:bodyPr/>
        <a:lstStyle/>
        <a:p>
          <a:endParaRPr lang="en-AU"/>
        </a:p>
      </dgm:t>
    </dgm:pt>
    <dgm:pt modelId="{15C4558D-F87D-4145-8698-139F192071BF}" type="pres">
      <dgm:prSet presAssocID="{CB3433BE-7D45-4C65-B503-A00ED8BB3A6A}" presName="diagram" presStyleCnt="0">
        <dgm:presLayoutVars>
          <dgm:dir/>
          <dgm:resizeHandles val="exact"/>
        </dgm:presLayoutVars>
      </dgm:prSet>
      <dgm:spPr/>
    </dgm:pt>
    <dgm:pt modelId="{F7637057-7065-4646-9FA5-E5DBF9FCEE88}" type="pres">
      <dgm:prSet presAssocID="{82BBFE85-F2D6-491F-B5C9-7DA1440E126A}" presName="node" presStyleLbl="node1" presStyleIdx="0" presStyleCnt="16">
        <dgm:presLayoutVars>
          <dgm:bulletEnabled val="1"/>
        </dgm:presLayoutVars>
      </dgm:prSet>
      <dgm:spPr/>
    </dgm:pt>
    <dgm:pt modelId="{998660F9-A11A-444F-925F-A1AAA6CB7D41}" type="pres">
      <dgm:prSet presAssocID="{1CD57C30-A5CB-4329-8F24-3DEF6E853E02}" presName="sibTrans" presStyleLbl="sibTrans2D1" presStyleIdx="0" presStyleCnt="15"/>
      <dgm:spPr/>
    </dgm:pt>
    <dgm:pt modelId="{5F360D40-C736-4A65-BCD8-D480B334DA37}" type="pres">
      <dgm:prSet presAssocID="{1CD57C30-A5CB-4329-8F24-3DEF6E853E02}" presName="connectorText" presStyleLbl="sibTrans2D1" presStyleIdx="0" presStyleCnt="15"/>
      <dgm:spPr/>
    </dgm:pt>
    <dgm:pt modelId="{3445FEC4-34CE-4652-8D84-78738AC83577}" type="pres">
      <dgm:prSet presAssocID="{AA40487B-CD8C-41AE-8876-98AE0694F2F3}" presName="node" presStyleLbl="node1" presStyleIdx="1" presStyleCnt="16">
        <dgm:presLayoutVars>
          <dgm:bulletEnabled val="1"/>
        </dgm:presLayoutVars>
      </dgm:prSet>
      <dgm:spPr/>
    </dgm:pt>
    <dgm:pt modelId="{2D442C03-B1B0-47B4-BCB3-3030328D63BA}" type="pres">
      <dgm:prSet presAssocID="{6488329D-BC0C-42F3-B596-06B046238969}" presName="sibTrans" presStyleLbl="sibTrans2D1" presStyleIdx="1" presStyleCnt="15"/>
      <dgm:spPr/>
    </dgm:pt>
    <dgm:pt modelId="{A4605AFA-2A04-44B2-A9AF-45119BAB6CEB}" type="pres">
      <dgm:prSet presAssocID="{6488329D-BC0C-42F3-B596-06B046238969}" presName="connectorText" presStyleLbl="sibTrans2D1" presStyleIdx="1" presStyleCnt="15"/>
      <dgm:spPr/>
    </dgm:pt>
    <dgm:pt modelId="{578FFC3E-27E2-4086-B990-481D9A2CE463}" type="pres">
      <dgm:prSet presAssocID="{9D94EE13-EC5A-4BCD-A684-5F9A1FF4318D}" presName="node" presStyleLbl="node1" presStyleIdx="2" presStyleCnt="16">
        <dgm:presLayoutVars>
          <dgm:bulletEnabled val="1"/>
        </dgm:presLayoutVars>
      </dgm:prSet>
      <dgm:spPr/>
    </dgm:pt>
    <dgm:pt modelId="{112FBA3C-702A-40B3-B54D-905F55BA9D3B}" type="pres">
      <dgm:prSet presAssocID="{A253D6CB-5281-4FE1-B2AA-04E4263F0FA2}" presName="sibTrans" presStyleLbl="sibTrans2D1" presStyleIdx="2" presStyleCnt="15"/>
      <dgm:spPr/>
    </dgm:pt>
    <dgm:pt modelId="{AE64D07B-137A-4E3B-9D36-EBCAE03FA083}" type="pres">
      <dgm:prSet presAssocID="{A253D6CB-5281-4FE1-B2AA-04E4263F0FA2}" presName="connectorText" presStyleLbl="sibTrans2D1" presStyleIdx="2" presStyleCnt="15"/>
      <dgm:spPr/>
    </dgm:pt>
    <dgm:pt modelId="{2B1F28B9-369C-424E-AB71-F262DD00E93B}" type="pres">
      <dgm:prSet presAssocID="{9C8F5779-C219-40BD-B3DE-DF742AA4AB6F}" presName="node" presStyleLbl="node1" presStyleIdx="3" presStyleCnt="16">
        <dgm:presLayoutVars>
          <dgm:bulletEnabled val="1"/>
        </dgm:presLayoutVars>
      </dgm:prSet>
      <dgm:spPr/>
    </dgm:pt>
    <dgm:pt modelId="{A5D8AD12-D766-483E-A404-86925E2D8976}" type="pres">
      <dgm:prSet presAssocID="{29A2D322-2DB5-46A6-8896-061D53CD4A46}" presName="sibTrans" presStyleLbl="sibTrans2D1" presStyleIdx="3" presStyleCnt="15"/>
      <dgm:spPr/>
    </dgm:pt>
    <dgm:pt modelId="{A7C3268E-04CA-4874-8E9C-711D263D41D4}" type="pres">
      <dgm:prSet presAssocID="{29A2D322-2DB5-46A6-8896-061D53CD4A46}" presName="connectorText" presStyleLbl="sibTrans2D1" presStyleIdx="3" presStyleCnt="15"/>
      <dgm:spPr/>
    </dgm:pt>
    <dgm:pt modelId="{5CFD63FC-CC44-4987-BB55-81DF734BD2FE}" type="pres">
      <dgm:prSet presAssocID="{94308B4B-2DC5-4D0F-BFE1-1F85300B707A}" presName="node" presStyleLbl="node1" presStyleIdx="4" presStyleCnt="16">
        <dgm:presLayoutVars>
          <dgm:bulletEnabled val="1"/>
        </dgm:presLayoutVars>
      </dgm:prSet>
      <dgm:spPr/>
    </dgm:pt>
    <dgm:pt modelId="{D5DD0A4F-BAA6-48CB-9AC1-650A54D15B0C}" type="pres">
      <dgm:prSet presAssocID="{C371DE45-7C75-44AE-BEE8-BC49760EA07C}" presName="sibTrans" presStyleLbl="sibTrans2D1" presStyleIdx="4" presStyleCnt="15"/>
      <dgm:spPr/>
    </dgm:pt>
    <dgm:pt modelId="{D435B998-E849-4ED8-9ABB-7F8622920B04}" type="pres">
      <dgm:prSet presAssocID="{C371DE45-7C75-44AE-BEE8-BC49760EA07C}" presName="connectorText" presStyleLbl="sibTrans2D1" presStyleIdx="4" presStyleCnt="15"/>
      <dgm:spPr/>
    </dgm:pt>
    <dgm:pt modelId="{6CE767EE-948B-4C54-82EB-8C38BFE2F721}" type="pres">
      <dgm:prSet presAssocID="{199B5195-1861-4A28-AC96-4132521DA614}" presName="node" presStyleLbl="node1" presStyleIdx="5" presStyleCnt="16">
        <dgm:presLayoutVars>
          <dgm:bulletEnabled val="1"/>
        </dgm:presLayoutVars>
      </dgm:prSet>
      <dgm:spPr/>
    </dgm:pt>
    <dgm:pt modelId="{36CAC76A-A7FD-4256-A368-0641AD3816B9}" type="pres">
      <dgm:prSet presAssocID="{A425E6DF-69AA-4C54-916F-ABDE1CDB84AA}" presName="sibTrans" presStyleLbl="sibTrans2D1" presStyleIdx="5" presStyleCnt="15"/>
      <dgm:spPr/>
    </dgm:pt>
    <dgm:pt modelId="{DC6ED230-926D-4267-946B-2DC92FBE6CD5}" type="pres">
      <dgm:prSet presAssocID="{A425E6DF-69AA-4C54-916F-ABDE1CDB84AA}" presName="connectorText" presStyleLbl="sibTrans2D1" presStyleIdx="5" presStyleCnt="15"/>
      <dgm:spPr/>
    </dgm:pt>
    <dgm:pt modelId="{8BDF6A61-BDD3-449C-9891-EAEF8A38189F}" type="pres">
      <dgm:prSet presAssocID="{A37FA476-7335-4A5A-84D4-C75B4CFECDD9}" presName="node" presStyleLbl="node1" presStyleIdx="6" presStyleCnt="16">
        <dgm:presLayoutVars>
          <dgm:bulletEnabled val="1"/>
        </dgm:presLayoutVars>
      </dgm:prSet>
      <dgm:spPr/>
    </dgm:pt>
    <dgm:pt modelId="{299AE28B-60C0-47C9-979E-281D64FE6F3F}" type="pres">
      <dgm:prSet presAssocID="{1D8DBF52-D767-47B7-A5B2-80E7E898BBF2}" presName="sibTrans" presStyleLbl="sibTrans2D1" presStyleIdx="6" presStyleCnt="15"/>
      <dgm:spPr/>
    </dgm:pt>
    <dgm:pt modelId="{2A888068-AB04-491D-BC1C-27D909F0B03E}" type="pres">
      <dgm:prSet presAssocID="{1D8DBF52-D767-47B7-A5B2-80E7E898BBF2}" presName="connectorText" presStyleLbl="sibTrans2D1" presStyleIdx="6" presStyleCnt="15"/>
      <dgm:spPr/>
    </dgm:pt>
    <dgm:pt modelId="{73553368-8BC0-45E4-9E29-C426D9423DE4}" type="pres">
      <dgm:prSet presAssocID="{81C91A82-BC32-4595-9C0B-C1482BCAF8C7}" presName="node" presStyleLbl="node1" presStyleIdx="7" presStyleCnt="16">
        <dgm:presLayoutVars>
          <dgm:bulletEnabled val="1"/>
        </dgm:presLayoutVars>
      </dgm:prSet>
      <dgm:spPr/>
    </dgm:pt>
    <dgm:pt modelId="{8A86082C-3995-4FB9-9B87-15839A1CDF89}" type="pres">
      <dgm:prSet presAssocID="{46CBC3BC-4E18-4E25-91D9-BE7CC72549BB}" presName="sibTrans" presStyleLbl="sibTrans2D1" presStyleIdx="7" presStyleCnt="15"/>
      <dgm:spPr/>
    </dgm:pt>
    <dgm:pt modelId="{4AB6B924-F4BB-4A1A-B1A4-27FF7B66FC68}" type="pres">
      <dgm:prSet presAssocID="{46CBC3BC-4E18-4E25-91D9-BE7CC72549BB}" presName="connectorText" presStyleLbl="sibTrans2D1" presStyleIdx="7" presStyleCnt="15"/>
      <dgm:spPr/>
    </dgm:pt>
    <dgm:pt modelId="{1913B18E-3A9A-4E34-8FED-3CDE5FB606F6}" type="pres">
      <dgm:prSet presAssocID="{03AD0EBA-A60E-43AE-BF29-0273BEF751D3}" presName="node" presStyleLbl="node1" presStyleIdx="8" presStyleCnt="16">
        <dgm:presLayoutVars>
          <dgm:bulletEnabled val="1"/>
        </dgm:presLayoutVars>
      </dgm:prSet>
      <dgm:spPr/>
    </dgm:pt>
    <dgm:pt modelId="{E40F7CFB-BFBC-410B-A8EA-F3E126A13E2E}" type="pres">
      <dgm:prSet presAssocID="{87C0477B-7B7C-4297-B02E-DE35F8C690BD}" presName="sibTrans" presStyleLbl="sibTrans2D1" presStyleIdx="8" presStyleCnt="15"/>
      <dgm:spPr/>
    </dgm:pt>
    <dgm:pt modelId="{751F690E-17EE-4D7E-9722-6C4E8629078E}" type="pres">
      <dgm:prSet presAssocID="{87C0477B-7B7C-4297-B02E-DE35F8C690BD}" presName="connectorText" presStyleLbl="sibTrans2D1" presStyleIdx="8" presStyleCnt="15"/>
      <dgm:spPr/>
    </dgm:pt>
    <dgm:pt modelId="{866B9539-FF62-4D40-AA0F-2D7712C56100}" type="pres">
      <dgm:prSet presAssocID="{D860342F-A933-4FA1-9009-F4E648ACC379}" presName="node" presStyleLbl="node1" presStyleIdx="9" presStyleCnt="16">
        <dgm:presLayoutVars>
          <dgm:bulletEnabled val="1"/>
        </dgm:presLayoutVars>
      </dgm:prSet>
      <dgm:spPr/>
    </dgm:pt>
    <dgm:pt modelId="{6DE9396A-82CC-4464-A965-1A700F9C616A}" type="pres">
      <dgm:prSet presAssocID="{6E2C22D1-4E06-472C-A4F2-776137004E9C}" presName="sibTrans" presStyleLbl="sibTrans2D1" presStyleIdx="9" presStyleCnt="15"/>
      <dgm:spPr/>
    </dgm:pt>
    <dgm:pt modelId="{B37A865A-A3AC-4924-9615-C6F6010C16D3}" type="pres">
      <dgm:prSet presAssocID="{6E2C22D1-4E06-472C-A4F2-776137004E9C}" presName="connectorText" presStyleLbl="sibTrans2D1" presStyleIdx="9" presStyleCnt="15"/>
      <dgm:spPr/>
    </dgm:pt>
    <dgm:pt modelId="{6F6EB948-5B1C-4E2D-8DCE-277D5366D051}" type="pres">
      <dgm:prSet presAssocID="{2D34A99E-E8C0-4D7B-8589-0633A712F501}" presName="node" presStyleLbl="node1" presStyleIdx="10" presStyleCnt="16">
        <dgm:presLayoutVars>
          <dgm:bulletEnabled val="1"/>
        </dgm:presLayoutVars>
      </dgm:prSet>
      <dgm:spPr/>
    </dgm:pt>
    <dgm:pt modelId="{5100D46E-AC64-4CF1-AD12-CFBC402C82B1}" type="pres">
      <dgm:prSet presAssocID="{A76226E8-A7E1-4E24-9873-83C887A3830E}" presName="sibTrans" presStyleLbl="sibTrans2D1" presStyleIdx="10" presStyleCnt="15"/>
      <dgm:spPr/>
    </dgm:pt>
    <dgm:pt modelId="{7216B3B1-C291-485E-ABFC-033C17FCF4AD}" type="pres">
      <dgm:prSet presAssocID="{A76226E8-A7E1-4E24-9873-83C887A3830E}" presName="connectorText" presStyleLbl="sibTrans2D1" presStyleIdx="10" presStyleCnt="15"/>
      <dgm:spPr/>
    </dgm:pt>
    <dgm:pt modelId="{17F34CEC-A2CE-4ECB-9C76-C71D232CC21F}" type="pres">
      <dgm:prSet presAssocID="{05F46FFC-8A53-4B15-ACFC-0A32537B3BE4}" presName="node" presStyleLbl="node1" presStyleIdx="11" presStyleCnt="16">
        <dgm:presLayoutVars>
          <dgm:bulletEnabled val="1"/>
        </dgm:presLayoutVars>
      </dgm:prSet>
      <dgm:spPr/>
    </dgm:pt>
    <dgm:pt modelId="{56BEC4C8-B978-403E-86E9-D68BA4FD4850}" type="pres">
      <dgm:prSet presAssocID="{4B2DC1FB-2772-49F8-949D-538171003C85}" presName="sibTrans" presStyleLbl="sibTrans2D1" presStyleIdx="11" presStyleCnt="15"/>
      <dgm:spPr/>
    </dgm:pt>
    <dgm:pt modelId="{FA4E0EC1-E47B-4AD6-AE3D-FB41C8788E62}" type="pres">
      <dgm:prSet presAssocID="{4B2DC1FB-2772-49F8-949D-538171003C85}" presName="connectorText" presStyleLbl="sibTrans2D1" presStyleIdx="11" presStyleCnt="15"/>
      <dgm:spPr/>
    </dgm:pt>
    <dgm:pt modelId="{B09BA7E2-1A90-4422-A6CC-10C6074F2D44}" type="pres">
      <dgm:prSet presAssocID="{C9A962ED-6E79-477F-88B3-9081C8F8788A}" presName="node" presStyleLbl="node1" presStyleIdx="12" presStyleCnt="16">
        <dgm:presLayoutVars>
          <dgm:bulletEnabled val="1"/>
        </dgm:presLayoutVars>
      </dgm:prSet>
      <dgm:spPr/>
    </dgm:pt>
    <dgm:pt modelId="{54CE4B69-16AF-4DF4-A7FD-E47D679CA230}" type="pres">
      <dgm:prSet presAssocID="{0F0C7258-F33E-4DBA-812A-3B92051516C3}" presName="sibTrans" presStyleLbl="sibTrans2D1" presStyleIdx="12" presStyleCnt="15"/>
      <dgm:spPr/>
    </dgm:pt>
    <dgm:pt modelId="{99D02FD6-84E3-42DD-9033-FDBE9AEC2579}" type="pres">
      <dgm:prSet presAssocID="{0F0C7258-F33E-4DBA-812A-3B92051516C3}" presName="connectorText" presStyleLbl="sibTrans2D1" presStyleIdx="12" presStyleCnt="15"/>
      <dgm:spPr/>
    </dgm:pt>
    <dgm:pt modelId="{36FF9803-F01C-46A8-8DD0-4274FA07F977}" type="pres">
      <dgm:prSet presAssocID="{7002A7B8-5869-4C01-A250-3A72EFBA83DF}" presName="node" presStyleLbl="node1" presStyleIdx="13" presStyleCnt="16">
        <dgm:presLayoutVars>
          <dgm:bulletEnabled val="1"/>
        </dgm:presLayoutVars>
      </dgm:prSet>
      <dgm:spPr/>
    </dgm:pt>
    <dgm:pt modelId="{33F81C54-52CD-44A5-95ED-9684FD22FD6C}" type="pres">
      <dgm:prSet presAssocID="{66953D89-C310-4C74-9B2B-72A261336C7B}" presName="sibTrans" presStyleLbl="sibTrans2D1" presStyleIdx="13" presStyleCnt="15"/>
      <dgm:spPr/>
    </dgm:pt>
    <dgm:pt modelId="{C52EC365-D35B-4822-B23B-11A47006C3AB}" type="pres">
      <dgm:prSet presAssocID="{66953D89-C310-4C74-9B2B-72A261336C7B}" presName="connectorText" presStyleLbl="sibTrans2D1" presStyleIdx="13" presStyleCnt="15"/>
      <dgm:spPr/>
    </dgm:pt>
    <dgm:pt modelId="{326066BA-A9BA-4C2B-AE86-942D5E3E8B85}" type="pres">
      <dgm:prSet presAssocID="{1B49D120-7217-4777-81C0-7615385CB41E}" presName="node" presStyleLbl="node1" presStyleIdx="14" presStyleCnt="16">
        <dgm:presLayoutVars>
          <dgm:bulletEnabled val="1"/>
        </dgm:presLayoutVars>
      </dgm:prSet>
      <dgm:spPr/>
    </dgm:pt>
    <dgm:pt modelId="{8A843945-9D3E-42DE-90B2-89085DC4B160}" type="pres">
      <dgm:prSet presAssocID="{6E2D78E4-C27E-4FB6-8DA7-3C97504794C2}" presName="sibTrans" presStyleLbl="sibTrans2D1" presStyleIdx="14" presStyleCnt="15"/>
      <dgm:spPr/>
    </dgm:pt>
    <dgm:pt modelId="{ED77B896-21AB-4DF7-AEF9-D6491E1CB69F}" type="pres">
      <dgm:prSet presAssocID="{6E2D78E4-C27E-4FB6-8DA7-3C97504794C2}" presName="connectorText" presStyleLbl="sibTrans2D1" presStyleIdx="14" presStyleCnt="15"/>
      <dgm:spPr/>
    </dgm:pt>
    <dgm:pt modelId="{00B23F99-3727-4233-8BF6-D659AFB5B630}" type="pres">
      <dgm:prSet presAssocID="{5F16E307-8842-4352-B3EB-64B162B3ECF1}" presName="node" presStyleLbl="node1" presStyleIdx="15" presStyleCnt="16">
        <dgm:presLayoutVars>
          <dgm:bulletEnabled val="1"/>
        </dgm:presLayoutVars>
      </dgm:prSet>
      <dgm:spPr/>
    </dgm:pt>
  </dgm:ptLst>
  <dgm:cxnLst>
    <dgm:cxn modelId="{6D91CD03-F5C1-430D-AC70-9C5B3B6822B8}" srcId="{CB3433BE-7D45-4C65-B503-A00ED8BB3A6A}" destId="{81C91A82-BC32-4595-9C0B-C1482BCAF8C7}" srcOrd="7" destOrd="0" parTransId="{1820A72E-E615-4040-9C7C-A1B97E2DB759}" sibTransId="{46CBC3BC-4E18-4E25-91D9-BE7CC72549BB}"/>
    <dgm:cxn modelId="{54BE5709-0D9B-4D92-AA17-42570D5C798C}" srcId="{CB3433BE-7D45-4C65-B503-A00ED8BB3A6A}" destId="{AA40487B-CD8C-41AE-8876-98AE0694F2F3}" srcOrd="1" destOrd="0" parTransId="{0AC8933C-AC77-4920-A080-906CBCD88D64}" sibTransId="{6488329D-BC0C-42F3-B596-06B046238969}"/>
    <dgm:cxn modelId="{671ADB19-9B6A-492B-AA99-618ED10C0A09}" type="presOf" srcId="{A76226E8-A7E1-4E24-9873-83C887A3830E}" destId="{5100D46E-AC64-4CF1-AD12-CFBC402C82B1}" srcOrd="0" destOrd="0" presId="urn:microsoft.com/office/officeart/2005/8/layout/process5"/>
    <dgm:cxn modelId="{65D4AA1E-F28A-4769-9690-C25C4F040028}" type="presOf" srcId="{4B2DC1FB-2772-49F8-949D-538171003C85}" destId="{56BEC4C8-B978-403E-86E9-D68BA4FD4850}" srcOrd="0" destOrd="0" presId="urn:microsoft.com/office/officeart/2005/8/layout/process5"/>
    <dgm:cxn modelId="{77851E24-83ED-4D0E-A985-04B97556917A}" type="presOf" srcId="{6E2C22D1-4E06-472C-A4F2-776137004E9C}" destId="{B37A865A-A3AC-4924-9615-C6F6010C16D3}" srcOrd="1" destOrd="0" presId="urn:microsoft.com/office/officeart/2005/8/layout/process5"/>
    <dgm:cxn modelId="{CEB0EC2F-718F-4FC2-8F49-DD2123B85BFE}" type="presOf" srcId="{C371DE45-7C75-44AE-BEE8-BC49760EA07C}" destId="{D5DD0A4F-BAA6-48CB-9AC1-650A54D15B0C}" srcOrd="0" destOrd="0" presId="urn:microsoft.com/office/officeart/2005/8/layout/process5"/>
    <dgm:cxn modelId="{BAB46B34-9CA1-4238-8596-2FFE294903FF}" type="presOf" srcId="{0F0C7258-F33E-4DBA-812A-3B92051516C3}" destId="{99D02FD6-84E3-42DD-9033-FDBE9AEC2579}" srcOrd="1" destOrd="0" presId="urn:microsoft.com/office/officeart/2005/8/layout/process5"/>
    <dgm:cxn modelId="{C116C834-FA67-49B7-AFF2-B887C2FAF6FC}" type="presOf" srcId="{87C0477B-7B7C-4297-B02E-DE35F8C690BD}" destId="{751F690E-17EE-4D7E-9722-6C4E8629078E}" srcOrd="1" destOrd="0" presId="urn:microsoft.com/office/officeart/2005/8/layout/process5"/>
    <dgm:cxn modelId="{9B67943B-E8EB-4EB6-934E-0AC406AAE9D1}" srcId="{CB3433BE-7D45-4C65-B503-A00ED8BB3A6A}" destId="{82BBFE85-F2D6-491F-B5C9-7DA1440E126A}" srcOrd="0" destOrd="0" parTransId="{ED83CC2D-E680-4ACA-8C81-DD948775C9A7}" sibTransId="{1CD57C30-A5CB-4329-8F24-3DEF6E853E02}"/>
    <dgm:cxn modelId="{F443133D-5CE1-43C2-A23F-9080128EDF62}" type="presOf" srcId="{AA40487B-CD8C-41AE-8876-98AE0694F2F3}" destId="{3445FEC4-34CE-4652-8D84-78738AC83577}" srcOrd="0" destOrd="0" presId="urn:microsoft.com/office/officeart/2005/8/layout/process5"/>
    <dgm:cxn modelId="{8037C43E-32D5-44CA-857A-F3F6086F37D9}" srcId="{CB3433BE-7D45-4C65-B503-A00ED8BB3A6A}" destId="{D860342F-A933-4FA1-9009-F4E648ACC379}" srcOrd="9" destOrd="0" parTransId="{8DC75374-2B62-4E0D-A1A9-9DCAABF802EF}" sibTransId="{6E2C22D1-4E06-472C-A4F2-776137004E9C}"/>
    <dgm:cxn modelId="{CCC34340-0393-4CF7-A90A-86D739B89ECE}" type="presOf" srcId="{D860342F-A933-4FA1-9009-F4E648ACC379}" destId="{866B9539-FF62-4D40-AA0F-2D7712C56100}" srcOrd="0" destOrd="0" presId="urn:microsoft.com/office/officeart/2005/8/layout/process5"/>
    <dgm:cxn modelId="{59EF0942-3AE7-439E-8E5B-8CA3401D5BB3}" type="presOf" srcId="{A253D6CB-5281-4FE1-B2AA-04E4263F0FA2}" destId="{AE64D07B-137A-4E3B-9D36-EBCAE03FA083}" srcOrd="1" destOrd="0" presId="urn:microsoft.com/office/officeart/2005/8/layout/process5"/>
    <dgm:cxn modelId="{632E9444-1EA3-4250-9C68-2F7045D1B2CB}" srcId="{CB3433BE-7D45-4C65-B503-A00ED8BB3A6A}" destId="{9C8F5779-C219-40BD-B3DE-DF742AA4AB6F}" srcOrd="3" destOrd="0" parTransId="{81C4EF80-0F31-4C82-A66E-EB9DAD31A1C1}" sibTransId="{29A2D322-2DB5-46A6-8896-061D53CD4A46}"/>
    <dgm:cxn modelId="{9DEB4C4B-1D61-4306-8E05-682110ED478E}" type="presOf" srcId="{A37FA476-7335-4A5A-84D4-C75B4CFECDD9}" destId="{8BDF6A61-BDD3-449C-9891-EAEF8A38189F}" srcOrd="0" destOrd="0" presId="urn:microsoft.com/office/officeart/2005/8/layout/process5"/>
    <dgm:cxn modelId="{CD134C52-4FC9-4A80-9D21-27FE725276C6}" type="presOf" srcId="{6E2C22D1-4E06-472C-A4F2-776137004E9C}" destId="{6DE9396A-82CC-4464-A965-1A700F9C616A}" srcOrd="0" destOrd="0" presId="urn:microsoft.com/office/officeart/2005/8/layout/process5"/>
    <dgm:cxn modelId="{E09ABE54-EB86-4669-B4F9-7B1EC8BC30F4}" type="presOf" srcId="{66953D89-C310-4C74-9B2B-72A261336C7B}" destId="{33F81C54-52CD-44A5-95ED-9684FD22FD6C}" srcOrd="0" destOrd="0" presId="urn:microsoft.com/office/officeart/2005/8/layout/process5"/>
    <dgm:cxn modelId="{FDCD6D58-6FBE-4742-A44F-D8AB5E4ADC6A}" type="presOf" srcId="{C371DE45-7C75-44AE-BEE8-BC49760EA07C}" destId="{D435B998-E849-4ED8-9ABB-7F8622920B04}" srcOrd="1" destOrd="0" presId="urn:microsoft.com/office/officeart/2005/8/layout/process5"/>
    <dgm:cxn modelId="{4972E659-AFD4-491D-8FF0-07D4D5181FD6}" type="presOf" srcId="{6488329D-BC0C-42F3-B596-06B046238969}" destId="{A4605AFA-2A04-44B2-A9AF-45119BAB6CEB}" srcOrd="1" destOrd="0" presId="urn:microsoft.com/office/officeart/2005/8/layout/process5"/>
    <dgm:cxn modelId="{47DF2B5C-81A0-42A0-BD14-4F06EADBED9C}" type="presOf" srcId="{6E2D78E4-C27E-4FB6-8DA7-3C97504794C2}" destId="{ED77B896-21AB-4DF7-AEF9-D6491E1CB69F}" srcOrd="1" destOrd="0" presId="urn:microsoft.com/office/officeart/2005/8/layout/process5"/>
    <dgm:cxn modelId="{8AF61166-3FA2-41CB-873A-079EDA4FC801}" type="presOf" srcId="{6488329D-BC0C-42F3-B596-06B046238969}" destId="{2D442C03-B1B0-47B4-BCB3-3030328D63BA}" srcOrd="0" destOrd="0" presId="urn:microsoft.com/office/officeart/2005/8/layout/process5"/>
    <dgm:cxn modelId="{B404A967-CA28-4CBF-B03E-61A65993FBCD}" type="presOf" srcId="{1B49D120-7217-4777-81C0-7615385CB41E}" destId="{326066BA-A9BA-4C2B-AE86-942D5E3E8B85}" srcOrd="0" destOrd="0" presId="urn:microsoft.com/office/officeart/2005/8/layout/process5"/>
    <dgm:cxn modelId="{9282726A-8C1A-42CE-B870-0B16A3D12D4D}" type="presOf" srcId="{A253D6CB-5281-4FE1-B2AA-04E4263F0FA2}" destId="{112FBA3C-702A-40B3-B54D-905F55BA9D3B}" srcOrd="0" destOrd="0" presId="urn:microsoft.com/office/officeart/2005/8/layout/process5"/>
    <dgm:cxn modelId="{1475126D-111D-48AB-BDD9-D6BAC03C68D7}" type="presOf" srcId="{1D8DBF52-D767-47B7-A5B2-80E7E898BBF2}" destId="{299AE28B-60C0-47C9-979E-281D64FE6F3F}" srcOrd="0" destOrd="0" presId="urn:microsoft.com/office/officeart/2005/8/layout/process5"/>
    <dgm:cxn modelId="{4E5E2770-3908-4D39-888B-0EA16C162C5D}" type="presOf" srcId="{2D34A99E-E8C0-4D7B-8589-0633A712F501}" destId="{6F6EB948-5B1C-4E2D-8DCE-277D5366D051}" srcOrd="0" destOrd="0" presId="urn:microsoft.com/office/officeart/2005/8/layout/process5"/>
    <dgm:cxn modelId="{073E9075-463F-4604-97AF-DFCFFA5CB6C8}" type="presOf" srcId="{03AD0EBA-A60E-43AE-BF29-0273BEF751D3}" destId="{1913B18E-3A9A-4E34-8FED-3CDE5FB606F6}" srcOrd="0" destOrd="0" presId="urn:microsoft.com/office/officeart/2005/8/layout/process5"/>
    <dgm:cxn modelId="{D1F2FC75-1F93-4A9E-9198-F50A55557AE8}" type="presOf" srcId="{9D94EE13-EC5A-4BCD-A684-5F9A1FF4318D}" destId="{578FFC3E-27E2-4086-B990-481D9A2CE463}" srcOrd="0" destOrd="0" presId="urn:microsoft.com/office/officeart/2005/8/layout/process5"/>
    <dgm:cxn modelId="{42664376-0E00-4C05-B3DF-C7856DE68112}" type="presOf" srcId="{A425E6DF-69AA-4C54-916F-ABDE1CDB84AA}" destId="{36CAC76A-A7FD-4256-A368-0641AD3816B9}" srcOrd="0" destOrd="0" presId="urn:microsoft.com/office/officeart/2005/8/layout/process5"/>
    <dgm:cxn modelId="{8691ED7C-D504-4933-AA33-DDEB2A854C99}" type="presOf" srcId="{29A2D322-2DB5-46A6-8896-061D53CD4A46}" destId="{A5D8AD12-D766-483E-A404-86925E2D8976}" srcOrd="0" destOrd="0" presId="urn:microsoft.com/office/officeart/2005/8/layout/process5"/>
    <dgm:cxn modelId="{2F1D2D7D-2FD8-4F63-9728-48204C8F193F}" type="presOf" srcId="{1CD57C30-A5CB-4329-8F24-3DEF6E853E02}" destId="{998660F9-A11A-444F-925F-A1AAA6CB7D41}" srcOrd="0" destOrd="0" presId="urn:microsoft.com/office/officeart/2005/8/layout/process5"/>
    <dgm:cxn modelId="{F1253785-7EFB-4B06-9951-4EB3FF579043}" srcId="{CB3433BE-7D45-4C65-B503-A00ED8BB3A6A}" destId="{05F46FFC-8A53-4B15-ACFC-0A32537B3BE4}" srcOrd="11" destOrd="0" parTransId="{E72153C8-A4D2-4749-ADB7-EC4D13EB4DD0}" sibTransId="{4B2DC1FB-2772-49F8-949D-538171003C85}"/>
    <dgm:cxn modelId="{13219785-22D6-47BE-AA68-8E3E52447CEC}" srcId="{CB3433BE-7D45-4C65-B503-A00ED8BB3A6A}" destId="{9D94EE13-EC5A-4BCD-A684-5F9A1FF4318D}" srcOrd="2" destOrd="0" parTransId="{C9ABA337-B507-44F3-A759-16D09BC9D783}" sibTransId="{A253D6CB-5281-4FE1-B2AA-04E4263F0FA2}"/>
    <dgm:cxn modelId="{3E56F089-04BF-4FDC-8690-467304F4515D}" type="presOf" srcId="{199B5195-1861-4A28-AC96-4132521DA614}" destId="{6CE767EE-948B-4C54-82EB-8C38BFE2F721}" srcOrd="0" destOrd="0" presId="urn:microsoft.com/office/officeart/2005/8/layout/process5"/>
    <dgm:cxn modelId="{E8ABD192-F79F-4696-940C-006DD03C499E}" type="presOf" srcId="{05F46FFC-8A53-4B15-ACFC-0A32537B3BE4}" destId="{17F34CEC-A2CE-4ECB-9C76-C71D232CC21F}" srcOrd="0" destOrd="0" presId="urn:microsoft.com/office/officeart/2005/8/layout/process5"/>
    <dgm:cxn modelId="{7ED7879E-14AD-4B9A-9A20-10F2FD60CCEA}" type="presOf" srcId="{6E2D78E4-C27E-4FB6-8DA7-3C97504794C2}" destId="{8A843945-9D3E-42DE-90B2-89085DC4B160}" srcOrd="0" destOrd="0" presId="urn:microsoft.com/office/officeart/2005/8/layout/process5"/>
    <dgm:cxn modelId="{BEEAA39F-BBF8-476D-B2FB-4729C082D746}" type="presOf" srcId="{7002A7B8-5869-4C01-A250-3A72EFBA83DF}" destId="{36FF9803-F01C-46A8-8DD0-4274FA07F977}" srcOrd="0" destOrd="0" presId="urn:microsoft.com/office/officeart/2005/8/layout/process5"/>
    <dgm:cxn modelId="{24D86CA0-C526-42AF-B29A-F23A5F4633D1}" type="presOf" srcId="{CB3433BE-7D45-4C65-B503-A00ED8BB3A6A}" destId="{15C4558D-F87D-4145-8698-139F192071BF}" srcOrd="0" destOrd="0" presId="urn:microsoft.com/office/officeart/2005/8/layout/process5"/>
    <dgm:cxn modelId="{ADD61BA2-C203-438B-8A78-DD5B426739AD}" srcId="{CB3433BE-7D45-4C65-B503-A00ED8BB3A6A}" destId="{5F16E307-8842-4352-B3EB-64B162B3ECF1}" srcOrd="15" destOrd="0" parTransId="{BC5D481D-1E72-4418-9C6F-8CBE5833C891}" sibTransId="{8FF217E3-15DC-4093-B04E-A3B7C33445AC}"/>
    <dgm:cxn modelId="{C945FDA9-BD40-426E-9862-E8D26EBE0C87}" srcId="{CB3433BE-7D45-4C65-B503-A00ED8BB3A6A}" destId="{2D34A99E-E8C0-4D7B-8589-0633A712F501}" srcOrd="10" destOrd="0" parTransId="{5105E447-4E2C-44D2-8E02-A941759608E2}" sibTransId="{A76226E8-A7E1-4E24-9873-83C887A3830E}"/>
    <dgm:cxn modelId="{0012F6AA-7F6E-4079-8E49-0442A1DA58CE}" type="presOf" srcId="{87C0477B-7B7C-4297-B02E-DE35F8C690BD}" destId="{E40F7CFB-BFBC-410B-A8EA-F3E126A13E2E}" srcOrd="0" destOrd="0" presId="urn:microsoft.com/office/officeart/2005/8/layout/process5"/>
    <dgm:cxn modelId="{DB2296AB-D61C-4B7C-92C2-BD118744D9E8}" srcId="{CB3433BE-7D45-4C65-B503-A00ED8BB3A6A}" destId="{C9A962ED-6E79-477F-88B3-9081C8F8788A}" srcOrd="12" destOrd="0" parTransId="{46E44CBF-F5F1-41D9-9D49-231D975EC73B}" sibTransId="{0F0C7258-F33E-4DBA-812A-3B92051516C3}"/>
    <dgm:cxn modelId="{3F87B2B0-DD83-4584-8237-0C1C515034DE}" srcId="{CB3433BE-7D45-4C65-B503-A00ED8BB3A6A}" destId="{1B49D120-7217-4777-81C0-7615385CB41E}" srcOrd="14" destOrd="0" parTransId="{C5CCA79C-FDDA-4BCB-98D8-590420C00B39}" sibTransId="{6E2D78E4-C27E-4FB6-8DA7-3C97504794C2}"/>
    <dgm:cxn modelId="{D8D8C1B5-1789-4413-90B4-E303E4A84531}" srcId="{CB3433BE-7D45-4C65-B503-A00ED8BB3A6A}" destId="{03AD0EBA-A60E-43AE-BF29-0273BEF751D3}" srcOrd="8" destOrd="0" parTransId="{42B2C510-6E19-4E52-81C3-0BBE7CE402AD}" sibTransId="{87C0477B-7B7C-4297-B02E-DE35F8C690BD}"/>
    <dgm:cxn modelId="{497494B6-00E2-4D9D-B7C5-FF245C125E99}" type="presOf" srcId="{4B2DC1FB-2772-49F8-949D-538171003C85}" destId="{FA4E0EC1-E47B-4AD6-AE3D-FB41C8788E62}" srcOrd="1" destOrd="0" presId="urn:microsoft.com/office/officeart/2005/8/layout/process5"/>
    <dgm:cxn modelId="{FC1501B8-B665-47C8-BBFF-EB9E27A06F17}" type="presOf" srcId="{C9A962ED-6E79-477F-88B3-9081C8F8788A}" destId="{B09BA7E2-1A90-4422-A6CC-10C6074F2D44}" srcOrd="0" destOrd="0" presId="urn:microsoft.com/office/officeart/2005/8/layout/process5"/>
    <dgm:cxn modelId="{379F5ABC-9584-48E9-A113-E02FE1FC04F1}" type="presOf" srcId="{A425E6DF-69AA-4C54-916F-ABDE1CDB84AA}" destId="{DC6ED230-926D-4267-946B-2DC92FBE6CD5}" srcOrd="1" destOrd="0" presId="urn:microsoft.com/office/officeart/2005/8/layout/process5"/>
    <dgm:cxn modelId="{943115C1-93D0-43E4-867D-4FBCA3014834}" srcId="{CB3433BE-7D45-4C65-B503-A00ED8BB3A6A}" destId="{7002A7B8-5869-4C01-A250-3A72EFBA83DF}" srcOrd="13" destOrd="0" parTransId="{97B60A9C-98F3-4615-8B60-D84A6014A332}" sibTransId="{66953D89-C310-4C74-9B2B-72A261336C7B}"/>
    <dgm:cxn modelId="{256BAAC5-1F4F-440F-B924-6E1F8B336C9F}" srcId="{CB3433BE-7D45-4C65-B503-A00ED8BB3A6A}" destId="{94308B4B-2DC5-4D0F-BFE1-1F85300B707A}" srcOrd="4" destOrd="0" parTransId="{8F381048-573D-4E08-B9BA-AB1B6C0B23C3}" sibTransId="{C371DE45-7C75-44AE-BEE8-BC49760EA07C}"/>
    <dgm:cxn modelId="{117FBEC7-8616-4843-B586-923AAB683034}" type="presOf" srcId="{A76226E8-A7E1-4E24-9873-83C887A3830E}" destId="{7216B3B1-C291-485E-ABFC-033C17FCF4AD}" srcOrd="1" destOrd="0" presId="urn:microsoft.com/office/officeart/2005/8/layout/process5"/>
    <dgm:cxn modelId="{0F2696C8-B037-4E46-BDFD-B509E3D943FE}" type="presOf" srcId="{66953D89-C310-4C74-9B2B-72A261336C7B}" destId="{C52EC365-D35B-4822-B23B-11A47006C3AB}" srcOrd="1" destOrd="0" presId="urn:microsoft.com/office/officeart/2005/8/layout/process5"/>
    <dgm:cxn modelId="{395705D0-199B-4DA2-B34D-6B4A84DE5E92}" type="presOf" srcId="{46CBC3BC-4E18-4E25-91D9-BE7CC72549BB}" destId="{8A86082C-3995-4FB9-9B87-15839A1CDF89}" srcOrd="0" destOrd="0" presId="urn:microsoft.com/office/officeart/2005/8/layout/process5"/>
    <dgm:cxn modelId="{D70BF7D2-05BF-4AC4-B385-7E1B40ABF523}" type="presOf" srcId="{94308B4B-2DC5-4D0F-BFE1-1F85300B707A}" destId="{5CFD63FC-CC44-4987-BB55-81DF734BD2FE}" srcOrd="0" destOrd="0" presId="urn:microsoft.com/office/officeart/2005/8/layout/process5"/>
    <dgm:cxn modelId="{287059D9-469F-4FF2-89D4-67B88EC97193}" type="presOf" srcId="{1CD57C30-A5CB-4329-8F24-3DEF6E853E02}" destId="{5F360D40-C736-4A65-BCD8-D480B334DA37}" srcOrd="1" destOrd="0" presId="urn:microsoft.com/office/officeart/2005/8/layout/process5"/>
    <dgm:cxn modelId="{661120DC-A0C2-44CD-9A18-E597F47EA8ED}" type="presOf" srcId="{9C8F5779-C219-40BD-B3DE-DF742AA4AB6F}" destId="{2B1F28B9-369C-424E-AB71-F262DD00E93B}" srcOrd="0" destOrd="0" presId="urn:microsoft.com/office/officeart/2005/8/layout/process5"/>
    <dgm:cxn modelId="{57E2F0DF-03C5-4B51-A113-193C5A7F0FF8}" type="presOf" srcId="{0F0C7258-F33E-4DBA-812A-3B92051516C3}" destId="{54CE4B69-16AF-4DF4-A7FD-E47D679CA230}" srcOrd="0" destOrd="0" presId="urn:microsoft.com/office/officeart/2005/8/layout/process5"/>
    <dgm:cxn modelId="{4D5D18E1-38CB-4222-8E64-B2D9302370A4}" type="presOf" srcId="{46CBC3BC-4E18-4E25-91D9-BE7CC72549BB}" destId="{4AB6B924-F4BB-4A1A-B1A4-27FF7B66FC68}" srcOrd="1" destOrd="0" presId="urn:microsoft.com/office/officeart/2005/8/layout/process5"/>
    <dgm:cxn modelId="{E7A810E5-C427-471C-AD7A-398785766190}" srcId="{CB3433BE-7D45-4C65-B503-A00ED8BB3A6A}" destId="{199B5195-1861-4A28-AC96-4132521DA614}" srcOrd="5" destOrd="0" parTransId="{C176FA1C-F483-4564-ADF2-E83580F12A4C}" sibTransId="{A425E6DF-69AA-4C54-916F-ABDE1CDB84AA}"/>
    <dgm:cxn modelId="{04CAD2E9-601F-40F0-BF0D-26B130091ED5}" type="presOf" srcId="{1D8DBF52-D767-47B7-A5B2-80E7E898BBF2}" destId="{2A888068-AB04-491D-BC1C-27D909F0B03E}" srcOrd="1" destOrd="0" presId="urn:microsoft.com/office/officeart/2005/8/layout/process5"/>
    <dgm:cxn modelId="{AAC665EB-2382-4644-885B-DD83CB14DB27}" type="presOf" srcId="{82BBFE85-F2D6-491F-B5C9-7DA1440E126A}" destId="{F7637057-7065-4646-9FA5-E5DBF9FCEE88}" srcOrd="0" destOrd="0" presId="urn:microsoft.com/office/officeart/2005/8/layout/process5"/>
    <dgm:cxn modelId="{185B01EE-67BA-4B9C-99F2-545636380D2E}" srcId="{CB3433BE-7D45-4C65-B503-A00ED8BB3A6A}" destId="{A37FA476-7335-4A5A-84D4-C75B4CFECDD9}" srcOrd="6" destOrd="0" parTransId="{353C33B0-93CD-4856-9992-69124DEF9AC7}" sibTransId="{1D8DBF52-D767-47B7-A5B2-80E7E898BBF2}"/>
    <dgm:cxn modelId="{A02E39EF-11E7-4304-8060-50A03B98B2AE}" type="presOf" srcId="{81C91A82-BC32-4595-9C0B-C1482BCAF8C7}" destId="{73553368-8BC0-45E4-9E29-C426D9423DE4}" srcOrd="0" destOrd="0" presId="urn:microsoft.com/office/officeart/2005/8/layout/process5"/>
    <dgm:cxn modelId="{7D1E59FB-DFE3-402D-B6AF-969765A2A099}" type="presOf" srcId="{29A2D322-2DB5-46A6-8896-061D53CD4A46}" destId="{A7C3268E-04CA-4874-8E9C-711D263D41D4}" srcOrd="1" destOrd="0" presId="urn:microsoft.com/office/officeart/2005/8/layout/process5"/>
    <dgm:cxn modelId="{6925C5FD-AF68-4DD7-B236-70AFA3CA7A60}" type="presOf" srcId="{5F16E307-8842-4352-B3EB-64B162B3ECF1}" destId="{00B23F99-3727-4233-8BF6-D659AFB5B630}" srcOrd="0" destOrd="0" presId="urn:microsoft.com/office/officeart/2005/8/layout/process5"/>
    <dgm:cxn modelId="{04683C9F-0750-496B-839C-7C7851F79945}" type="presParOf" srcId="{15C4558D-F87D-4145-8698-139F192071BF}" destId="{F7637057-7065-4646-9FA5-E5DBF9FCEE88}" srcOrd="0" destOrd="0" presId="urn:microsoft.com/office/officeart/2005/8/layout/process5"/>
    <dgm:cxn modelId="{182414D3-82C7-4851-841E-227AF202E1EB}" type="presParOf" srcId="{15C4558D-F87D-4145-8698-139F192071BF}" destId="{998660F9-A11A-444F-925F-A1AAA6CB7D41}" srcOrd="1" destOrd="0" presId="urn:microsoft.com/office/officeart/2005/8/layout/process5"/>
    <dgm:cxn modelId="{F728C3E0-72F8-4036-9769-00B8EA17CA82}" type="presParOf" srcId="{998660F9-A11A-444F-925F-A1AAA6CB7D41}" destId="{5F360D40-C736-4A65-BCD8-D480B334DA37}" srcOrd="0" destOrd="0" presId="urn:microsoft.com/office/officeart/2005/8/layout/process5"/>
    <dgm:cxn modelId="{4A1F2E36-A371-4F03-8AD6-651557F1AFBA}" type="presParOf" srcId="{15C4558D-F87D-4145-8698-139F192071BF}" destId="{3445FEC4-34CE-4652-8D84-78738AC83577}" srcOrd="2" destOrd="0" presId="urn:microsoft.com/office/officeart/2005/8/layout/process5"/>
    <dgm:cxn modelId="{32B7EF38-56E0-45CD-8A46-FE634152AAEC}" type="presParOf" srcId="{15C4558D-F87D-4145-8698-139F192071BF}" destId="{2D442C03-B1B0-47B4-BCB3-3030328D63BA}" srcOrd="3" destOrd="0" presId="urn:microsoft.com/office/officeart/2005/8/layout/process5"/>
    <dgm:cxn modelId="{6A406FB0-7BDD-49B2-9D47-F187B2416887}" type="presParOf" srcId="{2D442C03-B1B0-47B4-BCB3-3030328D63BA}" destId="{A4605AFA-2A04-44B2-A9AF-45119BAB6CEB}" srcOrd="0" destOrd="0" presId="urn:microsoft.com/office/officeart/2005/8/layout/process5"/>
    <dgm:cxn modelId="{BFBCF539-C087-4AF7-AA5D-66F28F2B20F6}" type="presParOf" srcId="{15C4558D-F87D-4145-8698-139F192071BF}" destId="{578FFC3E-27E2-4086-B990-481D9A2CE463}" srcOrd="4" destOrd="0" presId="urn:microsoft.com/office/officeart/2005/8/layout/process5"/>
    <dgm:cxn modelId="{1FCE5784-3F0A-4281-8526-ECEF789F01FF}" type="presParOf" srcId="{15C4558D-F87D-4145-8698-139F192071BF}" destId="{112FBA3C-702A-40B3-B54D-905F55BA9D3B}" srcOrd="5" destOrd="0" presId="urn:microsoft.com/office/officeart/2005/8/layout/process5"/>
    <dgm:cxn modelId="{A5D48F91-F20D-451F-B8AB-BE9B6CF1C9B9}" type="presParOf" srcId="{112FBA3C-702A-40B3-B54D-905F55BA9D3B}" destId="{AE64D07B-137A-4E3B-9D36-EBCAE03FA083}" srcOrd="0" destOrd="0" presId="urn:microsoft.com/office/officeart/2005/8/layout/process5"/>
    <dgm:cxn modelId="{588D3216-53F3-43CA-98B7-4E4A774851B3}" type="presParOf" srcId="{15C4558D-F87D-4145-8698-139F192071BF}" destId="{2B1F28B9-369C-424E-AB71-F262DD00E93B}" srcOrd="6" destOrd="0" presId="urn:microsoft.com/office/officeart/2005/8/layout/process5"/>
    <dgm:cxn modelId="{8EF0AD7F-D351-47A8-9B73-8A887FDFEBCE}" type="presParOf" srcId="{15C4558D-F87D-4145-8698-139F192071BF}" destId="{A5D8AD12-D766-483E-A404-86925E2D8976}" srcOrd="7" destOrd="0" presId="urn:microsoft.com/office/officeart/2005/8/layout/process5"/>
    <dgm:cxn modelId="{44B89FE6-3978-45B2-8874-23EF36AD2679}" type="presParOf" srcId="{A5D8AD12-D766-483E-A404-86925E2D8976}" destId="{A7C3268E-04CA-4874-8E9C-711D263D41D4}" srcOrd="0" destOrd="0" presId="urn:microsoft.com/office/officeart/2005/8/layout/process5"/>
    <dgm:cxn modelId="{7C0511DB-0343-4FA5-AE2E-9EFB6A17E77E}" type="presParOf" srcId="{15C4558D-F87D-4145-8698-139F192071BF}" destId="{5CFD63FC-CC44-4987-BB55-81DF734BD2FE}" srcOrd="8" destOrd="0" presId="urn:microsoft.com/office/officeart/2005/8/layout/process5"/>
    <dgm:cxn modelId="{148D131B-E734-4A45-88F3-B4EE95FB8CB7}" type="presParOf" srcId="{15C4558D-F87D-4145-8698-139F192071BF}" destId="{D5DD0A4F-BAA6-48CB-9AC1-650A54D15B0C}" srcOrd="9" destOrd="0" presId="urn:microsoft.com/office/officeart/2005/8/layout/process5"/>
    <dgm:cxn modelId="{6B50752A-A771-435A-97BD-BA5D96ED1A62}" type="presParOf" srcId="{D5DD0A4F-BAA6-48CB-9AC1-650A54D15B0C}" destId="{D435B998-E849-4ED8-9ABB-7F8622920B04}" srcOrd="0" destOrd="0" presId="urn:microsoft.com/office/officeart/2005/8/layout/process5"/>
    <dgm:cxn modelId="{7E1CD5C9-88E6-4DE2-A883-4BDC32C8F1DF}" type="presParOf" srcId="{15C4558D-F87D-4145-8698-139F192071BF}" destId="{6CE767EE-948B-4C54-82EB-8C38BFE2F721}" srcOrd="10" destOrd="0" presId="urn:microsoft.com/office/officeart/2005/8/layout/process5"/>
    <dgm:cxn modelId="{2ED2D9EE-0C4B-464A-9FB6-749D23E72991}" type="presParOf" srcId="{15C4558D-F87D-4145-8698-139F192071BF}" destId="{36CAC76A-A7FD-4256-A368-0641AD3816B9}" srcOrd="11" destOrd="0" presId="urn:microsoft.com/office/officeart/2005/8/layout/process5"/>
    <dgm:cxn modelId="{AB5080F0-D6E4-426C-993C-D9367BADA342}" type="presParOf" srcId="{36CAC76A-A7FD-4256-A368-0641AD3816B9}" destId="{DC6ED230-926D-4267-946B-2DC92FBE6CD5}" srcOrd="0" destOrd="0" presId="urn:microsoft.com/office/officeart/2005/8/layout/process5"/>
    <dgm:cxn modelId="{2E020DD8-01C2-4BFB-96A8-166664D1E497}" type="presParOf" srcId="{15C4558D-F87D-4145-8698-139F192071BF}" destId="{8BDF6A61-BDD3-449C-9891-EAEF8A38189F}" srcOrd="12" destOrd="0" presId="urn:microsoft.com/office/officeart/2005/8/layout/process5"/>
    <dgm:cxn modelId="{0ED330EC-F40D-42B6-B581-1949356E1C0D}" type="presParOf" srcId="{15C4558D-F87D-4145-8698-139F192071BF}" destId="{299AE28B-60C0-47C9-979E-281D64FE6F3F}" srcOrd="13" destOrd="0" presId="urn:microsoft.com/office/officeart/2005/8/layout/process5"/>
    <dgm:cxn modelId="{C1CE7DA9-A5A1-4BB4-91BD-356677A329C6}" type="presParOf" srcId="{299AE28B-60C0-47C9-979E-281D64FE6F3F}" destId="{2A888068-AB04-491D-BC1C-27D909F0B03E}" srcOrd="0" destOrd="0" presId="urn:microsoft.com/office/officeart/2005/8/layout/process5"/>
    <dgm:cxn modelId="{2D30366C-9470-4277-B907-F5F902F5DAA4}" type="presParOf" srcId="{15C4558D-F87D-4145-8698-139F192071BF}" destId="{73553368-8BC0-45E4-9E29-C426D9423DE4}" srcOrd="14" destOrd="0" presId="urn:microsoft.com/office/officeart/2005/8/layout/process5"/>
    <dgm:cxn modelId="{CBD70721-F38C-4B3A-A285-3FAA741AD660}" type="presParOf" srcId="{15C4558D-F87D-4145-8698-139F192071BF}" destId="{8A86082C-3995-4FB9-9B87-15839A1CDF89}" srcOrd="15" destOrd="0" presId="urn:microsoft.com/office/officeart/2005/8/layout/process5"/>
    <dgm:cxn modelId="{5F90E120-347F-457E-ACA9-213D0390F54C}" type="presParOf" srcId="{8A86082C-3995-4FB9-9B87-15839A1CDF89}" destId="{4AB6B924-F4BB-4A1A-B1A4-27FF7B66FC68}" srcOrd="0" destOrd="0" presId="urn:microsoft.com/office/officeart/2005/8/layout/process5"/>
    <dgm:cxn modelId="{F91ED37F-89C7-429F-88AA-65D2D32A848E}" type="presParOf" srcId="{15C4558D-F87D-4145-8698-139F192071BF}" destId="{1913B18E-3A9A-4E34-8FED-3CDE5FB606F6}" srcOrd="16" destOrd="0" presId="urn:microsoft.com/office/officeart/2005/8/layout/process5"/>
    <dgm:cxn modelId="{FD467424-331B-46A8-8784-7616D1A62E10}" type="presParOf" srcId="{15C4558D-F87D-4145-8698-139F192071BF}" destId="{E40F7CFB-BFBC-410B-A8EA-F3E126A13E2E}" srcOrd="17" destOrd="0" presId="urn:microsoft.com/office/officeart/2005/8/layout/process5"/>
    <dgm:cxn modelId="{155C8C68-ED02-40EA-B4B0-FAE5DDCA49ED}" type="presParOf" srcId="{E40F7CFB-BFBC-410B-A8EA-F3E126A13E2E}" destId="{751F690E-17EE-4D7E-9722-6C4E8629078E}" srcOrd="0" destOrd="0" presId="urn:microsoft.com/office/officeart/2005/8/layout/process5"/>
    <dgm:cxn modelId="{64521F84-54B1-4E19-B3DA-951E7AAEF512}" type="presParOf" srcId="{15C4558D-F87D-4145-8698-139F192071BF}" destId="{866B9539-FF62-4D40-AA0F-2D7712C56100}" srcOrd="18" destOrd="0" presId="urn:microsoft.com/office/officeart/2005/8/layout/process5"/>
    <dgm:cxn modelId="{282763C9-8059-48D5-ACF5-779DF0E87C6D}" type="presParOf" srcId="{15C4558D-F87D-4145-8698-139F192071BF}" destId="{6DE9396A-82CC-4464-A965-1A700F9C616A}" srcOrd="19" destOrd="0" presId="urn:microsoft.com/office/officeart/2005/8/layout/process5"/>
    <dgm:cxn modelId="{6DF625C6-6585-4068-A2DB-3D1DAF0C5840}" type="presParOf" srcId="{6DE9396A-82CC-4464-A965-1A700F9C616A}" destId="{B37A865A-A3AC-4924-9615-C6F6010C16D3}" srcOrd="0" destOrd="0" presId="urn:microsoft.com/office/officeart/2005/8/layout/process5"/>
    <dgm:cxn modelId="{1C2F4AF4-AB5A-4519-B24B-52E4D525A804}" type="presParOf" srcId="{15C4558D-F87D-4145-8698-139F192071BF}" destId="{6F6EB948-5B1C-4E2D-8DCE-277D5366D051}" srcOrd="20" destOrd="0" presId="urn:microsoft.com/office/officeart/2005/8/layout/process5"/>
    <dgm:cxn modelId="{30A9D54B-FB22-4E87-94D2-11885426E759}" type="presParOf" srcId="{15C4558D-F87D-4145-8698-139F192071BF}" destId="{5100D46E-AC64-4CF1-AD12-CFBC402C82B1}" srcOrd="21" destOrd="0" presId="urn:microsoft.com/office/officeart/2005/8/layout/process5"/>
    <dgm:cxn modelId="{F29F35F2-27E1-4AE9-BDC3-073BAAE64BA7}" type="presParOf" srcId="{5100D46E-AC64-4CF1-AD12-CFBC402C82B1}" destId="{7216B3B1-C291-485E-ABFC-033C17FCF4AD}" srcOrd="0" destOrd="0" presId="urn:microsoft.com/office/officeart/2005/8/layout/process5"/>
    <dgm:cxn modelId="{2E1E9EA9-F8BA-45F0-AD52-0D068B10D714}" type="presParOf" srcId="{15C4558D-F87D-4145-8698-139F192071BF}" destId="{17F34CEC-A2CE-4ECB-9C76-C71D232CC21F}" srcOrd="22" destOrd="0" presId="urn:microsoft.com/office/officeart/2005/8/layout/process5"/>
    <dgm:cxn modelId="{0DD48F11-F29E-4AB9-BB4B-306B5B836404}" type="presParOf" srcId="{15C4558D-F87D-4145-8698-139F192071BF}" destId="{56BEC4C8-B978-403E-86E9-D68BA4FD4850}" srcOrd="23" destOrd="0" presId="urn:microsoft.com/office/officeart/2005/8/layout/process5"/>
    <dgm:cxn modelId="{C27EDFDF-CA9E-4B13-A48D-21D4DB4216DE}" type="presParOf" srcId="{56BEC4C8-B978-403E-86E9-D68BA4FD4850}" destId="{FA4E0EC1-E47B-4AD6-AE3D-FB41C8788E62}" srcOrd="0" destOrd="0" presId="urn:microsoft.com/office/officeart/2005/8/layout/process5"/>
    <dgm:cxn modelId="{A8F1D0AB-C138-4C60-A77C-00ED03F2ACC6}" type="presParOf" srcId="{15C4558D-F87D-4145-8698-139F192071BF}" destId="{B09BA7E2-1A90-4422-A6CC-10C6074F2D44}" srcOrd="24" destOrd="0" presId="urn:microsoft.com/office/officeart/2005/8/layout/process5"/>
    <dgm:cxn modelId="{DAF2848C-B438-49E5-9514-6A3D799B924B}" type="presParOf" srcId="{15C4558D-F87D-4145-8698-139F192071BF}" destId="{54CE4B69-16AF-4DF4-A7FD-E47D679CA230}" srcOrd="25" destOrd="0" presId="urn:microsoft.com/office/officeart/2005/8/layout/process5"/>
    <dgm:cxn modelId="{A6EA063B-494D-4A91-A0FC-9A8588A83AB7}" type="presParOf" srcId="{54CE4B69-16AF-4DF4-A7FD-E47D679CA230}" destId="{99D02FD6-84E3-42DD-9033-FDBE9AEC2579}" srcOrd="0" destOrd="0" presId="urn:microsoft.com/office/officeart/2005/8/layout/process5"/>
    <dgm:cxn modelId="{81EAC795-243B-4269-8295-E4D928336A3B}" type="presParOf" srcId="{15C4558D-F87D-4145-8698-139F192071BF}" destId="{36FF9803-F01C-46A8-8DD0-4274FA07F977}" srcOrd="26" destOrd="0" presId="urn:microsoft.com/office/officeart/2005/8/layout/process5"/>
    <dgm:cxn modelId="{88687DB5-B468-4711-95BF-AF2139EB0FAC}" type="presParOf" srcId="{15C4558D-F87D-4145-8698-139F192071BF}" destId="{33F81C54-52CD-44A5-95ED-9684FD22FD6C}" srcOrd="27" destOrd="0" presId="urn:microsoft.com/office/officeart/2005/8/layout/process5"/>
    <dgm:cxn modelId="{7C2B2596-5D32-47CE-ABFF-78B3A4087F08}" type="presParOf" srcId="{33F81C54-52CD-44A5-95ED-9684FD22FD6C}" destId="{C52EC365-D35B-4822-B23B-11A47006C3AB}" srcOrd="0" destOrd="0" presId="urn:microsoft.com/office/officeart/2005/8/layout/process5"/>
    <dgm:cxn modelId="{AB2C13E2-4313-41C5-BA9D-80E76B0032CE}" type="presParOf" srcId="{15C4558D-F87D-4145-8698-139F192071BF}" destId="{326066BA-A9BA-4C2B-AE86-942D5E3E8B85}" srcOrd="28" destOrd="0" presId="urn:microsoft.com/office/officeart/2005/8/layout/process5"/>
    <dgm:cxn modelId="{44C20C08-B60F-4FDB-81D6-6F152751DC03}" type="presParOf" srcId="{15C4558D-F87D-4145-8698-139F192071BF}" destId="{8A843945-9D3E-42DE-90B2-89085DC4B160}" srcOrd="29" destOrd="0" presId="urn:microsoft.com/office/officeart/2005/8/layout/process5"/>
    <dgm:cxn modelId="{8E517927-C0A5-4B60-ABCA-63A366069CB4}" type="presParOf" srcId="{8A843945-9D3E-42DE-90B2-89085DC4B160}" destId="{ED77B896-21AB-4DF7-AEF9-D6491E1CB69F}" srcOrd="0" destOrd="0" presId="urn:microsoft.com/office/officeart/2005/8/layout/process5"/>
    <dgm:cxn modelId="{82E6FFCF-6A43-4061-830A-ADCA3EC96F7D}" type="presParOf" srcId="{15C4558D-F87D-4145-8698-139F192071BF}" destId="{00B23F99-3727-4233-8BF6-D659AFB5B630}" srcOrd="3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ED3779-D0B8-4831-B104-30CE4182C5EA}" type="doc">
      <dgm:prSet loTypeId="urn:microsoft.com/office/officeart/2005/8/layout/hierarchy1" loCatId="hierarchy" qsTypeId="urn:microsoft.com/office/officeart/2005/8/quickstyle/simple4" qsCatId="simple" csTypeId="urn:microsoft.com/office/officeart/2005/8/colors/accent2_2" csCatId="accent2"/>
      <dgm:spPr/>
      <dgm:t>
        <a:bodyPr/>
        <a:lstStyle/>
        <a:p>
          <a:endParaRPr lang="en-US"/>
        </a:p>
      </dgm:t>
    </dgm:pt>
    <dgm:pt modelId="{3120ACAA-4F79-4C8D-A4DE-A84835F35964}">
      <dgm:prSet/>
      <dgm:spPr/>
      <dgm:t>
        <a:bodyPr/>
        <a:lstStyle/>
        <a:p>
          <a:r>
            <a:rPr lang="en-US" b="0" i="0"/>
            <a:t>A trust may be included in the asset pool and available for division between the parties. This will depend on who has control of the trust. The assets of the trust will need to be valued.</a:t>
          </a:r>
          <a:endParaRPr lang="en-US"/>
        </a:p>
      </dgm:t>
    </dgm:pt>
    <dgm:pt modelId="{22DE4C4A-9A91-48D7-8FDE-6EC750E603FD}" type="parTrans" cxnId="{0407EF40-E37F-400F-834A-B2CF2D491994}">
      <dgm:prSet/>
      <dgm:spPr/>
      <dgm:t>
        <a:bodyPr/>
        <a:lstStyle/>
        <a:p>
          <a:endParaRPr lang="en-US"/>
        </a:p>
      </dgm:t>
    </dgm:pt>
    <dgm:pt modelId="{AD1AEDF8-D2C0-484D-BBA3-6C189C271367}" type="sibTrans" cxnId="{0407EF40-E37F-400F-834A-B2CF2D491994}">
      <dgm:prSet/>
      <dgm:spPr/>
      <dgm:t>
        <a:bodyPr/>
        <a:lstStyle/>
        <a:p>
          <a:endParaRPr lang="en-US"/>
        </a:p>
      </dgm:t>
    </dgm:pt>
    <dgm:pt modelId="{2AADFC4A-A3D2-4692-BCEE-21352BC65F24}">
      <dgm:prSet/>
      <dgm:spPr/>
      <dgm:t>
        <a:bodyPr/>
        <a:lstStyle/>
        <a:p>
          <a:r>
            <a:rPr lang="en-US" b="0" i="0"/>
            <a:t>Regular distributions from a trust may be considered a financial resource in circumstances where the parties do not have control of the trust.</a:t>
          </a:r>
          <a:endParaRPr lang="en-US"/>
        </a:p>
      </dgm:t>
    </dgm:pt>
    <dgm:pt modelId="{35174EB4-C528-4EB7-B654-50EEE034193F}" type="parTrans" cxnId="{10F4E688-54BC-4248-B036-F038B9989D7F}">
      <dgm:prSet/>
      <dgm:spPr/>
      <dgm:t>
        <a:bodyPr/>
        <a:lstStyle/>
        <a:p>
          <a:endParaRPr lang="en-US"/>
        </a:p>
      </dgm:t>
    </dgm:pt>
    <dgm:pt modelId="{63E6F0F7-2C2A-4E42-9A46-EB18ED08C124}" type="sibTrans" cxnId="{10F4E688-54BC-4248-B036-F038B9989D7F}">
      <dgm:prSet/>
      <dgm:spPr/>
      <dgm:t>
        <a:bodyPr/>
        <a:lstStyle/>
        <a:p>
          <a:endParaRPr lang="en-US"/>
        </a:p>
      </dgm:t>
    </dgm:pt>
    <dgm:pt modelId="{AB0D97CA-20CB-4147-8045-F89EF049D283}" type="pres">
      <dgm:prSet presAssocID="{EDED3779-D0B8-4831-B104-30CE4182C5EA}" presName="hierChild1" presStyleCnt="0">
        <dgm:presLayoutVars>
          <dgm:chPref val="1"/>
          <dgm:dir/>
          <dgm:animOne val="branch"/>
          <dgm:animLvl val="lvl"/>
          <dgm:resizeHandles/>
        </dgm:presLayoutVars>
      </dgm:prSet>
      <dgm:spPr/>
    </dgm:pt>
    <dgm:pt modelId="{A4BC6638-AF0E-4353-8DE4-218505C78A2C}" type="pres">
      <dgm:prSet presAssocID="{3120ACAA-4F79-4C8D-A4DE-A84835F35964}" presName="hierRoot1" presStyleCnt="0"/>
      <dgm:spPr/>
    </dgm:pt>
    <dgm:pt modelId="{21C8947D-0F17-4BE5-BEC3-B0A6807227B4}" type="pres">
      <dgm:prSet presAssocID="{3120ACAA-4F79-4C8D-A4DE-A84835F35964}" presName="composite" presStyleCnt="0"/>
      <dgm:spPr/>
    </dgm:pt>
    <dgm:pt modelId="{577903FD-997F-4332-9E7C-212570061696}" type="pres">
      <dgm:prSet presAssocID="{3120ACAA-4F79-4C8D-A4DE-A84835F35964}" presName="background" presStyleLbl="node0" presStyleIdx="0" presStyleCnt="2"/>
      <dgm:spPr/>
    </dgm:pt>
    <dgm:pt modelId="{2389300D-720E-4F6B-989A-2596416F2090}" type="pres">
      <dgm:prSet presAssocID="{3120ACAA-4F79-4C8D-A4DE-A84835F35964}" presName="text" presStyleLbl="fgAcc0" presStyleIdx="0" presStyleCnt="2">
        <dgm:presLayoutVars>
          <dgm:chPref val="3"/>
        </dgm:presLayoutVars>
      </dgm:prSet>
      <dgm:spPr/>
    </dgm:pt>
    <dgm:pt modelId="{4D9A492C-71C8-4A91-880F-5FA559EDBEFB}" type="pres">
      <dgm:prSet presAssocID="{3120ACAA-4F79-4C8D-A4DE-A84835F35964}" presName="hierChild2" presStyleCnt="0"/>
      <dgm:spPr/>
    </dgm:pt>
    <dgm:pt modelId="{2D94EC58-90B9-454F-8C0C-DB4A3E8CA361}" type="pres">
      <dgm:prSet presAssocID="{2AADFC4A-A3D2-4692-BCEE-21352BC65F24}" presName="hierRoot1" presStyleCnt="0"/>
      <dgm:spPr/>
    </dgm:pt>
    <dgm:pt modelId="{73BAC344-693A-4C6C-A9FD-3F4227E0DE36}" type="pres">
      <dgm:prSet presAssocID="{2AADFC4A-A3D2-4692-BCEE-21352BC65F24}" presName="composite" presStyleCnt="0"/>
      <dgm:spPr/>
    </dgm:pt>
    <dgm:pt modelId="{81972EBD-EA9D-48FB-8EA9-380A3DDD1014}" type="pres">
      <dgm:prSet presAssocID="{2AADFC4A-A3D2-4692-BCEE-21352BC65F24}" presName="background" presStyleLbl="node0" presStyleIdx="1" presStyleCnt="2"/>
      <dgm:spPr/>
    </dgm:pt>
    <dgm:pt modelId="{543D34CC-EB32-4688-80C1-FB762452164C}" type="pres">
      <dgm:prSet presAssocID="{2AADFC4A-A3D2-4692-BCEE-21352BC65F24}" presName="text" presStyleLbl="fgAcc0" presStyleIdx="1" presStyleCnt="2">
        <dgm:presLayoutVars>
          <dgm:chPref val="3"/>
        </dgm:presLayoutVars>
      </dgm:prSet>
      <dgm:spPr/>
    </dgm:pt>
    <dgm:pt modelId="{56B18D80-96C6-43CB-8199-4E5B7CA41424}" type="pres">
      <dgm:prSet presAssocID="{2AADFC4A-A3D2-4692-BCEE-21352BC65F24}" presName="hierChild2" presStyleCnt="0"/>
      <dgm:spPr/>
    </dgm:pt>
  </dgm:ptLst>
  <dgm:cxnLst>
    <dgm:cxn modelId="{41CA4E0C-EAED-4A8A-8130-7EEA74971FB8}" type="presOf" srcId="{2AADFC4A-A3D2-4692-BCEE-21352BC65F24}" destId="{543D34CC-EB32-4688-80C1-FB762452164C}" srcOrd="0" destOrd="0" presId="urn:microsoft.com/office/officeart/2005/8/layout/hierarchy1"/>
    <dgm:cxn modelId="{0407EF40-E37F-400F-834A-B2CF2D491994}" srcId="{EDED3779-D0B8-4831-B104-30CE4182C5EA}" destId="{3120ACAA-4F79-4C8D-A4DE-A84835F35964}" srcOrd="0" destOrd="0" parTransId="{22DE4C4A-9A91-48D7-8FDE-6EC750E603FD}" sibTransId="{AD1AEDF8-D2C0-484D-BBA3-6C189C271367}"/>
    <dgm:cxn modelId="{A659574E-4294-4027-B46F-4E622DEF4624}" type="presOf" srcId="{EDED3779-D0B8-4831-B104-30CE4182C5EA}" destId="{AB0D97CA-20CB-4147-8045-F89EF049D283}" srcOrd="0" destOrd="0" presId="urn:microsoft.com/office/officeart/2005/8/layout/hierarchy1"/>
    <dgm:cxn modelId="{10F4E688-54BC-4248-B036-F038B9989D7F}" srcId="{EDED3779-D0B8-4831-B104-30CE4182C5EA}" destId="{2AADFC4A-A3D2-4692-BCEE-21352BC65F24}" srcOrd="1" destOrd="0" parTransId="{35174EB4-C528-4EB7-B654-50EEE034193F}" sibTransId="{63E6F0F7-2C2A-4E42-9A46-EB18ED08C124}"/>
    <dgm:cxn modelId="{03FC6CC9-053D-489C-9AEE-CE4391513914}" type="presOf" srcId="{3120ACAA-4F79-4C8D-A4DE-A84835F35964}" destId="{2389300D-720E-4F6B-989A-2596416F2090}" srcOrd="0" destOrd="0" presId="urn:microsoft.com/office/officeart/2005/8/layout/hierarchy1"/>
    <dgm:cxn modelId="{24588DCC-644E-4E2B-895E-19B50AD8A475}" type="presParOf" srcId="{AB0D97CA-20CB-4147-8045-F89EF049D283}" destId="{A4BC6638-AF0E-4353-8DE4-218505C78A2C}" srcOrd="0" destOrd="0" presId="urn:microsoft.com/office/officeart/2005/8/layout/hierarchy1"/>
    <dgm:cxn modelId="{EB072806-D495-4923-A002-481BA28789EB}" type="presParOf" srcId="{A4BC6638-AF0E-4353-8DE4-218505C78A2C}" destId="{21C8947D-0F17-4BE5-BEC3-B0A6807227B4}" srcOrd="0" destOrd="0" presId="urn:microsoft.com/office/officeart/2005/8/layout/hierarchy1"/>
    <dgm:cxn modelId="{469C33B2-2F43-45EB-BFFE-A07CA69C468A}" type="presParOf" srcId="{21C8947D-0F17-4BE5-BEC3-B0A6807227B4}" destId="{577903FD-997F-4332-9E7C-212570061696}" srcOrd="0" destOrd="0" presId="urn:microsoft.com/office/officeart/2005/8/layout/hierarchy1"/>
    <dgm:cxn modelId="{F7E91985-EEC3-40F5-9249-EE4942AC9E1F}" type="presParOf" srcId="{21C8947D-0F17-4BE5-BEC3-B0A6807227B4}" destId="{2389300D-720E-4F6B-989A-2596416F2090}" srcOrd="1" destOrd="0" presId="urn:microsoft.com/office/officeart/2005/8/layout/hierarchy1"/>
    <dgm:cxn modelId="{76D780ED-62D3-4B00-BDB2-3563E8CCFDE8}" type="presParOf" srcId="{A4BC6638-AF0E-4353-8DE4-218505C78A2C}" destId="{4D9A492C-71C8-4A91-880F-5FA559EDBEFB}" srcOrd="1" destOrd="0" presId="urn:microsoft.com/office/officeart/2005/8/layout/hierarchy1"/>
    <dgm:cxn modelId="{E3E79DE8-F921-4E08-8BD2-682014FD66DC}" type="presParOf" srcId="{AB0D97CA-20CB-4147-8045-F89EF049D283}" destId="{2D94EC58-90B9-454F-8C0C-DB4A3E8CA361}" srcOrd="1" destOrd="0" presId="urn:microsoft.com/office/officeart/2005/8/layout/hierarchy1"/>
    <dgm:cxn modelId="{E19D20CE-B0B6-4574-894F-1C90E38CB148}" type="presParOf" srcId="{2D94EC58-90B9-454F-8C0C-DB4A3E8CA361}" destId="{73BAC344-693A-4C6C-A9FD-3F4227E0DE36}" srcOrd="0" destOrd="0" presId="urn:microsoft.com/office/officeart/2005/8/layout/hierarchy1"/>
    <dgm:cxn modelId="{1CFE32B3-61A1-4BC9-BF8C-0E822FC2DE67}" type="presParOf" srcId="{73BAC344-693A-4C6C-A9FD-3F4227E0DE36}" destId="{81972EBD-EA9D-48FB-8EA9-380A3DDD1014}" srcOrd="0" destOrd="0" presId="urn:microsoft.com/office/officeart/2005/8/layout/hierarchy1"/>
    <dgm:cxn modelId="{653338F1-2F93-421D-9962-A17B77A96602}" type="presParOf" srcId="{73BAC344-693A-4C6C-A9FD-3F4227E0DE36}" destId="{543D34CC-EB32-4688-80C1-FB762452164C}" srcOrd="1" destOrd="0" presId="urn:microsoft.com/office/officeart/2005/8/layout/hierarchy1"/>
    <dgm:cxn modelId="{859A47BC-7648-40E7-A0AA-CC2AF68AFDE9}" type="presParOf" srcId="{2D94EC58-90B9-454F-8C0C-DB4A3E8CA361}" destId="{56B18D80-96C6-43CB-8199-4E5B7CA4142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C74C8C-48C4-4775-A532-2D99DC27A399}"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DEECFC43-95F0-4A76-8B37-2CB0E98171B8}">
      <dgm:prSet/>
      <dgm:spPr/>
      <dgm:t>
        <a:bodyPr/>
        <a:lstStyle/>
        <a:p>
          <a:r>
            <a:rPr lang="en-US"/>
            <a:t>Mortgage encumbering home</a:t>
          </a:r>
        </a:p>
      </dgm:t>
    </dgm:pt>
    <dgm:pt modelId="{A860AC02-D2BD-4301-9336-B71ABC970AB4}" type="parTrans" cxnId="{439CC8FE-EEEC-4413-834E-11250115A83F}">
      <dgm:prSet/>
      <dgm:spPr/>
      <dgm:t>
        <a:bodyPr/>
        <a:lstStyle/>
        <a:p>
          <a:endParaRPr lang="en-US"/>
        </a:p>
      </dgm:t>
    </dgm:pt>
    <dgm:pt modelId="{8A92AE38-A5D2-460A-8B69-C658651F477A}" type="sibTrans" cxnId="{439CC8FE-EEEC-4413-834E-11250115A83F}">
      <dgm:prSet/>
      <dgm:spPr/>
      <dgm:t>
        <a:bodyPr/>
        <a:lstStyle/>
        <a:p>
          <a:endParaRPr lang="en-US"/>
        </a:p>
      </dgm:t>
    </dgm:pt>
    <dgm:pt modelId="{B5802EAF-73E4-42D5-8291-952C85738736}">
      <dgm:prSet/>
      <dgm:spPr/>
      <dgm:t>
        <a:bodyPr/>
        <a:lstStyle/>
        <a:p>
          <a:r>
            <a:rPr lang="en-US"/>
            <a:t>Mortgage encumbering investment property</a:t>
          </a:r>
        </a:p>
      </dgm:t>
    </dgm:pt>
    <dgm:pt modelId="{A8F5EA6A-9F5B-4AFF-AE12-DA525E5B9DA6}" type="parTrans" cxnId="{61B188DA-265B-4B06-87A8-92FCF402B74D}">
      <dgm:prSet/>
      <dgm:spPr/>
      <dgm:t>
        <a:bodyPr/>
        <a:lstStyle/>
        <a:p>
          <a:endParaRPr lang="en-US"/>
        </a:p>
      </dgm:t>
    </dgm:pt>
    <dgm:pt modelId="{163ECFDF-8304-4E75-959A-DD3D4F0232A4}" type="sibTrans" cxnId="{61B188DA-265B-4B06-87A8-92FCF402B74D}">
      <dgm:prSet/>
      <dgm:spPr/>
      <dgm:t>
        <a:bodyPr/>
        <a:lstStyle/>
        <a:p>
          <a:endParaRPr lang="en-US"/>
        </a:p>
      </dgm:t>
    </dgm:pt>
    <dgm:pt modelId="{0D3656CC-FAD3-46C2-AE3C-815052961186}">
      <dgm:prSet/>
      <dgm:spPr/>
      <dgm:t>
        <a:bodyPr/>
        <a:lstStyle/>
        <a:p>
          <a:r>
            <a:rPr lang="en-US"/>
            <a:t>Personal loan</a:t>
          </a:r>
        </a:p>
      </dgm:t>
    </dgm:pt>
    <dgm:pt modelId="{0B7CC448-217B-4111-8859-E650E2B1BCF0}" type="parTrans" cxnId="{57FE2610-BBBF-4D97-9224-4267D518B53A}">
      <dgm:prSet/>
      <dgm:spPr/>
      <dgm:t>
        <a:bodyPr/>
        <a:lstStyle/>
        <a:p>
          <a:endParaRPr lang="en-US"/>
        </a:p>
      </dgm:t>
    </dgm:pt>
    <dgm:pt modelId="{553A96BA-78CE-48C1-8477-AF2E45AF704E}" type="sibTrans" cxnId="{57FE2610-BBBF-4D97-9224-4267D518B53A}">
      <dgm:prSet/>
      <dgm:spPr/>
      <dgm:t>
        <a:bodyPr/>
        <a:lstStyle/>
        <a:p>
          <a:endParaRPr lang="en-US"/>
        </a:p>
      </dgm:t>
    </dgm:pt>
    <dgm:pt modelId="{38976E3E-E4CF-40AC-A462-F75C5E83A0EB}">
      <dgm:prSet/>
      <dgm:spPr/>
      <dgm:t>
        <a:bodyPr/>
        <a:lstStyle/>
        <a:p>
          <a:r>
            <a:rPr lang="en-US"/>
            <a:t>Credit card liability</a:t>
          </a:r>
        </a:p>
      </dgm:t>
    </dgm:pt>
    <dgm:pt modelId="{F2C063B2-C3DE-4D83-B6B8-1CDD9D9264FF}" type="parTrans" cxnId="{D6016D1D-39EA-410C-BE8F-F16F9DCA62FA}">
      <dgm:prSet/>
      <dgm:spPr/>
      <dgm:t>
        <a:bodyPr/>
        <a:lstStyle/>
        <a:p>
          <a:endParaRPr lang="en-US"/>
        </a:p>
      </dgm:t>
    </dgm:pt>
    <dgm:pt modelId="{D94593EB-DB85-4B46-ACBA-76EF2FCA2986}" type="sibTrans" cxnId="{D6016D1D-39EA-410C-BE8F-F16F9DCA62FA}">
      <dgm:prSet/>
      <dgm:spPr/>
      <dgm:t>
        <a:bodyPr/>
        <a:lstStyle/>
        <a:p>
          <a:endParaRPr lang="en-US"/>
        </a:p>
      </dgm:t>
    </dgm:pt>
    <dgm:pt modelId="{88E785FE-628E-4958-91A8-AA090C9159D1}">
      <dgm:prSet/>
      <dgm:spPr/>
      <dgm:t>
        <a:bodyPr/>
        <a:lstStyle/>
        <a:p>
          <a:r>
            <a:rPr lang="en-US"/>
            <a:t>Store card liability</a:t>
          </a:r>
        </a:p>
      </dgm:t>
    </dgm:pt>
    <dgm:pt modelId="{3D28A9DA-CBF0-4A8D-AB0A-0DB623C1A28F}" type="parTrans" cxnId="{8FE0935D-3BE8-4112-9573-9C1653B927D1}">
      <dgm:prSet/>
      <dgm:spPr/>
      <dgm:t>
        <a:bodyPr/>
        <a:lstStyle/>
        <a:p>
          <a:endParaRPr lang="en-US"/>
        </a:p>
      </dgm:t>
    </dgm:pt>
    <dgm:pt modelId="{F0C9DCA1-25CD-4B60-8CC6-9F94D923B86D}" type="sibTrans" cxnId="{8FE0935D-3BE8-4112-9573-9C1653B927D1}">
      <dgm:prSet/>
      <dgm:spPr/>
      <dgm:t>
        <a:bodyPr/>
        <a:lstStyle/>
        <a:p>
          <a:endParaRPr lang="en-US"/>
        </a:p>
      </dgm:t>
    </dgm:pt>
    <dgm:pt modelId="{7EA7AAA7-020D-419F-A63B-F8572915535B}">
      <dgm:prSet/>
      <dgm:spPr/>
      <dgm:t>
        <a:bodyPr/>
        <a:lstStyle/>
        <a:p>
          <a:r>
            <a:rPr lang="en-US"/>
            <a:t>Pay day loan</a:t>
          </a:r>
        </a:p>
      </dgm:t>
    </dgm:pt>
    <dgm:pt modelId="{F91638B0-F9A6-48A0-99A1-7C4A7CF5B8AB}" type="parTrans" cxnId="{A882BCA3-E103-4B5A-8230-6A1CCDFE8758}">
      <dgm:prSet/>
      <dgm:spPr/>
      <dgm:t>
        <a:bodyPr/>
        <a:lstStyle/>
        <a:p>
          <a:endParaRPr lang="en-US"/>
        </a:p>
      </dgm:t>
    </dgm:pt>
    <dgm:pt modelId="{C6ADB071-8233-4877-8BDC-F89ED2EAC8D7}" type="sibTrans" cxnId="{A882BCA3-E103-4B5A-8230-6A1CCDFE8758}">
      <dgm:prSet/>
      <dgm:spPr/>
      <dgm:t>
        <a:bodyPr/>
        <a:lstStyle/>
        <a:p>
          <a:endParaRPr lang="en-US"/>
        </a:p>
      </dgm:t>
    </dgm:pt>
    <dgm:pt modelId="{D4937B10-AED0-4E23-8AD7-BA3914EF2207}">
      <dgm:prSet/>
      <dgm:spPr/>
      <dgm:t>
        <a:bodyPr/>
        <a:lstStyle/>
        <a:p>
          <a:r>
            <a:rPr lang="en-US"/>
            <a:t>Hire purchase</a:t>
          </a:r>
        </a:p>
      </dgm:t>
    </dgm:pt>
    <dgm:pt modelId="{78A57D02-5023-435E-8B7E-E071E700C1D4}" type="parTrans" cxnId="{0C733E54-D6DE-4763-8236-325C2CEECBB2}">
      <dgm:prSet/>
      <dgm:spPr/>
      <dgm:t>
        <a:bodyPr/>
        <a:lstStyle/>
        <a:p>
          <a:endParaRPr lang="en-US"/>
        </a:p>
      </dgm:t>
    </dgm:pt>
    <dgm:pt modelId="{FF995795-C9A0-48D4-88B7-1F9AD14695CE}" type="sibTrans" cxnId="{0C733E54-D6DE-4763-8236-325C2CEECBB2}">
      <dgm:prSet/>
      <dgm:spPr/>
      <dgm:t>
        <a:bodyPr/>
        <a:lstStyle/>
        <a:p>
          <a:endParaRPr lang="en-US"/>
        </a:p>
      </dgm:t>
    </dgm:pt>
    <dgm:pt modelId="{9FB78EF7-22DA-4B98-9E5F-C7DC71D5BA30}">
      <dgm:prSet/>
      <dgm:spPr/>
      <dgm:t>
        <a:bodyPr/>
        <a:lstStyle/>
        <a:p>
          <a:r>
            <a:rPr lang="en-US"/>
            <a:t>Money owed to family/friends</a:t>
          </a:r>
        </a:p>
      </dgm:t>
    </dgm:pt>
    <dgm:pt modelId="{D5CB3BF8-8ED9-407E-BE4A-7A4EC4E797CD}" type="parTrans" cxnId="{C17F3900-C615-45AB-AC0A-02F142251AA0}">
      <dgm:prSet/>
      <dgm:spPr/>
      <dgm:t>
        <a:bodyPr/>
        <a:lstStyle/>
        <a:p>
          <a:endParaRPr lang="en-US"/>
        </a:p>
      </dgm:t>
    </dgm:pt>
    <dgm:pt modelId="{F73ADC42-CD66-425A-857C-4ECE5D8268CA}" type="sibTrans" cxnId="{C17F3900-C615-45AB-AC0A-02F142251AA0}">
      <dgm:prSet/>
      <dgm:spPr/>
      <dgm:t>
        <a:bodyPr/>
        <a:lstStyle/>
        <a:p>
          <a:endParaRPr lang="en-US"/>
        </a:p>
      </dgm:t>
    </dgm:pt>
    <dgm:pt modelId="{D1B4607C-F746-442D-A8D2-3DB0DE64D72C}">
      <dgm:prSet/>
      <dgm:spPr/>
      <dgm:t>
        <a:bodyPr/>
        <a:lstStyle/>
        <a:p>
          <a:r>
            <a:rPr lang="en-US"/>
            <a:t>Money owed to a company</a:t>
          </a:r>
        </a:p>
      </dgm:t>
    </dgm:pt>
    <dgm:pt modelId="{154F199B-0C27-4970-8C9C-46060C0FA36E}" type="parTrans" cxnId="{42B5D6B8-1399-4AB3-B38A-F57AE75EBD84}">
      <dgm:prSet/>
      <dgm:spPr/>
      <dgm:t>
        <a:bodyPr/>
        <a:lstStyle/>
        <a:p>
          <a:endParaRPr lang="en-US"/>
        </a:p>
      </dgm:t>
    </dgm:pt>
    <dgm:pt modelId="{13F0DC83-297A-4636-B3EA-982A203D5EF8}" type="sibTrans" cxnId="{42B5D6B8-1399-4AB3-B38A-F57AE75EBD84}">
      <dgm:prSet/>
      <dgm:spPr/>
      <dgm:t>
        <a:bodyPr/>
        <a:lstStyle/>
        <a:p>
          <a:endParaRPr lang="en-US"/>
        </a:p>
      </dgm:t>
    </dgm:pt>
    <dgm:pt modelId="{A20D10DE-46F9-4E4E-B2C9-5391248BF765}">
      <dgm:prSet/>
      <dgm:spPr/>
      <dgm:t>
        <a:bodyPr/>
        <a:lstStyle/>
        <a:p>
          <a:r>
            <a:rPr lang="en-US" dirty="0"/>
            <a:t>Toll fines</a:t>
          </a:r>
        </a:p>
      </dgm:t>
    </dgm:pt>
    <dgm:pt modelId="{4333A6E4-9F0E-4E5D-8179-91A9C5C4D034}" type="parTrans" cxnId="{585D2FFB-C5D0-4003-BDA0-87A13F570E66}">
      <dgm:prSet/>
      <dgm:spPr/>
      <dgm:t>
        <a:bodyPr/>
        <a:lstStyle/>
        <a:p>
          <a:endParaRPr lang="en-US"/>
        </a:p>
      </dgm:t>
    </dgm:pt>
    <dgm:pt modelId="{A32FF41D-CF43-46B8-B908-B5B7F4C43994}" type="sibTrans" cxnId="{585D2FFB-C5D0-4003-BDA0-87A13F570E66}">
      <dgm:prSet/>
      <dgm:spPr/>
      <dgm:t>
        <a:bodyPr/>
        <a:lstStyle/>
        <a:p>
          <a:endParaRPr lang="en-US"/>
        </a:p>
      </dgm:t>
    </dgm:pt>
    <dgm:pt modelId="{A0C55779-2F3E-47A8-B403-98187515A01F}">
      <dgm:prSet/>
      <dgm:spPr/>
      <dgm:t>
        <a:bodyPr/>
        <a:lstStyle/>
        <a:p>
          <a:r>
            <a:rPr lang="en-US" dirty="0"/>
            <a:t>Outstanding rates</a:t>
          </a:r>
        </a:p>
      </dgm:t>
    </dgm:pt>
    <dgm:pt modelId="{4FA66EB1-4AEF-4D26-8945-FE54B44DE151}" type="parTrans" cxnId="{3D967D8B-DAD4-4CCE-954D-A3CC290310D4}">
      <dgm:prSet/>
      <dgm:spPr/>
      <dgm:t>
        <a:bodyPr/>
        <a:lstStyle/>
        <a:p>
          <a:endParaRPr lang="en-AU"/>
        </a:p>
      </dgm:t>
    </dgm:pt>
    <dgm:pt modelId="{C52A9DC0-5412-412B-A46F-0E8C15449211}" type="sibTrans" cxnId="{3D967D8B-DAD4-4CCE-954D-A3CC290310D4}">
      <dgm:prSet/>
      <dgm:spPr/>
      <dgm:t>
        <a:bodyPr/>
        <a:lstStyle/>
        <a:p>
          <a:endParaRPr lang="en-AU"/>
        </a:p>
      </dgm:t>
    </dgm:pt>
    <dgm:pt modelId="{3231BA3F-0824-44DF-8A3F-A4DF292C8556}">
      <dgm:prSet/>
      <dgm:spPr/>
      <dgm:t>
        <a:bodyPr/>
        <a:lstStyle/>
        <a:p>
          <a:r>
            <a:rPr lang="en-US" dirty="0"/>
            <a:t>Outstanding utilities</a:t>
          </a:r>
        </a:p>
      </dgm:t>
    </dgm:pt>
    <dgm:pt modelId="{563FFDBA-CEF8-4EEE-B2C9-C1AE2C21FB6D}" type="parTrans" cxnId="{D3E8A321-D6CF-4D4B-BBD2-15A924A9AC16}">
      <dgm:prSet/>
      <dgm:spPr/>
      <dgm:t>
        <a:bodyPr/>
        <a:lstStyle/>
        <a:p>
          <a:endParaRPr lang="en-AU"/>
        </a:p>
      </dgm:t>
    </dgm:pt>
    <dgm:pt modelId="{811340A8-9C7D-4B14-92A4-B0CB4F5C30B0}" type="sibTrans" cxnId="{D3E8A321-D6CF-4D4B-BBD2-15A924A9AC16}">
      <dgm:prSet/>
      <dgm:spPr/>
      <dgm:t>
        <a:bodyPr/>
        <a:lstStyle/>
        <a:p>
          <a:endParaRPr lang="en-AU"/>
        </a:p>
      </dgm:t>
    </dgm:pt>
    <dgm:pt modelId="{8756ED36-A139-490C-9365-5602A33A0D99}" type="pres">
      <dgm:prSet presAssocID="{D1C74C8C-48C4-4775-A532-2D99DC27A399}" presName="diagram" presStyleCnt="0">
        <dgm:presLayoutVars>
          <dgm:dir/>
          <dgm:resizeHandles val="exact"/>
        </dgm:presLayoutVars>
      </dgm:prSet>
      <dgm:spPr/>
    </dgm:pt>
    <dgm:pt modelId="{370B1A2E-E6AE-4C13-8EF7-6AB0689F047D}" type="pres">
      <dgm:prSet presAssocID="{DEECFC43-95F0-4A76-8B37-2CB0E98171B8}" presName="node" presStyleLbl="node1" presStyleIdx="0" presStyleCnt="12">
        <dgm:presLayoutVars>
          <dgm:bulletEnabled val="1"/>
        </dgm:presLayoutVars>
      </dgm:prSet>
      <dgm:spPr/>
    </dgm:pt>
    <dgm:pt modelId="{95C514B4-91AD-42CB-B1D9-62199048739B}" type="pres">
      <dgm:prSet presAssocID="{8A92AE38-A5D2-460A-8B69-C658651F477A}" presName="sibTrans" presStyleCnt="0"/>
      <dgm:spPr/>
    </dgm:pt>
    <dgm:pt modelId="{DFD5A934-DECB-47EF-917B-94D1C552BFB0}" type="pres">
      <dgm:prSet presAssocID="{B5802EAF-73E4-42D5-8291-952C85738736}" presName="node" presStyleLbl="node1" presStyleIdx="1" presStyleCnt="12">
        <dgm:presLayoutVars>
          <dgm:bulletEnabled val="1"/>
        </dgm:presLayoutVars>
      </dgm:prSet>
      <dgm:spPr/>
    </dgm:pt>
    <dgm:pt modelId="{05442134-6FE2-427E-8C2D-782B376AE3E1}" type="pres">
      <dgm:prSet presAssocID="{163ECFDF-8304-4E75-959A-DD3D4F0232A4}" presName="sibTrans" presStyleCnt="0"/>
      <dgm:spPr/>
    </dgm:pt>
    <dgm:pt modelId="{757FA358-2976-4CCE-8965-B1F9CAA500E3}" type="pres">
      <dgm:prSet presAssocID="{0D3656CC-FAD3-46C2-AE3C-815052961186}" presName="node" presStyleLbl="node1" presStyleIdx="2" presStyleCnt="12">
        <dgm:presLayoutVars>
          <dgm:bulletEnabled val="1"/>
        </dgm:presLayoutVars>
      </dgm:prSet>
      <dgm:spPr/>
    </dgm:pt>
    <dgm:pt modelId="{FE1EDB58-0E6C-4205-BBB3-CB1894F78336}" type="pres">
      <dgm:prSet presAssocID="{553A96BA-78CE-48C1-8477-AF2E45AF704E}" presName="sibTrans" presStyleCnt="0"/>
      <dgm:spPr/>
    </dgm:pt>
    <dgm:pt modelId="{1D6FC2B3-9DB7-44CD-AACB-06895C217D6A}" type="pres">
      <dgm:prSet presAssocID="{38976E3E-E4CF-40AC-A462-F75C5E83A0EB}" presName="node" presStyleLbl="node1" presStyleIdx="3" presStyleCnt="12">
        <dgm:presLayoutVars>
          <dgm:bulletEnabled val="1"/>
        </dgm:presLayoutVars>
      </dgm:prSet>
      <dgm:spPr/>
    </dgm:pt>
    <dgm:pt modelId="{A8B135D3-B7BB-40DE-9966-9BAFE3BEB66B}" type="pres">
      <dgm:prSet presAssocID="{D94593EB-DB85-4B46-ACBA-76EF2FCA2986}" presName="sibTrans" presStyleCnt="0"/>
      <dgm:spPr/>
    </dgm:pt>
    <dgm:pt modelId="{85986945-D932-486F-BD9E-86A364797F76}" type="pres">
      <dgm:prSet presAssocID="{88E785FE-628E-4958-91A8-AA090C9159D1}" presName="node" presStyleLbl="node1" presStyleIdx="4" presStyleCnt="12">
        <dgm:presLayoutVars>
          <dgm:bulletEnabled val="1"/>
        </dgm:presLayoutVars>
      </dgm:prSet>
      <dgm:spPr/>
    </dgm:pt>
    <dgm:pt modelId="{E7950B14-6D50-4C0D-AEB1-309C0AA00D16}" type="pres">
      <dgm:prSet presAssocID="{F0C9DCA1-25CD-4B60-8CC6-9F94D923B86D}" presName="sibTrans" presStyleCnt="0"/>
      <dgm:spPr/>
    </dgm:pt>
    <dgm:pt modelId="{378AA36C-68AB-4DFA-9694-35902E18B6AA}" type="pres">
      <dgm:prSet presAssocID="{7EA7AAA7-020D-419F-A63B-F8572915535B}" presName="node" presStyleLbl="node1" presStyleIdx="5" presStyleCnt="12">
        <dgm:presLayoutVars>
          <dgm:bulletEnabled val="1"/>
        </dgm:presLayoutVars>
      </dgm:prSet>
      <dgm:spPr/>
    </dgm:pt>
    <dgm:pt modelId="{D7750C0B-29ED-4297-B84E-EC2DAC52DBD4}" type="pres">
      <dgm:prSet presAssocID="{C6ADB071-8233-4877-8BDC-F89ED2EAC8D7}" presName="sibTrans" presStyleCnt="0"/>
      <dgm:spPr/>
    </dgm:pt>
    <dgm:pt modelId="{F2E6CBE2-A3C3-444B-A624-F6524CF8E38B}" type="pres">
      <dgm:prSet presAssocID="{D4937B10-AED0-4E23-8AD7-BA3914EF2207}" presName="node" presStyleLbl="node1" presStyleIdx="6" presStyleCnt="12">
        <dgm:presLayoutVars>
          <dgm:bulletEnabled val="1"/>
        </dgm:presLayoutVars>
      </dgm:prSet>
      <dgm:spPr/>
    </dgm:pt>
    <dgm:pt modelId="{FE46BF2F-88AF-482E-AE13-E62A5EFFBDF9}" type="pres">
      <dgm:prSet presAssocID="{FF995795-C9A0-48D4-88B7-1F9AD14695CE}" presName="sibTrans" presStyleCnt="0"/>
      <dgm:spPr/>
    </dgm:pt>
    <dgm:pt modelId="{542FA050-2851-4177-A9E1-354162F6EFE2}" type="pres">
      <dgm:prSet presAssocID="{9FB78EF7-22DA-4B98-9E5F-C7DC71D5BA30}" presName="node" presStyleLbl="node1" presStyleIdx="7" presStyleCnt="12">
        <dgm:presLayoutVars>
          <dgm:bulletEnabled val="1"/>
        </dgm:presLayoutVars>
      </dgm:prSet>
      <dgm:spPr/>
    </dgm:pt>
    <dgm:pt modelId="{714FDE4D-CC93-4C3B-8A0E-014F4936A5CD}" type="pres">
      <dgm:prSet presAssocID="{F73ADC42-CD66-425A-857C-4ECE5D8268CA}" presName="sibTrans" presStyleCnt="0"/>
      <dgm:spPr/>
    </dgm:pt>
    <dgm:pt modelId="{6FAA5B8B-29D5-47BF-852B-F6F137F4D176}" type="pres">
      <dgm:prSet presAssocID="{D1B4607C-F746-442D-A8D2-3DB0DE64D72C}" presName="node" presStyleLbl="node1" presStyleIdx="8" presStyleCnt="12">
        <dgm:presLayoutVars>
          <dgm:bulletEnabled val="1"/>
        </dgm:presLayoutVars>
      </dgm:prSet>
      <dgm:spPr/>
    </dgm:pt>
    <dgm:pt modelId="{9E38CC47-9939-40AC-9770-540E9D5C47C7}" type="pres">
      <dgm:prSet presAssocID="{13F0DC83-297A-4636-B3EA-982A203D5EF8}" presName="sibTrans" presStyleCnt="0"/>
      <dgm:spPr/>
    </dgm:pt>
    <dgm:pt modelId="{6F5C2508-7F2D-402B-96B4-561714144FB7}" type="pres">
      <dgm:prSet presAssocID="{A20D10DE-46F9-4E4E-B2C9-5391248BF765}" presName="node" presStyleLbl="node1" presStyleIdx="9" presStyleCnt="12">
        <dgm:presLayoutVars>
          <dgm:bulletEnabled val="1"/>
        </dgm:presLayoutVars>
      </dgm:prSet>
      <dgm:spPr/>
    </dgm:pt>
    <dgm:pt modelId="{458ABC65-0FBA-4C44-A4D7-68E02BF8192B}" type="pres">
      <dgm:prSet presAssocID="{A32FF41D-CF43-46B8-B908-B5B7F4C43994}" presName="sibTrans" presStyleCnt="0"/>
      <dgm:spPr/>
    </dgm:pt>
    <dgm:pt modelId="{806B9395-7A4A-44A7-A88E-FB93EAF576D6}" type="pres">
      <dgm:prSet presAssocID="{A0C55779-2F3E-47A8-B403-98187515A01F}" presName="node" presStyleLbl="node1" presStyleIdx="10" presStyleCnt="12">
        <dgm:presLayoutVars>
          <dgm:bulletEnabled val="1"/>
        </dgm:presLayoutVars>
      </dgm:prSet>
      <dgm:spPr/>
    </dgm:pt>
    <dgm:pt modelId="{60E4F77B-35DB-470A-96A6-430966062F84}" type="pres">
      <dgm:prSet presAssocID="{C52A9DC0-5412-412B-A46F-0E8C15449211}" presName="sibTrans" presStyleCnt="0"/>
      <dgm:spPr/>
    </dgm:pt>
    <dgm:pt modelId="{F79A121E-A73C-435F-8E96-D8DD74777009}" type="pres">
      <dgm:prSet presAssocID="{3231BA3F-0824-44DF-8A3F-A4DF292C8556}" presName="node" presStyleLbl="node1" presStyleIdx="11" presStyleCnt="12">
        <dgm:presLayoutVars>
          <dgm:bulletEnabled val="1"/>
        </dgm:presLayoutVars>
      </dgm:prSet>
      <dgm:spPr/>
    </dgm:pt>
  </dgm:ptLst>
  <dgm:cxnLst>
    <dgm:cxn modelId="{C17F3900-C615-45AB-AC0A-02F142251AA0}" srcId="{D1C74C8C-48C4-4775-A532-2D99DC27A399}" destId="{9FB78EF7-22DA-4B98-9E5F-C7DC71D5BA30}" srcOrd="7" destOrd="0" parTransId="{D5CB3BF8-8ED9-407E-BE4A-7A4EC4E797CD}" sibTransId="{F73ADC42-CD66-425A-857C-4ECE5D8268CA}"/>
    <dgm:cxn modelId="{1D9B1B04-2174-4BA5-A10A-14C95AEABAE7}" type="presOf" srcId="{D4937B10-AED0-4E23-8AD7-BA3914EF2207}" destId="{F2E6CBE2-A3C3-444B-A624-F6524CF8E38B}" srcOrd="0" destOrd="0" presId="urn:microsoft.com/office/officeart/2005/8/layout/default"/>
    <dgm:cxn modelId="{78A6130B-F5A0-4561-8E49-833880BD2E71}" type="presOf" srcId="{D1C74C8C-48C4-4775-A532-2D99DC27A399}" destId="{8756ED36-A139-490C-9365-5602A33A0D99}" srcOrd="0" destOrd="0" presId="urn:microsoft.com/office/officeart/2005/8/layout/default"/>
    <dgm:cxn modelId="{57FE2610-BBBF-4D97-9224-4267D518B53A}" srcId="{D1C74C8C-48C4-4775-A532-2D99DC27A399}" destId="{0D3656CC-FAD3-46C2-AE3C-815052961186}" srcOrd="2" destOrd="0" parTransId="{0B7CC448-217B-4111-8859-E650E2B1BCF0}" sibTransId="{553A96BA-78CE-48C1-8477-AF2E45AF704E}"/>
    <dgm:cxn modelId="{CF6DEB12-9F95-4338-8C6C-E14FA6EB65A5}" type="presOf" srcId="{A20D10DE-46F9-4E4E-B2C9-5391248BF765}" destId="{6F5C2508-7F2D-402B-96B4-561714144FB7}" srcOrd="0" destOrd="0" presId="urn:microsoft.com/office/officeart/2005/8/layout/default"/>
    <dgm:cxn modelId="{D6016D1D-39EA-410C-BE8F-F16F9DCA62FA}" srcId="{D1C74C8C-48C4-4775-A532-2D99DC27A399}" destId="{38976E3E-E4CF-40AC-A462-F75C5E83A0EB}" srcOrd="3" destOrd="0" parTransId="{F2C063B2-C3DE-4D83-B6B8-1CDD9D9264FF}" sibTransId="{D94593EB-DB85-4B46-ACBA-76EF2FCA2986}"/>
    <dgm:cxn modelId="{D3E8A321-D6CF-4D4B-BBD2-15A924A9AC16}" srcId="{D1C74C8C-48C4-4775-A532-2D99DC27A399}" destId="{3231BA3F-0824-44DF-8A3F-A4DF292C8556}" srcOrd="11" destOrd="0" parTransId="{563FFDBA-CEF8-4EEE-B2C9-C1AE2C21FB6D}" sibTransId="{811340A8-9C7D-4B14-92A4-B0CB4F5C30B0}"/>
    <dgm:cxn modelId="{427F6725-0767-4D36-9639-B2E9073F92BF}" type="presOf" srcId="{9FB78EF7-22DA-4B98-9E5F-C7DC71D5BA30}" destId="{542FA050-2851-4177-A9E1-354162F6EFE2}" srcOrd="0" destOrd="0" presId="urn:microsoft.com/office/officeart/2005/8/layout/default"/>
    <dgm:cxn modelId="{FDDFF746-33F8-4581-97CA-4DE834DFBF5F}" type="presOf" srcId="{A0C55779-2F3E-47A8-B403-98187515A01F}" destId="{806B9395-7A4A-44A7-A88E-FB93EAF576D6}" srcOrd="0" destOrd="0" presId="urn:microsoft.com/office/officeart/2005/8/layout/default"/>
    <dgm:cxn modelId="{0C733E54-D6DE-4763-8236-325C2CEECBB2}" srcId="{D1C74C8C-48C4-4775-A532-2D99DC27A399}" destId="{D4937B10-AED0-4E23-8AD7-BA3914EF2207}" srcOrd="6" destOrd="0" parTransId="{78A57D02-5023-435E-8B7E-E071E700C1D4}" sibTransId="{FF995795-C9A0-48D4-88B7-1F9AD14695CE}"/>
    <dgm:cxn modelId="{8FE0935D-3BE8-4112-9573-9C1653B927D1}" srcId="{D1C74C8C-48C4-4775-A532-2D99DC27A399}" destId="{88E785FE-628E-4958-91A8-AA090C9159D1}" srcOrd="4" destOrd="0" parTransId="{3D28A9DA-CBF0-4A8D-AB0A-0DB623C1A28F}" sibTransId="{F0C9DCA1-25CD-4B60-8CC6-9F94D923B86D}"/>
    <dgm:cxn modelId="{22939970-3E36-4B21-83BA-DB071A7F8370}" type="presOf" srcId="{B5802EAF-73E4-42D5-8291-952C85738736}" destId="{DFD5A934-DECB-47EF-917B-94D1C552BFB0}" srcOrd="0" destOrd="0" presId="urn:microsoft.com/office/officeart/2005/8/layout/default"/>
    <dgm:cxn modelId="{3D967D8B-DAD4-4CCE-954D-A3CC290310D4}" srcId="{D1C74C8C-48C4-4775-A532-2D99DC27A399}" destId="{A0C55779-2F3E-47A8-B403-98187515A01F}" srcOrd="10" destOrd="0" parTransId="{4FA66EB1-4AEF-4D26-8945-FE54B44DE151}" sibTransId="{C52A9DC0-5412-412B-A46F-0E8C15449211}"/>
    <dgm:cxn modelId="{A882BCA3-E103-4B5A-8230-6A1CCDFE8758}" srcId="{D1C74C8C-48C4-4775-A532-2D99DC27A399}" destId="{7EA7AAA7-020D-419F-A63B-F8572915535B}" srcOrd="5" destOrd="0" parTransId="{F91638B0-F9A6-48A0-99A1-7C4A7CF5B8AB}" sibTransId="{C6ADB071-8233-4877-8BDC-F89ED2EAC8D7}"/>
    <dgm:cxn modelId="{B1C605B4-4CF9-4104-A3CB-D93DA15D28CA}" type="presOf" srcId="{D1B4607C-F746-442D-A8D2-3DB0DE64D72C}" destId="{6FAA5B8B-29D5-47BF-852B-F6F137F4D176}" srcOrd="0" destOrd="0" presId="urn:microsoft.com/office/officeart/2005/8/layout/default"/>
    <dgm:cxn modelId="{DC7071B5-ECCD-4805-A5B2-838BE1684EAB}" type="presOf" srcId="{7EA7AAA7-020D-419F-A63B-F8572915535B}" destId="{378AA36C-68AB-4DFA-9694-35902E18B6AA}" srcOrd="0" destOrd="0" presId="urn:microsoft.com/office/officeart/2005/8/layout/default"/>
    <dgm:cxn modelId="{42B5D6B8-1399-4AB3-B38A-F57AE75EBD84}" srcId="{D1C74C8C-48C4-4775-A532-2D99DC27A399}" destId="{D1B4607C-F746-442D-A8D2-3DB0DE64D72C}" srcOrd="8" destOrd="0" parTransId="{154F199B-0C27-4970-8C9C-46060C0FA36E}" sibTransId="{13F0DC83-297A-4636-B3EA-982A203D5EF8}"/>
    <dgm:cxn modelId="{AA416ACC-E874-472A-85DD-4C21D5E0C71F}" type="presOf" srcId="{3231BA3F-0824-44DF-8A3F-A4DF292C8556}" destId="{F79A121E-A73C-435F-8E96-D8DD74777009}" srcOrd="0" destOrd="0" presId="urn:microsoft.com/office/officeart/2005/8/layout/default"/>
    <dgm:cxn modelId="{7F2D97D3-6A52-42D7-B8F0-BE0AB244BBB5}" type="presOf" srcId="{0D3656CC-FAD3-46C2-AE3C-815052961186}" destId="{757FA358-2976-4CCE-8965-B1F9CAA500E3}" srcOrd="0" destOrd="0" presId="urn:microsoft.com/office/officeart/2005/8/layout/default"/>
    <dgm:cxn modelId="{55369AD6-9F7D-4F64-B7E4-43630DC2540F}" type="presOf" srcId="{88E785FE-628E-4958-91A8-AA090C9159D1}" destId="{85986945-D932-486F-BD9E-86A364797F76}" srcOrd="0" destOrd="0" presId="urn:microsoft.com/office/officeart/2005/8/layout/default"/>
    <dgm:cxn modelId="{61B188DA-265B-4B06-87A8-92FCF402B74D}" srcId="{D1C74C8C-48C4-4775-A532-2D99DC27A399}" destId="{B5802EAF-73E4-42D5-8291-952C85738736}" srcOrd="1" destOrd="0" parTransId="{A8F5EA6A-9F5B-4AFF-AE12-DA525E5B9DA6}" sibTransId="{163ECFDF-8304-4E75-959A-DD3D4F0232A4}"/>
    <dgm:cxn modelId="{D38EFAF0-E21D-4E27-BFC2-1EE1B3C578DA}" type="presOf" srcId="{38976E3E-E4CF-40AC-A462-F75C5E83A0EB}" destId="{1D6FC2B3-9DB7-44CD-AACB-06895C217D6A}" srcOrd="0" destOrd="0" presId="urn:microsoft.com/office/officeart/2005/8/layout/default"/>
    <dgm:cxn modelId="{EAEB1AF6-0C39-4C32-9659-B9B209196F69}" type="presOf" srcId="{DEECFC43-95F0-4A76-8B37-2CB0E98171B8}" destId="{370B1A2E-E6AE-4C13-8EF7-6AB0689F047D}" srcOrd="0" destOrd="0" presId="urn:microsoft.com/office/officeart/2005/8/layout/default"/>
    <dgm:cxn modelId="{585D2FFB-C5D0-4003-BDA0-87A13F570E66}" srcId="{D1C74C8C-48C4-4775-A532-2D99DC27A399}" destId="{A20D10DE-46F9-4E4E-B2C9-5391248BF765}" srcOrd="9" destOrd="0" parTransId="{4333A6E4-9F0E-4E5D-8179-91A9C5C4D034}" sibTransId="{A32FF41D-CF43-46B8-B908-B5B7F4C43994}"/>
    <dgm:cxn modelId="{439CC8FE-EEEC-4413-834E-11250115A83F}" srcId="{D1C74C8C-48C4-4775-A532-2D99DC27A399}" destId="{DEECFC43-95F0-4A76-8B37-2CB0E98171B8}" srcOrd="0" destOrd="0" parTransId="{A860AC02-D2BD-4301-9336-B71ABC970AB4}" sibTransId="{8A92AE38-A5D2-460A-8B69-C658651F477A}"/>
    <dgm:cxn modelId="{D0A8A71C-31A2-43F7-87F3-C61BF9C685D3}" type="presParOf" srcId="{8756ED36-A139-490C-9365-5602A33A0D99}" destId="{370B1A2E-E6AE-4C13-8EF7-6AB0689F047D}" srcOrd="0" destOrd="0" presId="urn:microsoft.com/office/officeart/2005/8/layout/default"/>
    <dgm:cxn modelId="{0928879B-0B9B-46D0-B2CE-D4A647EC571B}" type="presParOf" srcId="{8756ED36-A139-490C-9365-5602A33A0D99}" destId="{95C514B4-91AD-42CB-B1D9-62199048739B}" srcOrd="1" destOrd="0" presId="urn:microsoft.com/office/officeart/2005/8/layout/default"/>
    <dgm:cxn modelId="{1922C14D-A78B-46F4-A45F-C237C1E0461E}" type="presParOf" srcId="{8756ED36-A139-490C-9365-5602A33A0D99}" destId="{DFD5A934-DECB-47EF-917B-94D1C552BFB0}" srcOrd="2" destOrd="0" presId="urn:microsoft.com/office/officeart/2005/8/layout/default"/>
    <dgm:cxn modelId="{F880C28F-0CB4-45A9-8E7F-F60B67218FA9}" type="presParOf" srcId="{8756ED36-A139-490C-9365-5602A33A0D99}" destId="{05442134-6FE2-427E-8C2D-782B376AE3E1}" srcOrd="3" destOrd="0" presId="urn:microsoft.com/office/officeart/2005/8/layout/default"/>
    <dgm:cxn modelId="{1F7D58D9-7F70-4C52-B00A-5C04B962841E}" type="presParOf" srcId="{8756ED36-A139-490C-9365-5602A33A0D99}" destId="{757FA358-2976-4CCE-8965-B1F9CAA500E3}" srcOrd="4" destOrd="0" presId="urn:microsoft.com/office/officeart/2005/8/layout/default"/>
    <dgm:cxn modelId="{511D2831-6C66-458B-8626-F9FCEF1E8E2D}" type="presParOf" srcId="{8756ED36-A139-490C-9365-5602A33A0D99}" destId="{FE1EDB58-0E6C-4205-BBB3-CB1894F78336}" srcOrd="5" destOrd="0" presId="urn:microsoft.com/office/officeart/2005/8/layout/default"/>
    <dgm:cxn modelId="{1EB47BBB-1513-4156-B09D-96152A96044C}" type="presParOf" srcId="{8756ED36-A139-490C-9365-5602A33A0D99}" destId="{1D6FC2B3-9DB7-44CD-AACB-06895C217D6A}" srcOrd="6" destOrd="0" presId="urn:microsoft.com/office/officeart/2005/8/layout/default"/>
    <dgm:cxn modelId="{A9280E33-3202-4964-804B-6A3320D7A7DC}" type="presParOf" srcId="{8756ED36-A139-490C-9365-5602A33A0D99}" destId="{A8B135D3-B7BB-40DE-9966-9BAFE3BEB66B}" srcOrd="7" destOrd="0" presId="urn:microsoft.com/office/officeart/2005/8/layout/default"/>
    <dgm:cxn modelId="{12638AAA-AEF5-4DF5-92FE-E251AE4B9DAF}" type="presParOf" srcId="{8756ED36-A139-490C-9365-5602A33A0D99}" destId="{85986945-D932-486F-BD9E-86A364797F76}" srcOrd="8" destOrd="0" presId="urn:microsoft.com/office/officeart/2005/8/layout/default"/>
    <dgm:cxn modelId="{BBBF2E11-CC24-40A3-A4E1-6322159FB11B}" type="presParOf" srcId="{8756ED36-A139-490C-9365-5602A33A0D99}" destId="{E7950B14-6D50-4C0D-AEB1-309C0AA00D16}" srcOrd="9" destOrd="0" presId="urn:microsoft.com/office/officeart/2005/8/layout/default"/>
    <dgm:cxn modelId="{5E65B169-BCB7-401F-A3A7-50810AC06106}" type="presParOf" srcId="{8756ED36-A139-490C-9365-5602A33A0D99}" destId="{378AA36C-68AB-4DFA-9694-35902E18B6AA}" srcOrd="10" destOrd="0" presId="urn:microsoft.com/office/officeart/2005/8/layout/default"/>
    <dgm:cxn modelId="{CC8B70BB-4E0A-41E5-A980-403C242321D6}" type="presParOf" srcId="{8756ED36-A139-490C-9365-5602A33A0D99}" destId="{D7750C0B-29ED-4297-B84E-EC2DAC52DBD4}" srcOrd="11" destOrd="0" presId="urn:microsoft.com/office/officeart/2005/8/layout/default"/>
    <dgm:cxn modelId="{7828DD8A-2086-41D4-B945-DC5CF6D693B5}" type="presParOf" srcId="{8756ED36-A139-490C-9365-5602A33A0D99}" destId="{F2E6CBE2-A3C3-444B-A624-F6524CF8E38B}" srcOrd="12" destOrd="0" presId="urn:microsoft.com/office/officeart/2005/8/layout/default"/>
    <dgm:cxn modelId="{9C181312-5290-4AE3-9AAE-16A40291CB91}" type="presParOf" srcId="{8756ED36-A139-490C-9365-5602A33A0D99}" destId="{FE46BF2F-88AF-482E-AE13-E62A5EFFBDF9}" srcOrd="13" destOrd="0" presId="urn:microsoft.com/office/officeart/2005/8/layout/default"/>
    <dgm:cxn modelId="{5C523875-C43A-4AF5-B33A-5B57810C2325}" type="presParOf" srcId="{8756ED36-A139-490C-9365-5602A33A0D99}" destId="{542FA050-2851-4177-A9E1-354162F6EFE2}" srcOrd="14" destOrd="0" presId="urn:microsoft.com/office/officeart/2005/8/layout/default"/>
    <dgm:cxn modelId="{A506A353-7E1D-4CF1-9717-7E414BF969DB}" type="presParOf" srcId="{8756ED36-A139-490C-9365-5602A33A0D99}" destId="{714FDE4D-CC93-4C3B-8A0E-014F4936A5CD}" srcOrd="15" destOrd="0" presId="urn:microsoft.com/office/officeart/2005/8/layout/default"/>
    <dgm:cxn modelId="{6679A765-C450-4704-B72E-DFF87ED7C0D7}" type="presParOf" srcId="{8756ED36-A139-490C-9365-5602A33A0D99}" destId="{6FAA5B8B-29D5-47BF-852B-F6F137F4D176}" srcOrd="16" destOrd="0" presId="urn:microsoft.com/office/officeart/2005/8/layout/default"/>
    <dgm:cxn modelId="{F15C5626-A30D-49B1-A587-E76D4E35589A}" type="presParOf" srcId="{8756ED36-A139-490C-9365-5602A33A0D99}" destId="{9E38CC47-9939-40AC-9770-540E9D5C47C7}" srcOrd="17" destOrd="0" presId="urn:microsoft.com/office/officeart/2005/8/layout/default"/>
    <dgm:cxn modelId="{CF918A1F-F2AA-4642-8515-B7EC844E6469}" type="presParOf" srcId="{8756ED36-A139-490C-9365-5602A33A0D99}" destId="{6F5C2508-7F2D-402B-96B4-561714144FB7}" srcOrd="18" destOrd="0" presId="urn:microsoft.com/office/officeart/2005/8/layout/default"/>
    <dgm:cxn modelId="{45B3C343-9465-4203-AC1F-438D01A195AF}" type="presParOf" srcId="{8756ED36-A139-490C-9365-5602A33A0D99}" destId="{458ABC65-0FBA-4C44-A4D7-68E02BF8192B}" srcOrd="19" destOrd="0" presId="urn:microsoft.com/office/officeart/2005/8/layout/default"/>
    <dgm:cxn modelId="{73FE5EA5-D3B9-490F-85FB-4C660207170B}" type="presParOf" srcId="{8756ED36-A139-490C-9365-5602A33A0D99}" destId="{806B9395-7A4A-44A7-A88E-FB93EAF576D6}" srcOrd="20" destOrd="0" presId="urn:microsoft.com/office/officeart/2005/8/layout/default"/>
    <dgm:cxn modelId="{44A5FAB4-7D6A-4D7F-9381-D4F96961911F}" type="presParOf" srcId="{8756ED36-A139-490C-9365-5602A33A0D99}" destId="{60E4F77B-35DB-470A-96A6-430966062F84}" srcOrd="21" destOrd="0" presId="urn:microsoft.com/office/officeart/2005/8/layout/default"/>
    <dgm:cxn modelId="{06AF5533-B3E4-4FAB-B782-C59680358AA6}" type="presParOf" srcId="{8756ED36-A139-490C-9365-5602A33A0D99}" destId="{F79A121E-A73C-435F-8E96-D8DD74777009}"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610B97-DE6C-4B1E-9B4C-49CE2958BDBD}" type="doc">
      <dgm:prSet loTypeId="urn:microsoft.com/office/officeart/2005/8/layout/hierarchy1" loCatId="hierarchy" qsTypeId="urn:microsoft.com/office/officeart/2005/8/quickstyle/simple4" qsCatId="simple" csTypeId="urn:microsoft.com/office/officeart/2005/8/colors/accent2_2" csCatId="accent2"/>
      <dgm:spPr/>
      <dgm:t>
        <a:bodyPr/>
        <a:lstStyle/>
        <a:p>
          <a:endParaRPr lang="en-US"/>
        </a:p>
      </dgm:t>
    </dgm:pt>
    <dgm:pt modelId="{3C77293B-7280-4AF6-944B-7E656C446695}">
      <dgm:prSet/>
      <dgm:spPr/>
      <dgm:t>
        <a:bodyPr/>
        <a:lstStyle/>
        <a:p>
          <a:r>
            <a:rPr lang="en-US"/>
            <a:t>Taxation liabilities</a:t>
          </a:r>
        </a:p>
      </dgm:t>
    </dgm:pt>
    <dgm:pt modelId="{E4130F21-13B2-4F1F-B16F-F70F1D95CECB}" type="parTrans" cxnId="{B873D4DE-53E2-40AE-8D83-244831D68193}">
      <dgm:prSet/>
      <dgm:spPr/>
      <dgm:t>
        <a:bodyPr/>
        <a:lstStyle/>
        <a:p>
          <a:endParaRPr lang="en-US"/>
        </a:p>
      </dgm:t>
    </dgm:pt>
    <dgm:pt modelId="{5582A484-4705-4356-940D-50CE43E4E8BB}" type="sibTrans" cxnId="{B873D4DE-53E2-40AE-8D83-244831D68193}">
      <dgm:prSet/>
      <dgm:spPr/>
      <dgm:t>
        <a:bodyPr/>
        <a:lstStyle/>
        <a:p>
          <a:endParaRPr lang="en-US"/>
        </a:p>
      </dgm:t>
    </dgm:pt>
    <dgm:pt modelId="{2DD94DDD-5DC1-4BF6-8D1C-A5A58F6A51DA}">
      <dgm:prSet/>
      <dgm:spPr/>
      <dgm:t>
        <a:bodyPr/>
        <a:lstStyle/>
        <a:p>
          <a:r>
            <a:rPr lang="en-US"/>
            <a:t>Capital Gains Tax</a:t>
          </a:r>
        </a:p>
      </dgm:t>
    </dgm:pt>
    <dgm:pt modelId="{05EF9BDA-F974-4E29-BCA8-4BB0BBDABD1C}" type="parTrans" cxnId="{5D5DB4A3-A7F8-44B4-82F3-DC03FFC6B27A}">
      <dgm:prSet/>
      <dgm:spPr/>
      <dgm:t>
        <a:bodyPr/>
        <a:lstStyle/>
        <a:p>
          <a:endParaRPr lang="en-US"/>
        </a:p>
      </dgm:t>
    </dgm:pt>
    <dgm:pt modelId="{B27315FD-DFE6-4337-9C3C-EFFE39990637}" type="sibTrans" cxnId="{5D5DB4A3-A7F8-44B4-82F3-DC03FFC6B27A}">
      <dgm:prSet/>
      <dgm:spPr/>
      <dgm:t>
        <a:bodyPr/>
        <a:lstStyle/>
        <a:p>
          <a:endParaRPr lang="en-US"/>
        </a:p>
      </dgm:t>
    </dgm:pt>
    <dgm:pt modelId="{854D85CB-813E-4EE6-A50F-60755BE34C04}">
      <dgm:prSet/>
      <dgm:spPr/>
      <dgm:t>
        <a:bodyPr/>
        <a:lstStyle/>
        <a:p>
          <a:r>
            <a:rPr lang="en-US"/>
            <a:t>Taxation liabilities arising from company (dividends, employment)</a:t>
          </a:r>
        </a:p>
      </dgm:t>
    </dgm:pt>
    <dgm:pt modelId="{0C7FC1D6-20FE-467F-990D-9C42A18C5B06}" type="parTrans" cxnId="{72142A46-E233-4EFB-807B-7E2449169FD9}">
      <dgm:prSet/>
      <dgm:spPr/>
      <dgm:t>
        <a:bodyPr/>
        <a:lstStyle/>
        <a:p>
          <a:endParaRPr lang="en-US"/>
        </a:p>
      </dgm:t>
    </dgm:pt>
    <dgm:pt modelId="{29D12057-FCAD-473E-AB88-16F9AD4BD1DB}" type="sibTrans" cxnId="{72142A46-E233-4EFB-807B-7E2449169FD9}">
      <dgm:prSet/>
      <dgm:spPr/>
      <dgm:t>
        <a:bodyPr/>
        <a:lstStyle/>
        <a:p>
          <a:endParaRPr lang="en-US"/>
        </a:p>
      </dgm:t>
    </dgm:pt>
    <dgm:pt modelId="{43CC5814-3B2F-4C77-9099-AEFAA0F300E5}" type="pres">
      <dgm:prSet presAssocID="{90610B97-DE6C-4B1E-9B4C-49CE2958BDBD}" presName="hierChild1" presStyleCnt="0">
        <dgm:presLayoutVars>
          <dgm:chPref val="1"/>
          <dgm:dir/>
          <dgm:animOne val="branch"/>
          <dgm:animLvl val="lvl"/>
          <dgm:resizeHandles/>
        </dgm:presLayoutVars>
      </dgm:prSet>
      <dgm:spPr/>
    </dgm:pt>
    <dgm:pt modelId="{A956CFC5-3E14-47F8-8824-B6A0F021FEF3}" type="pres">
      <dgm:prSet presAssocID="{3C77293B-7280-4AF6-944B-7E656C446695}" presName="hierRoot1" presStyleCnt="0"/>
      <dgm:spPr/>
    </dgm:pt>
    <dgm:pt modelId="{09F0A423-BDB4-4339-B118-51F4EDA5B5BF}" type="pres">
      <dgm:prSet presAssocID="{3C77293B-7280-4AF6-944B-7E656C446695}" presName="composite" presStyleCnt="0"/>
      <dgm:spPr/>
    </dgm:pt>
    <dgm:pt modelId="{AE4E4847-B7B4-45F1-A5C4-C71BF7B8AFC7}" type="pres">
      <dgm:prSet presAssocID="{3C77293B-7280-4AF6-944B-7E656C446695}" presName="background" presStyleLbl="node0" presStyleIdx="0" presStyleCnt="3"/>
      <dgm:spPr/>
    </dgm:pt>
    <dgm:pt modelId="{22481530-3770-4705-8318-ADB0FEA2C81B}" type="pres">
      <dgm:prSet presAssocID="{3C77293B-7280-4AF6-944B-7E656C446695}" presName="text" presStyleLbl="fgAcc0" presStyleIdx="0" presStyleCnt="3">
        <dgm:presLayoutVars>
          <dgm:chPref val="3"/>
        </dgm:presLayoutVars>
      </dgm:prSet>
      <dgm:spPr/>
    </dgm:pt>
    <dgm:pt modelId="{81BDA725-C481-41DA-BE5D-AD1B346F83E3}" type="pres">
      <dgm:prSet presAssocID="{3C77293B-7280-4AF6-944B-7E656C446695}" presName="hierChild2" presStyleCnt="0"/>
      <dgm:spPr/>
    </dgm:pt>
    <dgm:pt modelId="{12CBFBCA-EEE3-44B1-B781-139785D45D0E}" type="pres">
      <dgm:prSet presAssocID="{2DD94DDD-5DC1-4BF6-8D1C-A5A58F6A51DA}" presName="hierRoot1" presStyleCnt="0"/>
      <dgm:spPr/>
    </dgm:pt>
    <dgm:pt modelId="{D8689DFD-7102-4C71-933A-071A48154DC6}" type="pres">
      <dgm:prSet presAssocID="{2DD94DDD-5DC1-4BF6-8D1C-A5A58F6A51DA}" presName="composite" presStyleCnt="0"/>
      <dgm:spPr/>
    </dgm:pt>
    <dgm:pt modelId="{2DED4226-908A-4449-91F7-2A29D8B97BB9}" type="pres">
      <dgm:prSet presAssocID="{2DD94DDD-5DC1-4BF6-8D1C-A5A58F6A51DA}" presName="background" presStyleLbl="node0" presStyleIdx="1" presStyleCnt="3"/>
      <dgm:spPr/>
    </dgm:pt>
    <dgm:pt modelId="{8FA2C647-A6A6-4D93-94F5-2074EF158F22}" type="pres">
      <dgm:prSet presAssocID="{2DD94DDD-5DC1-4BF6-8D1C-A5A58F6A51DA}" presName="text" presStyleLbl="fgAcc0" presStyleIdx="1" presStyleCnt="3">
        <dgm:presLayoutVars>
          <dgm:chPref val="3"/>
        </dgm:presLayoutVars>
      </dgm:prSet>
      <dgm:spPr/>
    </dgm:pt>
    <dgm:pt modelId="{D819EE38-135D-455A-B160-F77211A6906B}" type="pres">
      <dgm:prSet presAssocID="{2DD94DDD-5DC1-4BF6-8D1C-A5A58F6A51DA}" presName="hierChild2" presStyleCnt="0"/>
      <dgm:spPr/>
    </dgm:pt>
    <dgm:pt modelId="{65A963CE-AB74-47D0-8B34-FD4B8CB8B3E8}" type="pres">
      <dgm:prSet presAssocID="{854D85CB-813E-4EE6-A50F-60755BE34C04}" presName="hierRoot1" presStyleCnt="0"/>
      <dgm:spPr/>
    </dgm:pt>
    <dgm:pt modelId="{D6F6A520-7231-4A7D-A796-51DDA79740EE}" type="pres">
      <dgm:prSet presAssocID="{854D85CB-813E-4EE6-A50F-60755BE34C04}" presName="composite" presStyleCnt="0"/>
      <dgm:spPr/>
    </dgm:pt>
    <dgm:pt modelId="{AC65CCD3-E98C-450B-ABE9-9D5ED871E05C}" type="pres">
      <dgm:prSet presAssocID="{854D85CB-813E-4EE6-A50F-60755BE34C04}" presName="background" presStyleLbl="node0" presStyleIdx="2" presStyleCnt="3"/>
      <dgm:spPr/>
    </dgm:pt>
    <dgm:pt modelId="{ECC21B2E-0662-45F1-B9BB-3DBB966EA71C}" type="pres">
      <dgm:prSet presAssocID="{854D85CB-813E-4EE6-A50F-60755BE34C04}" presName="text" presStyleLbl="fgAcc0" presStyleIdx="2" presStyleCnt="3">
        <dgm:presLayoutVars>
          <dgm:chPref val="3"/>
        </dgm:presLayoutVars>
      </dgm:prSet>
      <dgm:spPr/>
    </dgm:pt>
    <dgm:pt modelId="{DB9BC7B8-5429-4580-B8A2-77E1C9E67970}" type="pres">
      <dgm:prSet presAssocID="{854D85CB-813E-4EE6-A50F-60755BE34C04}" presName="hierChild2" presStyleCnt="0"/>
      <dgm:spPr/>
    </dgm:pt>
  </dgm:ptLst>
  <dgm:cxnLst>
    <dgm:cxn modelId="{72142A46-E233-4EFB-807B-7E2449169FD9}" srcId="{90610B97-DE6C-4B1E-9B4C-49CE2958BDBD}" destId="{854D85CB-813E-4EE6-A50F-60755BE34C04}" srcOrd="2" destOrd="0" parTransId="{0C7FC1D6-20FE-467F-990D-9C42A18C5B06}" sibTransId="{29D12057-FCAD-473E-AB88-16F9AD4BD1DB}"/>
    <dgm:cxn modelId="{5D5DB4A3-A7F8-44B4-82F3-DC03FFC6B27A}" srcId="{90610B97-DE6C-4B1E-9B4C-49CE2958BDBD}" destId="{2DD94DDD-5DC1-4BF6-8D1C-A5A58F6A51DA}" srcOrd="1" destOrd="0" parTransId="{05EF9BDA-F974-4E29-BCA8-4BB0BBDABD1C}" sibTransId="{B27315FD-DFE6-4337-9C3C-EFFE39990637}"/>
    <dgm:cxn modelId="{57B909A8-3FD2-4823-9DE1-98CF18E69FFF}" type="presOf" srcId="{90610B97-DE6C-4B1E-9B4C-49CE2958BDBD}" destId="{43CC5814-3B2F-4C77-9099-AEFAA0F300E5}" srcOrd="0" destOrd="0" presId="urn:microsoft.com/office/officeart/2005/8/layout/hierarchy1"/>
    <dgm:cxn modelId="{9BE961DE-A94C-4ACD-8909-A8B8537D8818}" type="presOf" srcId="{2DD94DDD-5DC1-4BF6-8D1C-A5A58F6A51DA}" destId="{8FA2C647-A6A6-4D93-94F5-2074EF158F22}" srcOrd="0" destOrd="0" presId="urn:microsoft.com/office/officeart/2005/8/layout/hierarchy1"/>
    <dgm:cxn modelId="{B873D4DE-53E2-40AE-8D83-244831D68193}" srcId="{90610B97-DE6C-4B1E-9B4C-49CE2958BDBD}" destId="{3C77293B-7280-4AF6-944B-7E656C446695}" srcOrd="0" destOrd="0" parTransId="{E4130F21-13B2-4F1F-B16F-F70F1D95CECB}" sibTransId="{5582A484-4705-4356-940D-50CE43E4E8BB}"/>
    <dgm:cxn modelId="{8B9291E4-E98D-41DC-889C-B5FF85099FDC}" type="presOf" srcId="{3C77293B-7280-4AF6-944B-7E656C446695}" destId="{22481530-3770-4705-8318-ADB0FEA2C81B}" srcOrd="0" destOrd="0" presId="urn:microsoft.com/office/officeart/2005/8/layout/hierarchy1"/>
    <dgm:cxn modelId="{C64ABDE9-B4AE-4C2E-A45B-A25F8F8BD4A2}" type="presOf" srcId="{854D85CB-813E-4EE6-A50F-60755BE34C04}" destId="{ECC21B2E-0662-45F1-B9BB-3DBB966EA71C}" srcOrd="0" destOrd="0" presId="urn:microsoft.com/office/officeart/2005/8/layout/hierarchy1"/>
    <dgm:cxn modelId="{ADC7DBA0-CBD8-4173-998B-CC5020F8A301}" type="presParOf" srcId="{43CC5814-3B2F-4C77-9099-AEFAA0F300E5}" destId="{A956CFC5-3E14-47F8-8824-B6A0F021FEF3}" srcOrd="0" destOrd="0" presId="urn:microsoft.com/office/officeart/2005/8/layout/hierarchy1"/>
    <dgm:cxn modelId="{FF3DBD27-21D9-4930-9DEC-AAC58D6FBA6E}" type="presParOf" srcId="{A956CFC5-3E14-47F8-8824-B6A0F021FEF3}" destId="{09F0A423-BDB4-4339-B118-51F4EDA5B5BF}" srcOrd="0" destOrd="0" presId="urn:microsoft.com/office/officeart/2005/8/layout/hierarchy1"/>
    <dgm:cxn modelId="{DEE9CD33-469C-4A0F-A2DB-BB536AFEDB35}" type="presParOf" srcId="{09F0A423-BDB4-4339-B118-51F4EDA5B5BF}" destId="{AE4E4847-B7B4-45F1-A5C4-C71BF7B8AFC7}" srcOrd="0" destOrd="0" presId="urn:microsoft.com/office/officeart/2005/8/layout/hierarchy1"/>
    <dgm:cxn modelId="{A9D0966D-5619-4E86-B435-6BCE776254C8}" type="presParOf" srcId="{09F0A423-BDB4-4339-B118-51F4EDA5B5BF}" destId="{22481530-3770-4705-8318-ADB0FEA2C81B}" srcOrd="1" destOrd="0" presId="urn:microsoft.com/office/officeart/2005/8/layout/hierarchy1"/>
    <dgm:cxn modelId="{9BC1DEEE-F613-459A-941A-CD5BAFB269E7}" type="presParOf" srcId="{A956CFC5-3E14-47F8-8824-B6A0F021FEF3}" destId="{81BDA725-C481-41DA-BE5D-AD1B346F83E3}" srcOrd="1" destOrd="0" presId="urn:microsoft.com/office/officeart/2005/8/layout/hierarchy1"/>
    <dgm:cxn modelId="{E0EB960B-EACB-4A2D-878D-EBF96C259540}" type="presParOf" srcId="{43CC5814-3B2F-4C77-9099-AEFAA0F300E5}" destId="{12CBFBCA-EEE3-44B1-B781-139785D45D0E}" srcOrd="1" destOrd="0" presId="urn:microsoft.com/office/officeart/2005/8/layout/hierarchy1"/>
    <dgm:cxn modelId="{0B0B26F1-503D-4C21-9FCF-664B38666615}" type="presParOf" srcId="{12CBFBCA-EEE3-44B1-B781-139785D45D0E}" destId="{D8689DFD-7102-4C71-933A-071A48154DC6}" srcOrd="0" destOrd="0" presId="urn:microsoft.com/office/officeart/2005/8/layout/hierarchy1"/>
    <dgm:cxn modelId="{2F173952-6359-4F0B-9B6C-266834E2CF9D}" type="presParOf" srcId="{D8689DFD-7102-4C71-933A-071A48154DC6}" destId="{2DED4226-908A-4449-91F7-2A29D8B97BB9}" srcOrd="0" destOrd="0" presId="urn:microsoft.com/office/officeart/2005/8/layout/hierarchy1"/>
    <dgm:cxn modelId="{89D18A53-9F12-4A7F-BF9D-C247A8848F97}" type="presParOf" srcId="{D8689DFD-7102-4C71-933A-071A48154DC6}" destId="{8FA2C647-A6A6-4D93-94F5-2074EF158F22}" srcOrd="1" destOrd="0" presId="urn:microsoft.com/office/officeart/2005/8/layout/hierarchy1"/>
    <dgm:cxn modelId="{B5E3E5D9-552D-4218-91BE-707204B5B254}" type="presParOf" srcId="{12CBFBCA-EEE3-44B1-B781-139785D45D0E}" destId="{D819EE38-135D-455A-B160-F77211A6906B}" srcOrd="1" destOrd="0" presId="urn:microsoft.com/office/officeart/2005/8/layout/hierarchy1"/>
    <dgm:cxn modelId="{8973250A-8448-41E4-A8C5-B76DA2E463F8}" type="presParOf" srcId="{43CC5814-3B2F-4C77-9099-AEFAA0F300E5}" destId="{65A963CE-AB74-47D0-8B34-FD4B8CB8B3E8}" srcOrd="2" destOrd="0" presId="urn:microsoft.com/office/officeart/2005/8/layout/hierarchy1"/>
    <dgm:cxn modelId="{41F5948B-7EE9-492B-95CD-2ADE4865D7D4}" type="presParOf" srcId="{65A963CE-AB74-47D0-8B34-FD4B8CB8B3E8}" destId="{D6F6A520-7231-4A7D-A796-51DDA79740EE}" srcOrd="0" destOrd="0" presId="urn:microsoft.com/office/officeart/2005/8/layout/hierarchy1"/>
    <dgm:cxn modelId="{C22CACF0-25F7-4523-8FF4-3C319EE5CA01}" type="presParOf" srcId="{D6F6A520-7231-4A7D-A796-51DDA79740EE}" destId="{AC65CCD3-E98C-450B-ABE9-9D5ED871E05C}" srcOrd="0" destOrd="0" presId="urn:microsoft.com/office/officeart/2005/8/layout/hierarchy1"/>
    <dgm:cxn modelId="{765E1F4A-0262-47A3-97D1-00F9D4E3A79B}" type="presParOf" srcId="{D6F6A520-7231-4A7D-A796-51DDA79740EE}" destId="{ECC21B2E-0662-45F1-B9BB-3DBB966EA71C}" srcOrd="1" destOrd="0" presId="urn:microsoft.com/office/officeart/2005/8/layout/hierarchy1"/>
    <dgm:cxn modelId="{FA818138-9670-4919-BBA2-626CDF17ED48}" type="presParOf" srcId="{65A963CE-AB74-47D0-8B34-FD4B8CB8B3E8}" destId="{DB9BC7B8-5429-4580-B8A2-77E1C9E6797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93BF0C-665F-4859-A978-4ACDE948AC04}"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126BA2CD-581C-4CF4-A702-91E3DE61406C}">
      <dgm:prSet/>
      <dgm:spPr/>
      <dgm:t>
        <a:bodyPr/>
        <a:lstStyle/>
        <a:p>
          <a:r>
            <a:rPr lang="en-US" dirty="0"/>
            <a:t>Interest in a deceased estate</a:t>
          </a:r>
        </a:p>
        <a:p>
          <a:r>
            <a:rPr lang="en-US" dirty="0"/>
            <a:t>Overseas pension fund</a:t>
          </a:r>
        </a:p>
      </dgm:t>
    </dgm:pt>
    <dgm:pt modelId="{14F062AC-5502-4868-BB30-B3A976604C41}" type="parTrans" cxnId="{927C64A3-5277-4039-A9F4-07668B470EDD}">
      <dgm:prSet/>
      <dgm:spPr/>
      <dgm:t>
        <a:bodyPr/>
        <a:lstStyle/>
        <a:p>
          <a:endParaRPr lang="en-US"/>
        </a:p>
      </dgm:t>
    </dgm:pt>
    <dgm:pt modelId="{15F500ED-3621-447D-B50F-65D90C3DEB5B}" type="sibTrans" cxnId="{927C64A3-5277-4039-A9F4-07668B470EDD}">
      <dgm:prSet/>
      <dgm:spPr/>
      <dgm:t>
        <a:bodyPr/>
        <a:lstStyle/>
        <a:p>
          <a:endParaRPr lang="en-US"/>
        </a:p>
      </dgm:t>
    </dgm:pt>
    <dgm:pt modelId="{8FE3A0CA-D3BC-4C7C-9FD8-4207FB4CE466}" type="pres">
      <dgm:prSet presAssocID="{3A93BF0C-665F-4859-A978-4ACDE948AC04}" presName="outerComposite" presStyleCnt="0">
        <dgm:presLayoutVars>
          <dgm:chMax val="5"/>
          <dgm:dir/>
          <dgm:resizeHandles val="exact"/>
        </dgm:presLayoutVars>
      </dgm:prSet>
      <dgm:spPr/>
    </dgm:pt>
    <dgm:pt modelId="{9E8AF07E-3D5B-42F8-8768-E153D84BF147}" type="pres">
      <dgm:prSet presAssocID="{3A93BF0C-665F-4859-A978-4ACDE948AC04}" presName="dummyMaxCanvas" presStyleCnt="0">
        <dgm:presLayoutVars/>
      </dgm:prSet>
      <dgm:spPr/>
    </dgm:pt>
    <dgm:pt modelId="{75E7B62B-D1F3-4C12-B9F1-96C1A30A3B4D}" type="pres">
      <dgm:prSet presAssocID="{3A93BF0C-665F-4859-A978-4ACDE948AC04}" presName="OneNode_1" presStyleLbl="node1" presStyleIdx="0" presStyleCnt="1">
        <dgm:presLayoutVars>
          <dgm:bulletEnabled val="1"/>
        </dgm:presLayoutVars>
      </dgm:prSet>
      <dgm:spPr/>
    </dgm:pt>
  </dgm:ptLst>
  <dgm:cxnLst>
    <dgm:cxn modelId="{0FB9BC79-E707-481A-812F-893928ED5DC4}" type="presOf" srcId="{126BA2CD-581C-4CF4-A702-91E3DE61406C}" destId="{75E7B62B-D1F3-4C12-B9F1-96C1A30A3B4D}" srcOrd="0" destOrd="0" presId="urn:microsoft.com/office/officeart/2005/8/layout/vProcess5"/>
    <dgm:cxn modelId="{927C64A3-5277-4039-A9F4-07668B470EDD}" srcId="{3A93BF0C-665F-4859-A978-4ACDE948AC04}" destId="{126BA2CD-581C-4CF4-A702-91E3DE61406C}" srcOrd="0" destOrd="0" parTransId="{14F062AC-5502-4868-BB30-B3A976604C41}" sibTransId="{15F500ED-3621-447D-B50F-65D90C3DEB5B}"/>
    <dgm:cxn modelId="{404F6EE0-26C0-481B-8C45-2C4994C7216F}" type="presOf" srcId="{3A93BF0C-665F-4859-A978-4ACDE948AC04}" destId="{8FE3A0CA-D3BC-4C7C-9FD8-4207FB4CE466}" srcOrd="0" destOrd="0" presId="urn:microsoft.com/office/officeart/2005/8/layout/vProcess5"/>
    <dgm:cxn modelId="{9E7A2500-71B4-4DB3-8B99-0C1061DF0E38}" type="presParOf" srcId="{8FE3A0CA-D3BC-4C7C-9FD8-4207FB4CE466}" destId="{9E8AF07E-3D5B-42F8-8768-E153D84BF147}" srcOrd="0" destOrd="0" presId="urn:microsoft.com/office/officeart/2005/8/layout/vProcess5"/>
    <dgm:cxn modelId="{86E739FF-0B93-4855-89D8-18D211FCECB4}" type="presParOf" srcId="{8FE3A0CA-D3BC-4C7C-9FD8-4207FB4CE466}" destId="{75E7B62B-D1F3-4C12-B9F1-96C1A30A3B4D}"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7C99DC-B2D4-42CA-A31F-10BBE6833650}" type="doc">
      <dgm:prSet loTypeId="urn:microsoft.com/office/officeart/2005/8/layout/process4" loCatId="process" qsTypeId="urn:microsoft.com/office/officeart/2005/8/quickstyle/simple2" qsCatId="simple" csTypeId="urn:microsoft.com/office/officeart/2005/8/colors/accent1_2" csCatId="accent1"/>
      <dgm:spPr/>
      <dgm:t>
        <a:bodyPr/>
        <a:lstStyle/>
        <a:p>
          <a:endParaRPr lang="en-US"/>
        </a:p>
      </dgm:t>
    </dgm:pt>
    <dgm:pt modelId="{F7B78AE1-E9C5-417F-8D0E-AA2C2E5037B0}">
      <dgm:prSet/>
      <dgm:spPr/>
      <dgm:t>
        <a:bodyPr/>
        <a:lstStyle/>
        <a:p>
          <a:r>
            <a:rPr lang="en-US"/>
            <a:t>VICTIMS COMPENSATION RECEIVED BECAUSE OF FAMILY VIOLENCE</a:t>
          </a:r>
        </a:p>
      </dgm:t>
    </dgm:pt>
    <dgm:pt modelId="{66746CA7-07EF-445F-BA5B-378240C61F5D}" type="parTrans" cxnId="{49569C06-9336-40E6-8F86-3B071B502FDD}">
      <dgm:prSet/>
      <dgm:spPr/>
      <dgm:t>
        <a:bodyPr/>
        <a:lstStyle/>
        <a:p>
          <a:endParaRPr lang="en-US"/>
        </a:p>
      </dgm:t>
    </dgm:pt>
    <dgm:pt modelId="{4D6410A6-75B0-47F5-AEAD-B2109CA5A9EE}" type="sibTrans" cxnId="{49569C06-9336-40E6-8F86-3B071B502FDD}">
      <dgm:prSet/>
      <dgm:spPr/>
      <dgm:t>
        <a:bodyPr/>
        <a:lstStyle/>
        <a:p>
          <a:endParaRPr lang="en-US"/>
        </a:p>
      </dgm:t>
    </dgm:pt>
    <dgm:pt modelId="{4D380A78-A0A3-49CB-9ADD-604DD1FA07D1}">
      <dgm:prSet/>
      <dgm:spPr/>
      <dgm:t>
        <a:bodyPr/>
        <a:lstStyle/>
        <a:p>
          <a:r>
            <a:rPr lang="en-US"/>
            <a:t>COMPENSATION RECEIVED FROM FINANCIAL INSTITUTIONS BECAUSE OF OTHER PERSON’S MISCONDUCT</a:t>
          </a:r>
        </a:p>
      </dgm:t>
    </dgm:pt>
    <dgm:pt modelId="{58160CB6-A6AB-498B-AF7C-3D5B5C6C9BE9}" type="parTrans" cxnId="{2AD0B585-364C-4A1F-9532-491C4E770C10}">
      <dgm:prSet/>
      <dgm:spPr/>
      <dgm:t>
        <a:bodyPr/>
        <a:lstStyle/>
        <a:p>
          <a:endParaRPr lang="en-US"/>
        </a:p>
      </dgm:t>
    </dgm:pt>
    <dgm:pt modelId="{B94E35D5-0515-40B0-8882-5B32722FC192}" type="sibTrans" cxnId="{2AD0B585-364C-4A1F-9532-491C4E770C10}">
      <dgm:prSet/>
      <dgm:spPr/>
      <dgm:t>
        <a:bodyPr/>
        <a:lstStyle/>
        <a:p>
          <a:endParaRPr lang="en-US"/>
        </a:p>
      </dgm:t>
    </dgm:pt>
    <dgm:pt modelId="{5F3561CB-EC1E-4284-983E-F5F70178D135}" type="pres">
      <dgm:prSet presAssocID="{B87C99DC-B2D4-42CA-A31F-10BBE6833650}" presName="Name0" presStyleCnt="0">
        <dgm:presLayoutVars>
          <dgm:dir/>
          <dgm:animLvl val="lvl"/>
          <dgm:resizeHandles val="exact"/>
        </dgm:presLayoutVars>
      </dgm:prSet>
      <dgm:spPr/>
    </dgm:pt>
    <dgm:pt modelId="{DD43B90A-B54A-4DE6-86AD-EB089EC12D04}" type="pres">
      <dgm:prSet presAssocID="{4D380A78-A0A3-49CB-9ADD-604DD1FA07D1}" presName="boxAndChildren" presStyleCnt="0"/>
      <dgm:spPr/>
    </dgm:pt>
    <dgm:pt modelId="{EF4E92D0-3F01-4A70-98DD-462BB2468411}" type="pres">
      <dgm:prSet presAssocID="{4D380A78-A0A3-49CB-9ADD-604DD1FA07D1}" presName="parentTextBox" presStyleLbl="node1" presStyleIdx="0" presStyleCnt="2"/>
      <dgm:spPr/>
    </dgm:pt>
    <dgm:pt modelId="{DD728736-9B00-4D05-88CA-CB293CD2D83E}" type="pres">
      <dgm:prSet presAssocID="{4D6410A6-75B0-47F5-AEAD-B2109CA5A9EE}" presName="sp" presStyleCnt="0"/>
      <dgm:spPr/>
    </dgm:pt>
    <dgm:pt modelId="{22F34B4E-5912-445F-957D-0E0AA817C410}" type="pres">
      <dgm:prSet presAssocID="{F7B78AE1-E9C5-417F-8D0E-AA2C2E5037B0}" presName="arrowAndChildren" presStyleCnt="0"/>
      <dgm:spPr/>
    </dgm:pt>
    <dgm:pt modelId="{95846D6C-6BCE-4A0F-A723-7B5BA847C0EE}" type="pres">
      <dgm:prSet presAssocID="{F7B78AE1-E9C5-417F-8D0E-AA2C2E5037B0}" presName="parentTextArrow" presStyleLbl="node1" presStyleIdx="1" presStyleCnt="2"/>
      <dgm:spPr/>
    </dgm:pt>
  </dgm:ptLst>
  <dgm:cxnLst>
    <dgm:cxn modelId="{49569C06-9336-40E6-8F86-3B071B502FDD}" srcId="{B87C99DC-B2D4-42CA-A31F-10BBE6833650}" destId="{F7B78AE1-E9C5-417F-8D0E-AA2C2E5037B0}" srcOrd="0" destOrd="0" parTransId="{66746CA7-07EF-445F-BA5B-378240C61F5D}" sibTransId="{4D6410A6-75B0-47F5-AEAD-B2109CA5A9EE}"/>
    <dgm:cxn modelId="{9B457855-3E90-4A89-A3F9-A5B08DAE5235}" type="presOf" srcId="{F7B78AE1-E9C5-417F-8D0E-AA2C2E5037B0}" destId="{95846D6C-6BCE-4A0F-A723-7B5BA847C0EE}" srcOrd="0" destOrd="0" presId="urn:microsoft.com/office/officeart/2005/8/layout/process4"/>
    <dgm:cxn modelId="{2AD0B585-364C-4A1F-9532-491C4E770C10}" srcId="{B87C99DC-B2D4-42CA-A31F-10BBE6833650}" destId="{4D380A78-A0A3-49CB-9ADD-604DD1FA07D1}" srcOrd="1" destOrd="0" parTransId="{58160CB6-A6AB-498B-AF7C-3D5B5C6C9BE9}" sibTransId="{B94E35D5-0515-40B0-8882-5B32722FC192}"/>
    <dgm:cxn modelId="{1171B1E4-98AF-4152-AF85-8A2BC91D2079}" type="presOf" srcId="{B87C99DC-B2D4-42CA-A31F-10BBE6833650}" destId="{5F3561CB-EC1E-4284-983E-F5F70178D135}" srcOrd="0" destOrd="0" presId="urn:microsoft.com/office/officeart/2005/8/layout/process4"/>
    <dgm:cxn modelId="{05A34CF8-5D9D-443A-BF2A-6BF81423EF22}" type="presOf" srcId="{4D380A78-A0A3-49CB-9ADD-604DD1FA07D1}" destId="{EF4E92D0-3F01-4A70-98DD-462BB2468411}" srcOrd="0" destOrd="0" presId="urn:microsoft.com/office/officeart/2005/8/layout/process4"/>
    <dgm:cxn modelId="{15D1548A-9F2A-4150-B214-600267A7C1FB}" type="presParOf" srcId="{5F3561CB-EC1E-4284-983E-F5F70178D135}" destId="{DD43B90A-B54A-4DE6-86AD-EB089EC12D04}" srcOrd="0" destOrd="0" presId="urn:microsoft.com/office/officeart/2005/8/layout/process4"/>
    <dgm:cxn modelId="{7D14ED50-4E07-4DA3-A646-EFF788796E5F}" type="presParOf" srcId="{DD43B90A-B54A-4DE6-86AD-EB089EC12D04}" destId="{EF4E92D0-3F01-4A70-98DD-462BB2468411}" srcOrd="0" destOrd="0" presId="urn:microsoft.com/office/officeart/2005/8/layout/process4"/>
    <dgm:cxn modelId="{B40A6717-133A-4474-8E10-48F14AAF1A43}" type="presParOf" srcId="{5F3561CB-EC1E-4284-983E-F5F70178D135}" destId="{DD728736-9B00-4D05-88CA-CB293CD2D83E}" srcOrd="1" destOrd="0" presId="urn:microsoft.com/office/officeart/2005/8/layout/process4"/>
    <dgm:cxn modelId="{4E009887-BAFD-4EE8-94BD-F640592C16CA}" type="presParOf" srcId="{5F3561CB-EC1E-4284-983E-F5F70178D135}" destId="{22F34B4E-5912-445F-957D-0E0AA817C410}" srcOrd="2" destOrd="0" presId="urn:microsoft.com/office/officeart/2005/8/layout/process4"/>
    <dgm:cxn modelId="{ADDEFCE6-786E-450B-B057-CDA00F7D098A}" type="presParOf" srcId="{22F34B4E-5912-445F-957D-0E0AA817C410}" destId="{95846D6C-6BCE-4A0F-A723-7B5BA847C0E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083074-A487-4D75-9475-0014AF957C51}" type="doc">
      <dgm:prSet loTypeId="urn:microsoft.com/office/officeart/2005/8/layout/default" loCatId="list" qsTypeId="urn:microsoft.com/office/officeart/2005/8/quickstyle/simple2" qsCatId="simple" csTypeId="urn:microsoft.com/office/officeart/2005/8/colors/accent3_2" csCatId="accent3"/>
      <dgm:spPr/>
      <dgm:t>
        <a:bodyPr/>
        <a:lstStyle/>
        <a:p>
          <a:endParaRPr lang="en-US"/>
        </a:p>
      </dgm:t>
    </dgm:pt>
    <dgm:pt modelId="{DC47829A-5B9D-45BF-B438-78D4603A427D}">
      <dgm:prSet/>
      <dgm:spPr/>
      <dgm:t>
        <a:bodyPr/>
        <a:lstStyle/>
        <a:p>
          <a:r>
            <a:rPr lang="en-US"/>
            <a:t>What assets did each party have at the commencement of their cohabitation</a:t>
          </a:r>
        </a:p>
      </dgm:t>
    </dgm:pt>
    <dgm:pt modelId="{2B9F592B-BD0C-4E40-92D4-245D2AA94C60}" type="parTrans" cxnId="{E20D0871-CAA0-4C3C-9769-8FC246E9F37A}">
      <dgm:prSet/>
      <dgm:spPr/>
      <dgm:t>
        <a:bodyPr/>
        <a:lstStyle/>
        <a:p>
          <a:endParaRPr lang="en-US"/>
        </a:p>
      </dgm:t>
    </dgm:pt>
    <dgm:pt modelId="{CDC382DE-1174-4656-AB28-9FFC23BA794D}" type="sibTrans" cxnId="{E20D0871-CAA0-4C3C-9769-8FC246E9F37A}">
      <dgm:prSet/>
      <dgm:spPr/>
      <dgm:t>
        <a:bodyPr/>
        <a:lstStyle/>
        <a:p>
          <a:endParaRPr lang="en-US"/>
        </a:p>
      </dgm:t>
    </dgm:pt>
    <dgm:pt modelId="{E08ED9F6-79D5-4B28-A45C-7A6E75E77B69}">
      <dgm:prSet/>
      <dgm:spPr/>
      <dgm:t>
        <a:bodyPr/>
        <a:lstStyle/>
        <a:p>
          <a:r>
            <a:rPr lang="en-US"/>
            <a:t>Work history and income</a:t>
          </a:r>
        </a:p>
      </dgm:t>
    </dgm:pt>
    <dgm:pt modelId="{A8590751-6C59-493C-B0A6-918D06118CF0}" type="parTrans" cxnId="{2D068FE8-F2CA-49C8-B8E5-5BE6F2F0C402}">
      <dgm:prSet/>
      <dgm:spPr/>
      <dgm:t>
        <a:bodyPr/>
        <a:lstStyle/>
        <a:p>
          <a:endParaRPr lang="en-US"/>
        </a:p>
      </dgm:t>
    </dgm:pt>
    <dgm:pt modelId="{CE0FD87D-B67D-43F4-9030-6535B6B42A6E}" type="sibTrans" cxnId="{2D068FE8-F2CA-49C8-B8E5-5BE6F2F0C402}">
      <dgm:prSet/>
      <dgm:spPr/>
      <dgm:t>
        <a:bodyPr/>
        <a:lstStyle/>
        <a:p>
          <a:endParaRPr lang="en-US"/>
        </a:p>
      </dgm:t>
    </dgm:pt>
    <dgm:pt modelId="{02B35D30-AC02-4CB0-9927-8DC3795DBA82}">
      <dgm:prSet/>
      <dgm:spPr/>
      <dgm:t>
        <a:bodyPr/>
        <a:lstStyle/>
        <a:p>
          <a:r>
            <a:rPr lang="en-US"/>
            <a:t>Inheritance</a:t>
          </a:r>
        </a:p>
      </dgm:t>
    </dgm:pt>
    <dgm:pt modelId="{5DC612EF-1907-4F8F-AC36-85DC9D3A17A4}" type="parTrans" cxnId="{6A273D31-E2A6-47B2-A7CB-DF72A24B710D}">
      <dgm:prSet/>
      <dgm:spPr/>
      <dgm:t>
        <a:bodyPr/>
        <a:lstStyle/>
        <a:p>
          <a:endParaRPr lang="en-US"/>
        </a:p>
      </dgm:t>
    </dgm:pt>
    <dgm:pt modelId="{F64A43FE-9B87-41D7-B6F4-EAAEC9B7B686}" type="sibTrans" cxnId="{6A273D31-E2A6-47B2-A7CB-DF72A24B710D}">
      <dgm:prSet/>
      <dgm:spPr/>
      <dgm:t>
        <a:bodyPr/>
        <a:lstStyle/>
        <a:p>
          <a:endParaRPr lang="en-US"/>
        </a:p>
      </dgm:t>
    </dgm:pt>
    <dgm:pt modelId="{CC86F104-1BAC-40C6-9F29-A201C6B0FA6B}">
      <dgm:prSet/>
      <dgm:spPr/>
      <dgm:t>
        <a:bodyPr/>
        <a:lstStyle/>
        <a:p>
          <a:r>
            <a:rPr lang="en-US"/>
            <a:t>Workers Compensation</a:t>
          </a:r>
        </a:p>
      </dgm:t>
    </dgm:pt>
    <dgm:pt modelId="{36133F21-872B-4E9F-AA5E-19468A0436CA}" type="parTrans" cxnId="{F9964211-0C9A-4CD9-B1D1-CFE2462B0715}">
      <dgm:prSet/>
      <dgm:spPr/>
      <dgm:t>
        <a:bodyPr/>
        <a:lstStyle/>
        <a:p>
          <a:endParaRPr lang="en-US"/>
        </a:p>
      </dgm:t>
    </dgm:pt>
    <dgm:pt modelId="{33DCDBA2-C6F9-477D-953D-29D7C7CDF665}" type="sibTrans" cxnId="{F9964211-0C9A-4CD9-B1D1-CFE2462B0715}">
      <dgm:prSet/>
      <dgm:spPr/>
      <dgm:t>
        <a:bodyPr/>
        <a:lstStyle/>
        <a:p>
          <a:endParaRPr lang="en-US"/>
        </a:p>
      </dgm:t>
    </dgm:pt>
    <dgm:pt modelId="{E3D1EA6A-ED85-4075-AEC5-622F9D1DF2E1}">
      <dgm:prSet/>
      <dgm:spPr/>
      <dgm:t>
        <a:bodyPr/>
        <a:lstStyle/>
        <a:p>
          <a:r>
            <a:rPr lang="en-US"/>
            <a:t>Personal Injury Claims</a:t>
          </a:r>
        </a:p>
      </dgm:t>
    </dgm:pt>
    <dgm:pt modelId="{DA119E76-09A6-44D6-AD8C-BDFD2E530F6E}" type="parTrans" cxnId="{5F722EF6-65C1-4E69-B3FC-3608324CE85A}">
      <dgm:prSet/>
      <dgm:spPr/>
      <dgm:t>
        <a:bodyPr/>
        <a:lstStyle/>
        <a:p>
          <a:endParaRPr lang="en-US"/>
        </a:p>
      </dgm:t>
    </dgm:pt>
    <dgm:pt modelId="{ECB07E2B-BE95-4EF8-A943-A1DA19349697}" type="sibTrans" cxnId="{5F722EF6-65C1-4E69-B3FC-3608324CE85A}">
      <dgm:prSet/>
      <dgm:spPr/>
      <dgm:t>
        <a:bodyPr/>
        <a:lstStyle/>
        <a:p>
          <a:endParaRPr lang="en-US"/>
        </a:p>
      </dgm:t>
    </dgm:pt>
    <dgm:pt modelId="{044A45F7-1B7A-4FFC-9EDB-EB8F8F0FF61B}">
      <dgm:prSet/>
      <dgm:spPr/>
      <dgm:t>
        <a:bodyPr/>
        <a:lstStyle/>
        <a:p>
          <a:r>
            <a:rPr lang="en-US"/>
            <a:t>Redundancy</a:t>
          </a:r>
        </a:p>
      </dgm:t>
    </dgm:pt>
    <dgm:pt modelId="{F1A38F84-A8C4-42AF-97CC-DF610E3DAE7B}" type="parTrans" cxnId="{986B9C68-3E1B-4623-BDFA-3901DD11FDBA}">
      <dgm:prSet/>
      <dgm:spPr/>
      <dgm:t>
        <a:bodyPr/>
        <a:lstStyle/>
        <a:p>
          <a:endParaRPr lang="en-US"/>
        </a:p>
      </dgm:t>
    </dgm:pt>
    <dgm:pt modelId="{99ADD833-1B4E-4E5E-AFCA-8D185FDDB4A7}" type="sibTrans" cxnId="{986B9C68-3E1B-4623-BDFA-3901DD11FDBA}">
      <dgm:prSet/>
      <dgm:spPr/>
      <dgm:t>
        <a:bodyPr/>
        <a:lstStyle/>
        <a:p>
          <a:endParaRPr lang="en-US"/>
        </a:p>
      </dgm:t>
    </dgm:pt>
    <dgm:pt modelId="{2774A00F-6282-491E-92BA-4D94D027B2BA}">
      <dgm:prSet/>
      <dgm:spPr/>
      <dgm:t>
        <a:bodyPr/>
        <a:lstStyle/>
        <a:p>
          <a:r>
            <a:rPr lang="en-US"/>
            <a:t>Windfalls</a:t>
          </a:r>
        </a:p>
      </dgm:t>
    </dgm:pt>
    <dgm:pt modelId="{C8FD3802-0C06-4A29-8550-8C452672392C}" type="parTrans" cxnId="{CE9408CA-CE26-4BCC-9311-5D6B769F6E4D}">
      <dgm:prSet/>
      <dgm:spPr/>
      <dgm:t>
        <a:bodyPr/>
        <a:lstStyle/>
        <a:p>
          <a:endParaRPr lang="en-US"/>
        </a:p>
      </dgm:t>
    </dgm:pt>
    <dgm:pt modelId="{C23A5ED3-D0C3-481E-AAE2-14442ADCB98A}" type="sibTrans" cxnId="{CE9408CA-CE26-4BCC-9311-5D6B769F6E4D}">
      <dgm:prSet/>
      <dgm:spPr/>
      <dgm:t>
        <a:bodyPr/>
        <a:lstStyle/>
        <a:p>
          <a:endParaRPr lang="en-US"/>
        </a:p>
      </dgm:t>
    </dgm:pt>
    <dgm:pt modelId="{AD3F1C39-858D-43AE-A43A-207AD99A5B61}">
      <dgm:prSet/>
      <dgm:spPr/>
      <dgm:t>
        <a:bodyPr/>
        <a:lstStyle/>
        <a:p>
          <a:r>
            <a:rPr lang="en-US"/>
            <a:t>Gifts from Family members/friends</a:t>
          </a:r>
        </a:p>
      </dgm:t>
    </dgm:pt>
    <dgm:pt modelId="{7F95D999-988B-490C-A2DC-99A211D1A54A}" type="parTrans" cxnId="{C0632A2C-189C-4560-8647-F91AE9A1AD1C}">
      <dgm:prSet/>
      <dgm:spPr/>
      <dgm:t>
        <a:bodyPr/>
        <a:lstStyle/>
        <a:p>
          <a:endParaRPr lang="en-US"/>
        </a:p>
      </dgm:t>
    </dgm:pt>
    <dgm:pt modelId="{F9057E1E-2336-4153-A379-93F994A2C5FB}" type="sibTrans" cxnId="{C0632A2C-189C-4560-8647-F91AE9A1AD1C}">
      <dgm:prSet/>
      <dgm:spPr/>
      <dgm:t>
        <a:bodyPr/>
        <a:lstStyle/>
        <a:p>
          <a:endParaRPr lang="en-US"/>
        </a:p>
      </dgm:t>
    </dgm:pt>
    <dgm:pt modelId="{E4A63A9C-3B01-4445-88DB-B1AB14671040}" type="pres">
      <dgm:prSet presAssocID="{B8083074-A487-4D75-9475-0014AF957C51}" presName="diagram" presStyleCnt="0">
        <dgm:presLayoutVars>
          <dgm:dir/>
          <dgm:resizeHandles val="exact"/>
        </dgm:presLayoutVars>
      </dgm:prSet>
      <dgm:spPr/>
    </dgm:pt>
    <dgm:pt modelId="{5434FCC6-E800-4130-824C-0B714BD8157F}" type="pres">
      <dgm:prSet presAssocID="{DC47829A-5B9D-45BF-B438-78D4603A427D}" presName="node" presStyleLbl="node1" presStyleIdx="0" presStyleCnt="8">
        <dgm:presLayoutVars>
          <dgm:bulletEnabled val="1"/>
        </dgm:presLayoutVars>
      </dgm:prSet>
      <dgm:spPr/>
    </dgm:pt>
    <dgm:pt modelId="{0D8B7D61-F86B-495F-BBB1-32B9A6067EE9}" type="pres">
      <dgm:prSet presAssocID="{CDC382DE-1174-4656-AB28-9FFC23BA794D}" presName="sibTrans" presStyleCnt="0"/>
      <dgm:spPr/>
    </dgm:pt>
    <dgm:pt modelId="{F929FB6C-6BEE-440A-A34D-DA112D94666B}" type="pres">
      <dgm:prSet presAssocID="{E08ED9F6-79D5-4B28-A45C-7A6E75E77B69}" presName="node" presStyleLbl="node1" presStyleIdx="1" presStyleCnt="8">
        <dgm:presLayoutVars>
          <dgm:bulletEnabled val="1"/>
        </dgm:presLayoutVars>
      </dgm:prSet>
      <dgm:spPr/>
    </dgm:pt>
    <dgm:pt modelId="{703D7CA5-1064-432C-9429-86FA03145D53}" type="pres">
      <dgm:prSet presAssocID="{CE0FD87D-B67D-43F4-9030-6535B6B42A6E}" presName="sibTrans" presStyleCnt="0"/>
      <dgm:spPr/>
    </dgm:pt>
    <dgm:pt modelId="{DEECF337-D0F2-44CD-8AA0-1A7E79CD7958}" type="pres">
      <dgm:prSet presAssocID="{02B35D30-AC02-4CB0-9927-8DC3795DBA82}" presName="node" presStyleLbl="node1" presStyleIdx="2" presStyleCnt="8">
        <dgm:presLayoutVars>
          <dgm:bulletEnabled val="1"/>
        </dgm:presLayoutVars>
      </dgm:prSet>
      <dgm:spPr/>
    </dgm:pt>
    <dgm:pt modelId="{2772D433-C120-4666-BFAE-3DF39F3007E4}" type="pres">
      <dgm:prSet presAssocID="{F64A43FE-9B87-41D7-B6F4-EAAEC9B7B686}" presName="sibTrans" presStyleCnt="0"/>
      <dgm:spPr/>
    </dgm:pt>
    <dgm:pt modelId="{6810A63E-54FA-4049-9639-2870664DA482}" type="pres">
      <dgm:prSet presAssocID="{CC86F104-1BAC-40C6-9F29-A201C6B0FA6B}" presName="node" presStyleLbl="node1" presStyleIdx="3" presStyleCnt="8">
        <dgm:presLayoutVars>
          <dgm:bulletEnabled val="1"/>
        </dgm:presLayoutVars>
      </dgm:prSet>
      <dgm:spPr/>
    </dgm:pt>
    <dgm:pt modelId="{53188DC2-2E51-4FF3-8E33-E36E79F97704}" type="pres">
      <dgm:prSet presAssocID="{33DCDBA2-C6F9-477D-953D-29D7C7CDF665}" presName="sibTrans" presStyleCnt="0"/>
      <dgm:spPr/>
    </dgm:pt>
    <dgm:pt modelId="{06DC1829-EAA2-422F-A089-42C2327951B9}" type="pres">
      <dgm:prSet presAssocID="{E3D1EA6A-ED85-4075-AEC5-622F9D1DF2E1}" presName="node" presStyleLbl="node1" presStyleIdx="4" presStyleCnt="8">
        <dgm:presLayoutVars>
          <dgm:bulletEnabled val="1"/>
        </dgm:presLayoutVars>
      </dgm:prSet>
      <dgm:spPr/>
    </dgm:pt>
    <dgm:pt modelId="{5C6F3931-B726-45BD-84B4-6FC96E335363}" type="pres">
      <dgm:prSet presAssocID="{ECB07E2B-BE95-4EF8-A943-A1DA19349697}" presName="sibTrans" presStyleCnt="0"/>
      <dgm:spPr/>
    </dgm:pt>
    <dgm:pt modelId="{ABFDBB15-BFAB-410D-BA14-B071DAA3B938}" type="pres">
      <dgm:prSet presAssocID="{044A45F7-1B7A-4FFC-9EDB-EB8F8F0FF61B}" presName="node" presStyleLbl="node1" presStyleIdx="5" presStyleCnt="8">
        <dgm:presLayoutVars>
          <dgm:bulletEnabled val="1"/>
        </dgm:presLayoutVars>
      </dgm:prSet>
      <dgm:spPr/>
    </dgm:pt>
    <dgm:pt modelId="{E457343B-9A2C-48A4-9887-68020A513A71}" type="pres">
      <dgm:prSet presAssocID="{99ADD833-1B4E-4E5E-AFCA-8D185FDDB4A7}" presName="sibTrans" presStyleCnt="0"/>
      <dgm:spPr/>
    </dgm:pt>
    <dgm:pt modelId="{9F01DB3E-05A7-426A-B805-B120D4295621}" type="pres">
      <dgm:prSet presAssocID="{2774A00F-6282-491E-92BA-4D94D027B2BA}" presName="node" presStyleLbl="node1" presStyleIdx="6" presStyleCnt="8">
        <dgm:presLayoutVars>
          <dgm:bulletEnabled val="1"/>
        </dgm:presLayoutVars>
      </dgm:prSet>
      <dgm:spPr/>
    </dgm:pt>
    <dgm:pt modelId="{F70E0055-C11E-4B54-8678-89534DC9567D}" type="pres">
      <dgm:prSet presAssocID="{C23A5ED3-D0C3-481E-AAE2-14442ADCB98A}" presName="sibTrans" presStyleCnt="0"/>
      <dgm:spPr/>
    </dgm:pt>
    <dgm:pt modelId="{6BB47E01-48E1-4D55-A156-4EA10B378948}" type="pres">
      <dgm:prSet presAssocID="{AD3F1C39-858D-43AE-A43A-207AD99A5B61}" presName="node" presStyleLbl="node1" presStyleIdx="7" presStyleCnt="8">
        <dgm:presLayoutVars>
          <dgm:bulletEnabled val="1"/>
        </dgm:presLayoutVars>
      </dgm:prSet>
      <dgm:spPr/>
    </dgm:pt>
  </dgm:ptLst>
  <dgm:cxnLst>
    <dgm:cxn modelId="{F9964211-0C9A-4CD9-B1D1-CFE2462B0715}" srcId="{B8083074-A487-4D75-9475-0014AF957C51}" destId="{CC86F104-1BAC-40C6-9F29-A201C6B0FA6B}" srcOrd="3" destOrd="0" parTransId="{36133F21-872B-4E9F-AA5E-19468A0436CA}" sibTransId="{33DCDBA2-C6F9-477D-953D-29D7C7CDF665}"/>
    <dgm:cxn modelId="{FD3EC119-970A-41B0-8692-05BDDCFA332D}" type="presOf" srcId="{044A45F7-1B7A-4FFC-9EDB-EB8F8F0FF61B}" destId="{ABFDBB15-BFAB-410D-BA14-B071DAA3B938}" srcOrd="0" destOrd="0" presId="urn:microsoft.com/office/officeart/2005/8/layout/default"/>
    <dgm:cxn modelId="{013A531E-30C2-4A23-B4B4-1BDAE90949A2}" type="presOf" srcId="{E3D1EA6A-ED85-4075-AEC5-622F9D1DF2E1}" destId="{06DC1829-EAA2-422F-A089-42C2327951B9}" srcOrd="0" destOrd="0" presId="urn:microsoft.com/office/officeart/2005/8/layout/default"/>
    <dgm:cxn modelId="{4A5DBC25-96FB-4B95-8589-CE976C032BC7}" type="presOf" srcId="{CC86F104-1BAC-40C6-9F29-A201C6B0FA6B}" destId="{6810A63E-54FA-4049-9639-2870664DA482}" srcOrd="0" destOrd="0" presId="urn:microsoft.com/office/officeart/2005/8/layout/default"/>
    <dgm:cxn modelId="{C0632A2C-189C-4560-8647-F91AE9A1AD1C}" srcId="{B8083074-A487-4D75-9475-0014AF957C51}" destId="{AD3F1C39-858D-43AE-A43A-207AD99A5B61}" srcOrd="7" destOrd="0" parTransId="{7F95D999-988B-490C-A2DC-99A211D1A54A}" sibTransId="{F9057E1E-2336-4153-A379-93F994A2C5FB}"/>
    <dgm:cxn modelId="{6A273D31-E2A6-47B2-A7CB-DF72A24B710D}" srcId="{B8083074-A487-4D75-9475-0014AF957C51}" destId="{02B35D30-AC02-4CB0-9927-8DC3795DBA82}" srcOrd="2" destOrd="0" parTransId="{5DC612EF-1907-4F8F-AC36-85DC9D3A17A4}" sibTransId="{F64A43FE-9B87-41D7-B6F4-EAAEC9B7B686}"/>
    <dgm:cxn modelId="{E4986132-2A63-43AD-B2A3-9C93BEFE07E7}" type="presOf" srcId="{AD3F1C39-858D-43AE-A43A-207AD99A5B61}" destId="{6BB47E01-48E1-4D55-A156-4EA10B378948}" srcOrd="0" destOrd="0" presId="urn:microsoft.com/office/officeart/2005/8/layout/default"/>
    <dgm:cxn modelId="{611B1864-2D5F-4853-95DF-A7ED4946633C}" type="presOf" srcId="{E08ED9F6-79D5-4B28-A45C-7A6E75E77B69}" destId="{F929FB6C-6BEE-440A-A34D-DA112D94666B}" srcOrd="0" destOrd="0" presId="urn:microsoft.com/office/officeart/2005/8/layout/default"/>
    <dgm:cxn modelId="{C5146965-3133-40F8-AC83-90EFD593C329}" type="presOf" srcId="{2774A00F-6282-491E-92BA-4D94D027B2BA}" destId="{9F01DB3E-05A7-426A-B805-B120D4295621}" srcOrd="0" destOrd="0" presId="urn:microsoft.com/office/officeart/2005/8/layout/default"/>
    <dgm:cxn modelId="{986B9C68-3E1B-4623-BDFA-3901DD11FDBA}" srcId="{B8083074-A487-4D75-9475-0014AF957C51}" destId="{044A45F7-1B7A-4FFC-9EDB-EB8F8F0FF61B}" srcOrd="5" destOrd="0" parTransId="{F1A38F84-A8C4-42AF-97CC-DF610E3DAE7B}" sibTransId="{99ADD833-1B4E-4E5E-AFCA-8D185FDDB4A7}"/>
    <dgm:cxn modelId="{E20D0871-CAA0-4C3C-9769-8FC246E9F37A}" srcId="{B8083074-A487-4D75-9475-0014AF957C51}" destId="{DC47829A-5B9D-45BF-B438-78D4603A427D}" srcOrd="0" destOrd="0" parTransId="{2B9F592B-BD0C-4E40-92D4-245D2AA94C60}" sibTransId="{CDC382DE-1174-4656-AB28-9FFC23BA794D}"/>
    <dgm:cxn modelId="{B839179E-336C-4517-A331-8C4A128F69E7}" type="presOf" srcId="{B8083074-A487-4D75-9475-0014AF957C51}" destId="{E4A63A9C-3B01-4445-88DB-B1AB14671040}" srcOrd="0" destOrd="0" presId="urn:microsoft.com/office/officeart/2005/8/layout/default"/>
    <dgm:cxn modelId="{EDDB76C2-6152-4FEB-9453-DC13E42E7A22}" type="presOf" srcId="{02B35D30-AC02-4CB0-9927-8DC3795DBA82}" destId="{DEECF337-D0F2-44CD-8AA0-1A7E79CD7958}" srcOrd="0" destOrd="0" presId="urn:microsoft.com/office/officeart/2005/8/layout/default"/>
    <dgm:cxn modelId="{CE9408CA-CE26-4BCC-9311-5D6B769F6E4D}" srcId="{B8083074-A487-4D75-9475-0014AF957C51}" destId="{2774A00F-6282-491E-92BA-4D94D027B2BA}" srcOrd="6" destOrd="0" parTransId="{C8FD3802-0C06-4A29-8550-8C452672392C}" sibTransId="{C23A5ED3-D0C3-481E-AAE2-14442ADCB98A}"/>
    <dgm:cxn modelId="{2D068FE8-F2CA-49C8-B8E5-5BE6F2F0C402}" srcId="{B8083074-A487-4D75-9475-0014AF957C51}" destId="{E08ED9F6-79D5-4B28-A45C-7A6E75E77B69}" srcOrd="1" destOrd="0" parTransId="{A8590751-6C59-493C-B0A6-918D06118CF0}" sibTransId="{CE0FD87D-B67D-43F4-9030-6535B6B42A6E}"/>
    <dgm:cxn modelId="{5F722EF6-65C1-4E69-B3FC-3608324CE85A}" srcId="{B8083074-A487-4D75-9475-0014AF957C51}" destId="{E3D1EA6A-ED85-4075-AEC5-622F9D1DF2E1}" srcOrd="4" destOrd="0" parTransId="{DA119E76-09A6-44D6-AD8C-BDFD2E530F6E}" sibTransId="{ECB07E2B-BE95-4EF8-A943-A1DA19349697}"/>
    <dgm:cxn modelId="{68904EFA-AA22-4C1E-83C7-9D5E50EB5992}" type="presOf" srcId="{DC47829A-5B9D-45BF-B438-78D4603A427D}" destId="{5434FCC6-E800-4130-824C-0B714BD8157F}" srcOrd="0" destOrd="0" presId="urn:microsoft.com/office/officeart/2005/8/layout/default"/>
    <dgm:cxn modelId="{D1DC23BF-E0AD-4DD8-BBD7-1A0F7B9CCA0E}" type="presParOf" srcId="{E4A63A9C-3B01-4445-88DB-B1AB14671040}" destId="{5434FCC6-E800-4130-824C-0B714BD8157F}" srcOrd="0" destOrd="0" presId="urn:microsoft.com/office/officeart/2005/8/layout/default"/>
    <dgm:cxn modelId="{942B22E5-2889-401B-90D0-13DD3AC92494}" type="presParOf" srcId="{E4A63A9C-3B01-4445-88DB-B1AB14671040}" destId="{0D8B7D61-F86B-495F-BBB1-32B9A6067EE9}" srcOrd="1" destOrd="0" presId="urn:microsoft.com/office/officeart/2005/8/layout/default"/>
    <dgm:cxn modelId="{6F598E31-8B09-4478-AE6A-FD0608925F73}" type="presParOf" srcId="{E4A63A9C-3B01-4445-88DB-B1AB14671040}" destId="{F929FB6C-6BEE-440A-A34D-DA112D94666B}" srcOrd="2" destOrd="0" presId="urn:microsoft.com/office/officeart/2005/8/layout/default"/>
    <dgm:cxn modelId="{EABF31BD-8B3A-40CA-B519-B8672632A115}" type="presParOf" srcId="{E4A63A9C-3B01-4445-88DB-B1AB14671040}" destId="{703D7CA5-1064-432C-9429-86FA03145D53}" srcOrd="3" destOrd="0" presId="urn:microsoft.com/office/officeart/2005/8/layout/default"/>
    <dgm:cxn modelId="{463260F6-8A96-4B05-A040-3BEBC2A1126F}" type="presParOf" srcId="{E4A63A9C-3B01-4445-88DB-B1AB14671040}" destId="{DEECF337-D0F2-44CD-8AA0-1A7E79CD7958}" srcOrd="4" destOrd="0" presId="urn:microsoft.com/office/officeart/2005/8/layout/default"/>
    <dgm:cxn modelId="{3D25B263-EA50-4B1C-AD8E-43AA34164FA3}" type="presParOf" srcId="{E4A63A9C-3B01-4445-88DB-B1AB14671040}" destId="{2772D433-C120-4666-BFAE-3DF39F3007E4}" srcOrd="5" destOrd="0" presId="urn:microsoft.com/office/officeart/2005/8/layout/default"/>
    <dgm:cxn modelId="{164B4CAA-CCBB-4DA7-99EE-C8D43CCADEAE}" type="presParOf" srcId="{E4A63A9C-3B01-4445-88DB-B1AB14671040}" destId="{6810A63E-54FA-4049-9639-2870664DA482}" srcOrd="6" destOrd="0" presId="urn:microsoft.com/office/officeart/2005/8/layout/default"/>
    <dgm:cxn modelId="{B0819C29-E4CC-437F-946A-789962E24895}" type="presParOf" srcId="{E4A63A9C-3B01-4445-88DB-B1AB14671040}" destId="{53188DC2-2E51-4FF3-8E33-E36E79F97704}" srcOrd="7" destOrd="0" presId="urn:microsoft.com/office/officeart/2005/8/layout/default"/>
    <dgm:cxn modelId="{852D5ECE-11B6-429E-9219-002775217ABF}" type="presParOf" srcId="{E4A63A9C-3B01-4445-88DB-B1AB14671040}" destId="{06DC1829-EAA2-422F-A089-42C2327951B9}" srcOrd="8" destOrd="0" presId="urn:microsoft.com/office/officeart/2005/8/layout/default"/>
    <dgm:cxn modelId="{00EA7418-52A0-46BF-865F-F36E23DC8D1F}" type="presParOf" srcId="{E4A63A9C-3B01-4445-88DB-B1AB14671040}" destId="{5C6F3931-B726-45BD-84B4-6FC96E335363}" srcOrd="9" destOrd="0" presId="urn:microsoft.com/office/officeart/2005/8/layout/default"/>
    <dgm:cxn modelId="{4CF76F07-F624-4AC7-A9C8-A4C3A9EBB6E7}" type="presParOf" srcId="{E4A63A9C-3B01-4445-88DB-B1AB14671040}" destId="{ABFDBB15-BFAB-410D-BA14-B071DAA3B938}" srcOrd="10" destOrd="0" presId="urn:microsoft.com/office/officeart/2005/8/layout/default"/>
    <dgm:cxn modelId="{69C768C3-2DD4-4249-95C0-0B2ED33688CB}" type="presParOf" srcId="{E4A63A9C-3B01-4445-88DB-B1AB14671040}" destId="{E457343B-9A2C-48A4-9887-68020A513A71}" srcOrd="11" destOrd="0" presId="urn:microsoft.com/office/officeart/2005/8/layout/default"/>
    <dgm:cxn modelId="{0D0DAB7F-6D1B-4C0C-B22C-1D2997CA46D2}" type="presParOf" srcId="{E4A63A9C-3B01-4445-88DB-B1AB14671040}" destId="{9F01DB3E-05A7-426A-B805-B120D4295621}" srcOrd="12" destOrd="0" presId="urn:microsoft.com/office/officeart/2005/8/layout/default"/>
    <dgm:cxn modelId="{EC3EDE58-7FEA-4CD2-80ED-166AFCF3D556}" type="presParOf" srcId="{E4A63A9C-3B01-4445-88DB-B1AB14671040}" destId="{F70E0055-C11E-4B54-8678-89534DC9567D}" srcOrd="13" destOrd="0" presId="urn:microsoft.com/office/officeart/2005/8/layout/default"/>
    <dgm:cxn modelId="{7A2AB33A-3F0F-4D7A-8A66-D944F62335D9}" type="presParOf" srcId="{E4A63A9C-3B01-4445-88DB-B1AB14671040}" destId="{6BB47E01-48E1-4D55-A156-4EA10B37894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50E-1146-4114-B3CE-113735142C6C}">
      <dsp:nvSpPr>
        <dsp:cNvPr id="0" name=""/>
        <dsp:cNvSpPr/>
      </dsp:nvSpPr>
      <dsp:spPr>
        <a:xfrm>
          <a:off x="0" y="0"/>
          <a:ext cx="9033762" cy="145057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n-US" sz="1900" b="0" i="0" kern="1200"/>
            <a:t>The Court only has the power to adjust the legal interests of each party in relation to their property</a:t>
          </a:r>
          <a:endParaRPr lang="en-US" sz="1900" kern="1200"/>
        </a:p>
      </dsp:txBody>
      <dsp:txXfrm>
        <a:off x="42486" y="42486"/>
        <a:ext cx="7468482" cy="1365599"/>
      </dsp:txXfrm>
    </dsp:sp>
    <dsp:sp modelId="{0EA7CFC5-4EEB-4A38-824D-2D91042CB444}">
      <dsp:nvSpPr>
        <dsp:cNvPr id="0" name=""/>
        <dsp:cNvSpPr/>
      </dsp:nvSpPr>
      <dsp:spPr>
        <a:xfrm>
          <a:off x="797096" y="1692332"/>
          <a:ext cx="9033762" cy="145057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n-US" sz="1900" b="0" i="0" kern="1200" dirty="0"/>
            <a:t>The Court cannot make an order when the liabilities of the parties exceed the value of any assets. This is because there is no property interest to adjust. </a:t>
          </a:r>
          <a:r>
            <a:rPr lang="en-AU" sz="1900" b="0" i="0" kern="1200" dirty="0"/>
            <a:t>This does not preclude from making a superannuation splitting order.</a:t>
          </a:r>
          <a:endParaRPr lang="en-US" sz="1900" kern="1200" dirty="0"/>
        </a:p>
      </dsp:txBody>
      <dsp:txXfrm>
        <a:off x="839582" y="1734818"/>
        <a:ext cx="7208822" cy="1365599"/>
      </dsp:txXfrm>
    </dsp:sp>
    <dsp:sp modelId="{DC4BA180-42D3-40D5-A3AB-CEB5AA2C34D5}">
      <dsp:nvSpPr>
        <dsp:cNvPr id="0" name=""/>
        <dsp:cNvSpPr/>
      </dsp:nvSpPr>
      <dsp:spPr>
        <a:xfrm>
          <a:off x="1594193" y="3384665"/>
          <a:ext cx="9033762" cy="145057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n-US" sz="1900" b="0" i="0" kern="1200"/>
            <a:t>The Court cannot affect the rights of a third party unless that third party is joined as a party to the proceedings.</a:t>
          </a:r>
          <a:endParaRPr lang="en-US" sz="1900" kern="1200"/>
        </a:p>
      </dsp:txBody>
      <dsp:txXfrm>
        <a:off x="1636679" y="3427151"/>
        <a:ext cx="7208822" cy="1365599"/>
      </dsp:txXfrm>
    </dsp:sp>
    <dsp:sp modelId="{7282A5B3-1193-4021-9FBB-2D1F426110C3}">
      <dsp:nvSpPr>
        <dsp:cNvPr id="0" name=""/>
        <dsp:cNvSpPr/>
      </dsp:nvSpPr>
      <dsp:spPr>
        <a:xfrm>
          <a:off x="8090891" y="1100016"/>
          <a:ext cx="942871" cy="942871"/>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03037" y="1100016"/>
        <a:ext cx="518579" cy="709510"/>
      </dsp:txXfrm>
    </dsp:sp>
    <dsp:sp modelId="{6CAAB913-EEDD-443D-A10A-CD1D3DB71C8F}">
      <dsp:nvSpPr>
        <dsp:cNvPr id="0" name=""/>
        <dsp:cNvSpPr/>
      </dsp:nvSpPr>
      <dsp:spPr>
        <a:xfrm>
          <a:off x="8887988" y="2782678"/>
          <a:ext cx="942871" cy="942871"/>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100134" y="2782678"/>
        <a:ext cx="518579" cy="7095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6CEBE-272E-4A40-A115-782E39A51838}">
      <dsp:nvSpPr>
        <dsp:cNvPr id="0" name=""/>
        <dsp:cNvSpPr/>
      </dsp:nvSpPr>
      <dsp:spPr>
        <a:xfrm>
          <a:off x="1297" y="731474"/>
          <a:ext cx="4553726" cy="28916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69595-273C-4D02-B423-656EBEC03739}">
      <dsp:nvSpPr>
        <dsp:cNvPr id="0" name=""/>
        <dsp:cNvSpPr/>
      </dsp:nvSpPr>
      <dsp:spPr>
        <a:xfrm>
          <a:off x="507266" y="1212145"/>
          <a:ext cx="4553726" cy="28916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dirty="0"/>
            <a:t>An application for property can be made by a non bankrupt person. The bankruptcy trustee must be joined as a party to the proceedings.</a:t>
          </a:r>
          <a:endParaRPr lang="en-US" sz="2900" kern="1200" dirty="0"/>
        </a:p>
      </dsp:txBody>
      <dsp:txXfrm>
        <a:off x="591959" y="1296838"/>
        <a:ext cx="4384340" cy="2722230"/>
      </dsp:txXfrm>
    </dsp:sp>
    <dsp:sp modelId="{927A23ED-FEFC-4456-9EE7-CF50A2216B63}">
      <dsp:nvSpPr>
        <dsp:cNvPr id="0" name=""/>
        <dsp:cNvSpPr/>
      </dsp:nvSpPr>
      <dsp:spPr>
        <a:xfrm>
          <a:off x="5566962" y="731474"/>
          <a:ext cx="4553726" cy="28916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4A499F-BF62-44D5-96DA-DD5AF8DD90C2}">
      <dsp:nvSpPr>
        <dsp:cNvPr id="0" name=""/>
        <dsp:cNvSpPr/>
      </dsp:nvSpPr>
      <dsp:spPr>
        <a:xfrm>
          <a:off x="6072932" y="1212145"/>
          <a:ext cx="4553726" cy="28916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a:t>The bankrupt person is not entitled to have a say in what happens to vested bankruptcy property without leave of the Court. </a:t>
          </a:r>
          <a:endParaRPr lang="en-US" sz="2900" kern="1200"/>
        </a:p>
      </dsp:txBody>
      <dsp:txXfrm>
        <a:off x="6157625" y="1296838"/>
        <a:ext cx="4384340" cy="27222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C693D-62B3-446D-9844-A3022F89E1DA}">
      <dsp:nvSpPr>
        <dsp:cNvPr id="0" name=""/>
        <dsp:cNvSpPr/>
      </dsp:nvSpPr>
      <dsp:spPr>
        <a:xfrm>
          <a:off x="0" y="0"/>
          <a:ext cx="9033762" cy="14505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SPOUSAL MAINTENANCE</a:t>
          </a:r>
          <a:endParaRPr lang="en-US" sz="2800" kern="1200" dirty="0"/>
        </a:p>
      </dsp:txBody>
      <dsp:txXfrm>
        <a:off x="42486" y="42486"/>
        <a:ext cx="7468482" cy="1365599"/>
      </dsp:txXfrm>
    </dsp:sp>
    <dsp:sp modelId="{2BA653F6-A2C0-4F0E-8E55-5543AB5A43F0}">
      <dsp:nvSpPr>
        <dsp:cNvPr id="0" name=""/>
        <dsp:cNvSpPr/>
      </dsp:nvSpPr>
      <dsp:spPr>
        <a:xfrm>
          <a:off x="797096" y="1692332"/>
          <a:ext cx="9033762" cy="14505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CHILD SUPPORT</a:t>
          </a:r>
          <a:endParaRPr lang="en-US" sz="2800" kern="1200" dirty="0"/>
        </a:p>
      </dsp:txBody>
      <dsp:txXfrm>
        <a:off x="839582" y="1734818"/>
        <a:ext cx="7208822" cy="1365599"/>
      </dsp:txXfrm>
    </dsp:sp>
    <dsp:sp modelId="{6C0A782E-8DB4-41A7-BECC-03D9BDA9F2AB}">
      <dsp:nvSpPr>
        <dsp:cNvPr id="0" name=""/>
        <dsp:cNvSpPr/>
      </dsp:nvSpPr>
      <dsp:spPr>
        <a:xfrm>
          <a:off x="1594193" y="3384665"/>
          <a:ext cx="9033762" cy="14505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DISCUSSED IN DETAIL IN OUR OTHER FINANCIAL ABUSE AND FAMILY LAW WEBINARS</a:t>
          </a:r>
          <a:endParaRPr lang="en-US" sz="2800" kern="1200" dirty="0"/>
        </a:p>
      </dsp:txBody>
      <dsp:txXfrm>
        <a:off x="1636679" y="3427151"/>
        <a:ext cx="7208822" cy="1365599"/>
      </dsp:txXfrm>
    </dsp:sp>
    <dsp:sp modelId="{5AF4C490-66D1-415F-9FD2-7A5D7BB1B822}">
      <dsp:nvSpPr>
        <dsp:cNvPr id="0" name=""/>
        <dsp:cNvSpPr/>
      </dsp:nvSpPr>
      <dsp:spPr>
        <a:xfrm>
          <a:off x="8090891" y="1100016"/>
          <a:ext cx="942871" cy="942871"/>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03037" y="1100016"/>
        <a:ext cx="518579" cy="709510"/>
      </dsp:txXfrm>
    </dsp:sp>
    <dsp:sp modelId="{B8436EFB-BFDB-497F-BE74-86A8EE9C8B99}">
      <dsp:nvSpPr>
        <dsp:cNvPr id="0" name=""/>
        <dsp:cNvSpPr/>
      </dsp:nvSpPr>
      <dsp:spPr>
        <a:xfrm>
          <a:off x="8887988" y="2782678"/>
          <a:ext cx="942871" cy="942871"/>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100134" y="2782678"/>
        <a:ext cx="518579" cy="709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C445F-759D-41C1-9081-4697CBAA9C8F}">
      <dsp:nvSpPr>
        <dsp:cNvPr id="0" name=""/>
        <dsp:cNvSpPr/>
      </dsp:nvSpPr>
      <dsp:spPr>
        <a:xfrm>
          <a:off x="1412563" y="2457"/>
          <a:ext cx="3715633" cy="222937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0" i="0" kern="1200" dirty="0"/>
            <a:t>INTERIM</a:t>
          </a:r>
          <a:endParaRPr lang="en-AU" sz="4500" kern="1200" dirty="0"/>
        </a:p>
      </dsp:txBody>
      <dsp:txXfrm>
        <a:off x="1412563" y="2457"/>
        <a:ext cx="3715633" cy="2229379"/>
      </dsp:txXfrm>
    </dsp:sp>
    <dsp:sp modelId="{F1D4E988-BC4A-4531-B352-80C527C8583C}">
      <dsp:nvSpPr>
        <dsp:cNvPr id="0" name=""/>
        <dsp:cNvSpPr/>
      </dsp:nvSpPr>
      <dsp:spPr>
        <a:xfrm>
          <a:off x="5499759" y="2457"/>
          <a:ext cx="3715633" cy="222937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0" i="0" kern="1200" dirty="0"/>
            <a:t>FINAL</a:t>
          </a:r>
          <a:endParaRPr lang="en-AU" sz="4500" kern="1200" dirty="0"/>
        </a:p>
      </dsp:txBody>
      <dsp:txXfrm>
        <a:off x="5499759" y="2457"/>
        <a:ext cx="3715633" cy="2229379"/>
      </dsp:txXfrm>
    </dsp:sp>
    <dsp:sp modelId="{495EF426-D5AF-4C82-B12F-5AF9F3B9A6BD}">
      <dsp:nvSpPr>
        <dsp:cNvPr id="0" name=""/>
        <dsp:cNvSpPr/>
      </dsp:nvSpPr>
      <dsp:spPr>
        <a:xfrm>
          <a:off x="3456161" y="2603400"/>
          <a:ext cx="3715633" cy="222937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0" i="0" kern="1200" dirty="0"/>
            <a:t>EXCLUSIVE OCCUPATION OF HOME</a:t>
          </a:r>
          <a:endParaRPr lang="en-AU" sz="4500" kern="1200" dirty="0"/>
        </a:p>
      </dsp:txBody>
      <dsp:txXfrm>
        <a:off x="3456161" y="2603400"/>
        <a:ext cx="3715633" cy="2229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37057-7065-4646-9FA5-E5DBF9FCEE88}">
      <dsp:nvSpPr>
        <dsp:cNvPr id="0" name=""/>
        <dsp:cNvSpPr/>
      </dsp:nvSpPr>
      <dsp:spPr>
        <a:xfrm>
          <a:off x="527513" y="232"/>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House</a:t>
          </a:r>
          <a:endParaRPr lang="en-AU" sz="1500" kern="1200" dirty="0"/>
        </a:p>
      </dsp:txBody>
      <dsp:txXfrm>
        <a:off x="552113" y="24832"/>
        <a:ext cx="1350633" cy="790699"/>
      </dsp:txXfrm>
    </dsp:sp>
    <dsp:sp modelId="{998660F9-A11A-444F-925F-A1AAA6CB7D41}">
      <dsp:nvSpPr>
        <dsp:cNvPr id="0" name=""/>
        <dsp:cNvSpPr/>
      </dsp:nvSpPr>
      <dsp:spPr>
        <a:xfrm>
          <a:off x="2050531" y="246603"/>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a:off x="2050531" y="316035"/>
        <a:ext cx="207735" cy="208294"/>
      </dsp:txXfrm>
    </dsp:sp>
    <dsp:sp modelId="{3445FEC4-34CE-4652-8D84-78738AC83577}">
      <dsp:nvSpPr>
        <dsp:cNvPr id="0" name=""/>
        <dsp:cNvSpPr/>
      </dsp:nvSpPr>
      <dsp:spPr>
        <a:xfrm>
          <a:off x="2487279" y="232"/>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Investment property</a:t>
          </a:r>
          <a:endParaRPr lang="en-AU" sz="1500" kern="1200" dirty="0"/>
        </a:p>
      </dsp:txBody>
      <dsp:txXfrm>
        <a:off x="2511879" y="24832"/>
        <a:ext cx="1350633" cy="790699"/>
      </dsp:txXfrm>
    </dsp:sp>
    <dsp:sp modelId="{2D442C03-B1B0-47B4-BCB3-3030328D63BA}">
      <dsp:nvSpPr>
        <dsp:cNvPr id="0" name=""/>
        <dsp:cNvSpPr/>
      </dsp:nvSpPr>
      <dsp:spPr>
        <a:xfrm>
          <a:off x="4010298" y="246603"/>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a:off x="4010298" y="316035"/>
        <a:ext cx="207735" cy="208294"/>
      </dsp:txXfrm>
    </dsp:sp>
    <dsp:sp modelId="{578FFC3E-27E2-4086-B990-481D9A2CE463}">
      <dsp:nvSpPr>
        <dsp:cNvPr id="0" name=""/>
        <dsp:cNvSpPr/>
      </dsp:nvSpPr>
      <dsp:spPr>
        <a:xfrm>
          <a:off x="4447046" y="232"/>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Publicly listed Shares</a:t>
          </a:r>
          <a:endParaRPr lang="en-AU" sz="1500" kern="1200" dirty="0"/>
        </a:p>
      </dsp:txBody>
      <dsp:txXfrm>
        <a:off x="4471646" y="24832"/>
        <a:ext cx="1350633" cy="790699"/>
      </dsp:txXfrm>
    </dsp:sp>
    <dsp:sp modelId="{112FBA3C-702A-40B3-B54D-905F55BA9D3B}">
      <dsp:nvSpPr>
        <dsp:cNvPr id="0" name=""/>
        <dsp:cNvSpPr/>
      </dsp:nvSpPr>
      <dsp:spPr>
        <a:xfrm>
          <a:off x="5970064" y="246603"/>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a:off x="5970064" y="316035"/>
        <a:ext cx="207735" cy="208294"/>
      </dsp:txXfrm>
    </dsp:sp>
    <dsp:sp modelId="{2B1F28B9-369C-424E-AB71-F262DD00E93B}">
      <dsp:nvSpPr>
        <dsp:cNvPr id="0" name=""/>
        <dsp:cNvSpPr/>
      </dsp:nvSpPr>
      <dsp:spPr>
        <a:xfrm>
          <a:off x="6406812" y="232"/>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Interest in a business</a:t>
          </a:r>
          <a:endParaRPr lang="en-AU" sz="1500" kern="1200" dirty="0"/>
        </a:p>
      </dsp:txBody>
      <dsp:txXfrm>
        <a:off x="6431412" y="24832"/>
        <a:ext cx="1350633" cy="790699"/>
      </dsp:txXfrm>
    </dsp:sp>
    <dsp:sp modelId="{A5D8AD12-D766-483E-A404-86925E2D8976}">
      <dsp:nvSpPr>
        <dsp:cNvPr id="0" name=""/>
        <dsp:cNvSpPr/>
      </dsp:nvSpPr>
      <dsp:spPr>
        <a:xfrm>
          <a:off x="7929831" y="246603"/>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a:off x="7929831" y="316035"/>
        <a:ext cx="207735" cy="208294"/>
      </dsp:txXfrm>
    </dsp:sp>
    <dsp:sp modelId="{5CFD63FC-CC44-4987-BB55-81DF734BD2FE}">
      <dsp:nvSpPr>
        <dsp:cNvPr id="0" name=""/>
        <dsp:cNvSpPr/>
      </dsp:nvSpPr>
      <dsp:spPr>
        <a:xfrm>
          <a:off x="8366579" y="232"/>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Interest in a Trust</a:t>
          </a:r>
          <a:endParaRPr lang="en-AU" sz="1500" kern="1200" dirty="0"/>
        </a:p>
      </dsp:txBody>
      <dsp:txXfrm>
        <a:off x="8391179" y="24832"/>
        <a:ext cx="1350633" cy="790699"/>
      </dsp:txXfrm>
    </dsp:sp>
    <dsp:sp modelId="{D5DD0A4F-BAA6-48CB-9AC1-650A54D15B0C}">
      <dsp:nvSpPr>
        <dsp:cNvPr id="0" name=""/>
        <dsp:cNvSpPr/>
      </dsp:nvSpPr>
      <dsp:spPr>
        <a:xfrm rot="5400000">
          <a:off x="8918113" y="938120"/>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rot="-5400000">
        <a:off x="8962349" y="963317"/>
        <a:ext cx="208294" cy="207735"/>
      </dsp:txXfrm>
    </dsp:sp>
    <dsp:sp modelId="{6CE767EE-948B-4C54-82EB-8C38BFE2F721}">
      <dsp:nvSpPr>
        <dsp:cNvPr id="0" name=""/>
        <dsp:cNvSpPr/>
      </dsp:nvSpPr>
      <dsp:spPr>
        <a:xfrm>
          <a:off x="8366579" y="1400065"/>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Shares in a company</a:t>
          </a:r>
          <a:endParaRPr lang="en-AU" sz="1500" kern="1200" dirty="0"/>
        </a:p>
      </dsp:txBody>
      <dsp:txXfrm>
        <a:off x="8391179" y="1424665"/>
        <a:ext cx="1350633" cy="790699"/>
      </dsp:txXfrm>
    </dsp:sp>
    <dsp:sp modelId="{36CAC76A-A7FD-4256-A368-0641AD3816B9}">
      <dsp:nvSpPr>
        <dsp:cNvPr id="0" name=""/>
        <dsp:cNvSpPr/>
      </dsp:nvSpPr>
      <dsp:spPr>
        <a:xfrm rot="10800000">
          <a:off x="7946629" y="1646436"/>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a:p>
          <a:pPr marL="0" lvl="0" indent="0" algn="ctr" defTabSz="266700">
            <a:lnSpc>
              <a:spcPct val="90000"/>
            </a:lnSpc>
            <a:spcBef>
              <a:spcPct val="0"/>
            </a:spcBef>
            <a:spcAft>
              <a:spcPct val="35000"/>
            </a:spcAft>
            <a:buNone/>
          </a:pPr>
          <a:endParaRPr lang="en-AU" sz="600" kern="1200"/>
        </a:p>
      </dsp:txBody>
      <dsp:txXfrm rot="10800000">
        <a:off x="8035658" y="1715868"/>
        <a:ext cx="207735" cy="208294"/>
      </dsp:txXfrm>
    </dsp:sp>
    <dsp:sp modelId="{8BDF6A61-BDD3-449C-9891-EAEF8A38189F}">
      <dsp:nvSpPr>
        <dsp:cNvPr id="0" name=""/>
        <dsp:cNvSpPr/>
      </dsp:nvSpPr>
      <dsp:spPr>
        <a:xfrm>
          <a:off x="6406812" y="1400065"/>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Motor vehicle</a:t>
          </a:r>
          <a:endParaRPr lang="en-AU" sz="1500" kern="1200" dirty="0"/>
        </a:p>
      </dsp:txBody>
      <dsp:txXfrm>
        <a:off x="6431412" y="1424665"/>
        <a:ext cx="1350633" cy="790699"/>
      </dsp:txXfrm>
    </dsp:sp>
    <dsp:sp modelId="{299AE28B-60C0-47C9-979E-281D64FE6F3F}">
      <dsp:nvSpPr>
        <dsp:cNvPr id="0" name=""/>
        <dsp:cNvSpPr/>
      </dsp:nvSpPr>
      <dsp:spPr>
        <a:xfrm rot="10800000">
          <a:off x="5986862" y="1646436"/>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6075891" y="1715868"/>
        <a:ext cx="207735" cy="208294"/>
      </dsp:txXfrm>
    </dsp:sp>
    <dsp:sp modelId="{73553368-8BC0-45E4-9E29-C426D9423DE4}">
      <dsp:nvSpPr>
        <dsp:cNvPr id="0" name=""/>
        <dsp:cNvSpPr/>
      </dsp:nvSpPr>
      <dsp:spPr>
        <a:xfrm>
          <a:off x="4447046" y="1400065"/>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Cash in bank</a:t>
          </a:r>
          <a:endParaRPr lang="en-AU" sz="1500" kern="1200" dirty="0"/>
        </a:p>
      </dsp:txBody>
      <dsp:txXfrm>
        <a:off x="4471646" y="1424665"/>
        <a:ext cx="1350633" cy="790699"/>
      </dsp:txXfrm>
    </dsp:sp>
    <dsp:sp modelId="{8A86082C-3995-4FB9-9B87-15839A1CDF89}">
      <dsp:nvSpPr>
        <dsp:cNvPr id="0" name=""/>
        <dsp:cNvSpPr/>
      </dsp:nvSpPr>
      <dsp:spPr>
        <a:xfrm rot="10800000">
          <a:off x="4027096" y="1646436"/>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rot="10800000">
        <a:off x="4116125" y="1715868"/>
        <a:ext cx="207735" cy="208294"/>
      </dsp:txXfrm>
    </dsp:sp>
    <dsp:sp modelId="{1913B18E-3A9A-4E34-8FED-3CDE5FB606F6}">
      <dsp:nvSpPr>
        <dsp:cNvPr id="0" name=""/>
        <dsp:cNvSpPr/>
      </dsp:nvSpPr>
      <dsp:spPr>
        <a:xfrm>
          <a:off x="2487279" y="1400065"/>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Caravan</a:t>
          </a:r>
          <a:endParaRPr lang="en-AU" sz="1500" kern="1200" dirty="0"/>
        </a:p>
      </dsp:txBody>
      <dsp:txXfrm>
        <a:off x="2511879" y="1424665"/>
        <a:ext cx="1350633" cy="790699"/>
      </dsp:txXfrm>
    </dsp:sp>
    <dsp:sp modelId="{E40F7CFB-BFBC-410B-A8EA-F3E126A13E2E}">
      <dsp:nvSpPr>
        <dsp:cNvPr id="0" name=""/>
        <dsp:cNvSpPr/>
      </dsp:nvSpPr>
      <dsp:spPr>
        <a:xfrm rot="10800000">
          <a:off x="2067329" y="1646436"/>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rot="10800000">
        <a:off x="2156358" y="1715868"/>
        <a:ext cx="207735" cy="208294"/>
      </dsp:txXfrm>
    </dsp:sp>
    <dsp:sp modelId="{866B9539-FF62-4D40-AA0F-2D7712C56100}">
      <dsp:nvSpPr>
        <dsp:cNvPr id="0" name=""/>
        <dsp:cNvSpPr/>
      </dsp:nvSpPr>
      <dsp:spPr>
        <a:xfrm>
          <a:off x="527513" y="1400065"/>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Boat</a:t>
          </a:r>
          <a:endParaRPr lang="en-AU" sz="1500" kern="1200" dirty="0"/>
        </a:p>
      </dsp:txBody>
      <dsp:txXfrm>
        <a:off x="552113" y="1424665"/>
        <a:ext cx="1350633" cy="790699"/>
      </dsp:txXfrm>
    </dsp:sp>
    <dsp:sp modelId="{6DE9396A-82CC-4464-A965-1A700F9C616A}">
      <dsp:nvSpPr>
        <dsp:cNvPr id="0" name=""/>
        <dsp:cNvSpPr/>
      </dsp:nvSpPr>
      <dsp:spPr>
        <a:xfrm rot="5400000">
          <a:off x="1079047" y="2337954"/>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rot="-5400000">
        <a:off x="1123283" y="2363151"/>
        <a:ext cx="208294" cy="207735"/>
      </dsp:txXfrm>
    </dsp:sp>
    <dsp:sp modelId="{6F6EB948-5B1C-4E2D-8DCE-277D5366D051}">
      <dsp:nvSpPr>
        <dsp:cNvPr id="0" name=""/>
        <dsp:cNvSpPr/>
      </dsp:nvSpPr>
      <dsp:spPr>
        <a:xfrm>
          <a:off x="527513" y="2799899"/>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Money owed to a party</a:t>
          </a:r>
          <a:endParaRPr lang="en-AU" sz="1500" kern="1200" dirty="0"/>
        </a:p>
      </dsp:txBody>
      <dsp:txXfrm>
        <a:off x="552113" y="2824499"/>
        <a:ext cx="1350633" cy="790699"/>
      </dsp:txXfrm>
    </dsp:sp>
    <dsp:sp modelId="{5100D46E-AC64-4CF1-AD12-CFBC402C82B1}">
      <dsp:nvSpPr>
        <dsp:cNvPr id="0" name=""/>
        <dsp:cNvSpPr/>
      </dsp:nvSpPr>
      <dsp:spPr>
        <a:xfrm>
          <a:off x="2050531" y="3046269"/>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a:off x="2050531" y="3115701"/>
        <a:ext cx="207735" cy="208294"/>
      </dsp:txXfrm>
    </dsp:sp>
    <dsp:sp modelId="{17F34CEC-A2CE-4ECB-9C76-C71D232CC21F}">
      <dsp:nvSpPr>
        <dsp:cNvPr id="0" name=""/>
        <dsp:cNvSpPr/>
      </dsp:nvSpPr>
      <dsp:spPr>
        <a:xfrm>
          <a:off x="2487279" y="2799899"/>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Artwork</a:t>
          </a:r>
          <a:endParaRPr lang="en-AU" sz="1500" kern="1200" dirty="0"/>
        </a:p>
      </dsp:txBody>
      <dsp:txXfrm>
        <a:off x="2511879" y="2824499"/>
        <a:ext cx="1350633" cy="790699"/>
      </dsp:txXfrm>
    </dsp:sp>
    <dsp:sp modelId="{56BEC4C8-B978-403E-86E9-D68BA4FD4850}">
      <dsp:nvSpPr>
        <dsp:cNvPr id="0" name=""/>
        <dsp:cNvSpPr/>
      </dsp:nvSpPr>
      <dsp:spPr>
        <a:xfrm>
          <a:off x="4010298" y="3046269"/>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a:off x="4010298" y="3115701"/>
        <a:ext cx="207735" cy="208294"/>
      </dsp:txXfrm>
    </dsp:sp>
    <dsp:sp modelId="{B09BA7E2-1A90-4422-A6CC-10C6074F2D44}">
      <dsp:nvSpPr>
        <dsp:cNvPr id="0" name=""/>
        <dsp:cNvSpPr/>
      </dsp:nvSpPr>
      <dsp:spPr>
        <a:xfrm>
          <a:off x="4447046" y="2799899"/>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Furniture and home contents</a:t>
          </a:r>
          <a:endParaRPr lang="en-AU" sz="1500" kern="1200" dirty="0"/>
        </a:p>
      </dsp:txBody>
      <dsp:txXfrm>
        <a:off x="4471646" y="2824499"/>
        <a:ext cx="1350633" cy="790699"/>
      </dsp:txXfrm>
    </dsp:sp>
    <dsp:sp modelId="{54CE4B69-16AF-4DF4-A7FD-E47D679CA230}">
      <dsp:nvSpPr>
        <dsp:cNvPr id="0" name=""/>
        <dsp:cNvSpPr/>
      </dsp:nvSpPr>
      <dsp:spPr>
        <a:xfrm>
          <a:off x="5970064" y="3046269"/>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a:off x="5970064" y="3115701"/>
        <a:ext cx="207735" cy="208294"/>
      </dsp:txXfrm>
    </dsp:sp>
    <dsp:sp modelId="{36FF9803-F01C-46A8-8DD0-4274FA07F977}">
      <dsp:nvSpPr>
        <dsp:cNvPr id="0" name=""/>
        <dsp:cNvSpPr/>
      </dsp:nvSpPr>
      <dsp:spPr>
        <a:xfrm>
          <a:off x="6406812" y="2799899"/>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Antiques</a:t>
          </a:r>
          <a:endParaRPr lang="en-AU" sz="1500" kern="1200" dirty="0"/>
        </a:p>
      </dsp:txBody>
      <dsp:txXfrm>
        <a:off x="6431412" y="2824499"/>
        <a:ext cx="1350633" cy="790699"/>
      </dsp:txXfrm>
    </dsp:sp>
    <dsp:sp modelId="{33F81C54-52CD-44A5-95ED-9684FD22FD6C}">
      <dsp:nvSpPr>
        <dsp:cNvPr id="0" name=""/>
        <dsp:cNvSpPr/>
      </dsp:nvSpPr>
      <dsp:spPr>
        <a:xfrm>
          <a:off x="7929831" y="3046269"/>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a:off x="7929831" y="3115701"/>
        <a:ext cx="207735" cy="208294"/>
      </dsp:txXfrm>
    </dsp:sp>
    <dsp:sp modelId="{326066BA-A9BA-4C2B-AE86-942D5E3E8B85}">
      <dsp:nvSpPr>
        <dsp:cNvPr id="0" name=""/>
        <dsp:cNvSpPr/>
      </dsp:nvSpPr>
      <dsp:spPr>
        <a:xfrm>
          <a:off x="8366579" y="2799899"/>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Jewellery</a:t>
          </a:r>
          <a:endParaRPr lang="en-AU" sz="1500" kern="1200" dirty="0"/>
        </a:p>
      </dsp:txBody>
      <dsp:txXfrm>
        <a:off x="8391179" y="2824499"/>
        <a:ext cx="1350633" cy="790699"/>
      </dsp:txXfrm>
    </dsp:sp>
    <dsp:sp modelId="{8A843945-9D3E-42DE-90B2-89085DC4B160}">
      <dsp:nvSpPr>
        <dsp:cNvPr id="0" name=""/>
        <dsp:cNvSpPr/>
      </dsp:nvSpPr>
      <dsp:spPr>
        <a:xfrm rot="5400000">
          <a:off x="8918113" y="3737787"/>
          <a:ext cx="296764" cy="3471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rot="-5400000">
        <a:off x="8962349" y="3762984"/>
        <a:ext cx="208294" cy="207735"/>
      </dsp:txXfrm>
    </dsp:sp>
    <dsp:sp modelId="{00B23F99-3727-4233-8BF6-D659AFB5B630}">
      <dsp:nvSpPr>
        <dsp:cNvPr id="0" name=""/>
        <dsp:cNvSpPr/>
      </dsp:nvSpPr>
      <dsp:spPr>
        <a:xfrm>
          <a:off x="8366579" y="4199732"/>
          <a:ext cx="1399833" cy="8398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Superannuation</a:t>
          </a:r>
          <a:endParaRPr lang="en-AU" sz="1500" kern="1200" dirty="0"/>
        </a:p>
      </dsp:txBody>
      <dsp:txXfrm>
        <a:off x="8391179" y="4224332"/>
        <a:ext cx="1350633" cy="790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903FD-997F-4332-9E7C-212570061696}">
      <dsp:nvSpPr>
        <dsp:cNvPr id="0" name=""/>
        <dsp:cNvSpPr/>
      </dsp:nvSpPr>
      <dsp:spPr>
        <a:xfrm>
          <a:off x="1256" y="886783"/>
          <a:ext cx="4410605" cy="280073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389300D-720E-4F6B-989A-2596416F2090}">
      <dsp:nvSpPr>
        <dsp:cNvPr id="0" name=""/>
        <dsp:cNvSpPr/>
      </dsp:nvSpPr>
      <dsp:spPr>
        <a:xfrm>
          <a:off x="491323" y="1352347"/>
          <a:ext cx="4410605" cy="280073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A trust may be included in the asset pool and available for division between the parties. This will depend on who has control of the trust. The assets of the trust will need to be valued.</a:t>
          </a:r>
          <a:endParaRPr lang="en-US" sz="2500" kern="1200"/>
        </a:p>
      </dsp:txBody>
      <dsp:txXfrm>
        <a:off x="573354" y="1434378"/>
        <a:ext cx="4246543" cy="2636672"/>
      </dsp:txXfrm>
    </dsp:sp>
    <dsp:sp modelId="{81972EBD-EA9D-48FB-8EA9-380A3DDD1014}">
      <dsp:nvSpPr>
        <dsp:cNvPr id="0" name=""/>
        <dsp:cNvSpPr/>
      </dsp:nvSpPr>
      <dsp:spPr>
        <a:xfrm>
          <a:off x="5391996" y="886783"/>
          <a:ext cx="4410605" cy="280073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43D34CC-EB32-4688-80C1-FB762452164C}">
      <dsp:nvSpPr>
        <dsp:cNvPr id="0" name=""/>
        <dsp:cNvSpPr/>
      </dsp:nvSpPr>
      <dsp:spPr>
        <a:xfrm>
          <a:off x="5882063" y="1352347"/>
          <a:ext cx="4410605" cy="280073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Regular distributions from a trust may be considered a financial resource in circumstances where the parties do not have control of the trust.</a:t>
          </a:r>
          <a:endParaRPr lang="en-US" sz="2500" kern="1200"/>
        </a:p>
      </dsp:txBody>
      <dsp:txXfrm>
        <a:off x="5964094" y="1434378"/>
        <a:ext cx="4246543" cy="2636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B1A2E-E6AE-4C13-8EF7-6AB0689F047D}">
      <dsp:nvSpPr>
        <dsp:cNvPr id="0" name=""/>
        <dsp:cNvSpPr/>
      </dsp:nvSpPr>
      <dsp:spPr>
        <a:xfrm>
          <a:off x="3015" y="127398"/>
          <a:ext cx="2392533" cy="14355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Mortgage encumbering home</a:t>
          </a:r>
        </a:p>
      </dsp:txBody>
      <dsp:txXfrm>
        <a:off x="3015" y="127398"/>
        <a:ext cx="2392533" cy="1435520"/>
      </dsp:txXfrm>
    </dsp:sp>
    <dsp:sp modelId="{DFD5A934-DECB-47EF-917B-94D1C552BFB0}">
      <dsp:nvSpPr>
        <dsp:cNvPr id="0" name=""/>
        <dsp:cNvSpPr/>
      </dsp:nvSpPr>
      <dsp:spPr>
        <a:xfrm>
          <a:off x="2634802" y="127398"/>
          <a:ext cx="2392533" cy="14355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Mortgage encumbering investment property</a:t>
          </a:r>
        </a:p>
      </dsp:txBody>
      <dsp:txXfrm>
        <a:off x="2634802" y="127398"/>
        <a:ext cx="2392533" cy="1435520"/>
      </dsp:txXfrm>
    </dsp:sp>
    <dsp:sp modelId="{757FA358-2976-4CCE-8965-B1F9CAA500E3}">
      <dsp:nvSpPr>
        <dsp:cNvPr id="0" name=""/>
        <dsp:cNvSpPr/>
      </dsp:nvSpPr>
      <dsp:spPr>
        <a:xfrm>
          <a:off x="5266589" y="127398"/>
          <a:ext cx="2392533" cy="14355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Personal loan</a:t>
          </a:r>
        </a:p>
      </dsp:txBody>
      <dsp:txXfrm>
        <a:off x="5266589" y="127398"/>
        <a:ext cx="2392533" cy="1435520"/>
      </dsp:txXfrm>
    </dsp:sp>
    <dsp:sp modelId="{1D6FC2B3-9DB7-44CD-AACB-06895C217D6A}">
      <dsp:nvSpPr>
        <dsp:cNvPr id="0" name=""/>
        <dsp:cNvSpPr/>
      </dsp:nvSpPr>
      <dsp:spPr>
        <a:xfrm>
          <a:off x="7898376" y="127398"/>
          <a:ext cx="2392533" cy="14355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Credit card liability</a:t>
          </a:r>
        </a:p>
      </dsp:txBody>
      <dsp:txXfrm>
        <a:off x="7898376" y="127398"/>
        <a:ext cx="2392533" cy="1435520"/>
      </dsp:txXfrm>
    </dsp:sp>
    <dsp:sp modelId="{85986945-D932-486F-BD9E-86A364797F76}">
      <dsp:nvSpPr>
        <dsp:cNvPr id="0" name=""/>
        <dsp:cNvSpPr/>
      </dsp:nvSpPr>
      <dsp:spPr>
        <a:xfrm>
          <a:off x="3015" y="1802172"/>
          <a:ext cx="2392533" cy="14355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Store card liability</a:t>
          </a:r>
        </a:p>
      </dsp:txBody>
      <dsp:txXfrm>
        <a:off x="3015" y="1802172"/>
        <a:ext cx="2392533" cy="1435520"/>
      </dsp:txXfrm>
    </dsp:sp>
    <dsp:sp modelId="{378AA36C-68AB-4DFA-9694-35902E18B6AA}">
      <dsp:nvSpPr>
        <dsp:cNvPr id="0" name=""/>
        <dsp:cNvSpPr/>
      </dsp:nvSpPr>
      <dsp:spPr>
        <a:xfrm>
          <a:off x="2634802" y="1802172"/>
          <a:ext cx="2392533" cy="14355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Pay day loan</a:t>
          </a:r>
        </a:p>
      </dsp:txBody>
      <dsp:txXfrm>
        <a:off x="2634802" y="1802172"/>
        <a:ext cx="2392533" cy="1435520"/>
      </dsp:txXfrm>
    </dsp:sp>
    <dsp:sp modelId="{F2E6CBE2-A3C3-444B-A624-F6524CF8E38B}">
      <dsp:nvSpPr>
        <dsp:cNvPr id="0" name=""/>
        <dsp:cNvSpPr/>
      </dsp:nvSpPr>
      <dsp:spPr>
        <a:xfrm>
          <a:off x="5266589" y="1802172"/>
          <a:ext cx="2392533" cy="14355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Hire purchase</a:t>
          </a:r>
        </a:p>
      </dsp:txBody>
      <dsp:txXfrm>
        <a:off x="5266589" y="1802172"/>
        <a:ext cx="2392533" cy="1435520"/>
      </dsp:txXfrm>
    </dsp:sp>
    <dsp:sp modelId="{542FA050-2851-4177-A9E1-354162F6EFE2}">
      <dsp:nvSpPr>
        <dsp:cNvPr id="0" name=""/>
        <dsp:cNvSpPr/>
      </dsp:nvSpPr>
      <dsp:spPr>
        <a:xfrm>
          <a:off x="7898376" y="1802172"/>
          <a:ext cx="2392533" cy="14355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Money owed to family/friends</a:t>
          </a:r>
        </a:p>
      </dsp:txBody>
      <dsp:txXfrm>
        <a:off x="7898376" y="1802172"/>
        <a:ext cx="2392533" cy="1435520"/>
      </dsp:txXfrm>
    </dsp:sp>
    <dsp:sp modelId="{6FAA5B8B-29D5-47BF-852B-F6F137F4D176}">
      <dsp:nvSpPr>
        <dsp:cNvPr id="0" name=""/>
        <dsp:cNvSpPr/>
      </dsp:nvSpPr>
      <dsp:spPr>
        <a:xfrm>
          <a:off x="3015" y="3476945"/>
          <a:ext cx="2392533" cy="14355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Money owed to a company</a:t>
          </a:r>
        </a:p>
      </dsp:txBody>
      <dsp:txXfrm>
        <a:off x="3015" y="3476945"/>
        <a:ext cx="2392533" cy="1435520"/>
      </dsp:txXfrm>
    </dsp:sp>
    <dsp:sp modelId="{6F5C2508-7F2D-402B-96B4-561714144FB7}">
      <dsp:nvSpPr>
        <dsp:cNvPr id="0" name=""/>
        <dsp:cNvSpPr/>
      </dsp:nvSpPr>
      <dsp:spPr>
        <a:xfrm>
          <a:off x="2634802" y="3476945"/>
          <a:ext cx="2392533" cy="14355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Toll fines</a:t>
          </a:r>
        </a:p>
      </dsp:txBody>
      <dsp:txXfrm>
        <a:off x="2634802" y="3476945"/>
        <a:ext cx="2392533" cy="1435520"/>
      </dsp:txXfrm>
    </dsp:sp>
    <dsp:sp modelId="{806B9395-7A4A-44A7-A88E-FB93EAF576D6}">
      <dsp:nvSpPr>
        <dsp:cNvPr id="0" name=""/>
        <dsp:cNvSpPr/>
      </dsp:nvSpPr>
      <dsp:spPr>
        <a:xfrm>
          <a:off x="5266589" y="3476945"/>
          <a:ext cx="2392533" cy="14355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Outstanding rates</a:t>
          </a:r>
        </a:p>
      </dsp:txBody>
      <dsp:txXfrm>
        <a:off x="5266589" y="3476945"/>
        <a:ext cx="2392533" cy="1435520"/>
      </dsp:txXfrm>
    </dsp:sp>
    <dsp:sp modelId="{F79A121E-A73C-435F-8E96-D8DD74777009}">
      <dsp:nvSpPr>
        <dsp:cNvPr id="0" name=""/>
        <dsp:cNvSpPr/>
      </dsp:nvSpPr>
      <dsp:spPr>
        <a:xfrm>
          <a:off x="7898376" y="3476945"/>
          <a:ext cx="2392533" cy="14355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Outstanding utilities</a:t>
          </a:r>
        </a:p>
      </dsp:txBody>
      <dsp:txXfrm>
        <a:off x="7898376" y="3476945"/>
        <a:ext cx="2392533" cy="1435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E4847-B7B4-45F1-A5C4-C71BF7B8AFC7}">
      <dsp:nvSpPr>
        <dsp:cNvPr id="0" name=""/>
        <dsp:cNvSpPr/>
      </dsp:nvSpPr>
      <dsp:spPr>
        <a:xfrm>
          <a:off x="0" y="1447916"/>
          <a:ext cx="2895166" cy="183843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2481530-3770-4705-8318-ADB0FEA2C81B}">
      <dsp:nvSpPr>
        <dsp:cNvPr id="0" name=""/>
        <dsp:cNvSpPr/>
      </dsp:nvSpPr>
      <dsp:spPr>
        <a:xfrm>
          <a:off x="321685"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Taxation liabilities</a:t>
          </a:r>
        </a:p>
      </dsp:txBody>
      <dsp:txXfrm>
        <a:off x="375531" y="1807363"/>
        <a:ext cx="2787474" cy="1730738"/>
      </dsp:txXfrm>
    </dsp:sp>
    <dsp:sp modelId="{2DED4226-908A-4449-91F7-2A29D8B97BB9}">
      <dsp:nvSpPr>
        <dsp:cNvPr id="0" name=""/>
        <dsp:cNvSpPr/>
      </dsp:nvSpPr>
      <dsp:spPr>
        <a:xfrm>
          <a:off x="3538537" y="1447916"/>
          <a:ext cx="2895166" cy="183843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FA2C647-A6A6-4D93-94F5-2074EF158F22}">
      <dsp:nvSpPr>
        <dsp:cNvPr id="0" name=""/>
        <dsp:cNvSpPr/>
      </dsp:nvSpPr>
      <dsp:spPr>
        <a:xfrm>
          <a:off x="3860222"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Capital Gains Tax</a:t>
          </a:r>
        </a:p>
      </dsp:txBody>
      <dsp:txXfrm>
        <a:off x="3914068" y="1807363"/>
        <a:ext cx="2787474" cy="1730738"/>
      </dsp:txXfrm>
    </dsp:sp>
    <dsp:sp modelId="{AC65CCD3-E98C-450B-ABE9-9D5ED871E05C}">
      <dsp:nvSpPr>
        <dsp:cNvPr id="0" name=""/>
        <dsp:cNvSpPr/>
      </dsp:nvSpPr>
      <dsp:spPr>
        <a:xfrm>
          <a:off x="7077074" y="1447916"/>
          <a:ext cx="2895166" cy="183843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CC21B2E-0662-45F1-B9BB-3DBB966EA71C}">
      <dsp:nvSpPr>
        <dsp:cNvPr id="0" name=""/>
        <dsp:cNvSpPr/>
      </dsp:nvSpPr>
      <dsp:spPr>
        <a:xfrm>
          <a:off x="7398759" y="1753517"/>
          <a:ext cx="2895166" cy="183843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Taxation liabilities arising from company (dividends, employment)</a:t>
          </a:r>
        </a:p>
      </dsp:txBody>
      <dsp:txXfrm>
        <a:off x="7452605" y="1807363"/>
        <a:ext cx="2787474" cy="17307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7B62B-D1F3-4C12-B9F1-96C1A30A3B4D}">
      <dsp:nvSpPr>
        <dsp:cNvPr id="0" name=""/>
        <dsp:cNvSpPr/>
      </dsp:nvSpPr>
      <dsp:spPr>
        <a:xfrm>
          <a:off x="0" y="1208809"/>
          <a:ext cx="10627956" cy="241761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t>Interest in a deceased estate</a:t>
          </a:r>
        </a:p>
        <a:p>
          <a:pPr marL="0" lvl="0" indent="0" algn="ctr" defTabSz="2444750">
            <a:lnSpc>
              <a:spcPct val="90000"/>
            </a:lnSpc>
            <a:spcBef>
              <a:spcPct val="0"/>
            </a:spcBef>
            <a:spcAft>
              <a:spcPct val="35000"/>
            </a:spcAft>
            <a:buNone/>
          </a:pPr>
          <a:r>
            <a:rPr lang="en-US" sz="5500" kern="1200" dirty="0"/>
            <a:t>Overseas pension fund</a:t>
          </a:r>
        </a:p>
      </dsp:txBody>
      <dsp:txXfrm>
        <a:off x="70810" y="1279619"/>
        <a:ext cx="10486336" cy="22759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E92D0-3F01-4A70-98DD-462BB2468411}">
      <dsp:nvSpPr>
        <dsp:cNvPr id="0" name=""/>
        <dsp:cNvSpPr/>
      </dsp:nvSpPr>
      <dsp:spPr>
        <a:xfrm>
          <a:off x="0" y="2918321"/>
          <a:ext cx="10627956" cy="191473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a:t>COMPENSATION RECEIVED FROM FINANCIAL INSTITUTIONS BECAUSE OF OTHER PERSON’S MISCONDUCT</a:t>
          </a:r>
        </a:p>
      </dsp:txBody>
      <dsp:txXfrm>
        <a:off x="0" y="2918321"/>
        <a:ext cx="10627956" cy="1914734"/>
      </dsp:txXfrm>
    </dsp:sp>
    <dsp:sp modelId="{95846D6C-6BCE-4A0F-A723-7B5BA847C0EE}">
      <dsp:nvSpPr>
        <dsp:cNvPr id="0" name=""/>
        <dsp:cNvSpPr/>
      </dsp:nvSpPr>
      <dsp:spPr>
        <a:xfrm rot="10800000">
          <a:off x="0" y="2180"/>
          <a:ext cx="10627956" cy="294486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a:t>VICTIMS COMPENSATION RECEIVED BECAUSE OF FAMILY VIOLENCE</a:t>
          </a:r>
        </a:p>
      </dsp:txBody>
      <dsp:txXfrm rot="10800000">
        <a:off x="0" y="2180"/>
        <a:ext cx="10627956" cy="19134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4FCC6-E800-4130-824C-0B714BD8157F}">
      <dsp:nvSpPr>
        <dsp:cNvPr id="0" name=""/>
        <dsp:cNvSpPr/>
      </dsp:nvSpPr>
      <dsp:spPr>
        <a:xfrm>
          <a:off x="3113" y="812008"/>
          <a:ext cx="2470169" cy="148210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What assets did each party have at the commencement of their cohabitation</a:t>
          </a:r>
        </a:p>
      </dsp:txBody>
      <dsp:txXfrm>
        <a:off x="3113" y="812008"/>
        <a:ext cx="2470169" cy="1482101"/>
      </dsp:txXfrm>
    </dsp:sp>
    <dsp:sp modelId="{F929FB6C-6BEE-440A-A34D-DA112D94666B}">
      <dsp:nvSpPr>
        <dsp:cNvPr id="0" name=""/>
        <dsp:cNvSpPr/>
      </dsp:nvSpPr>
      <dsp:spPr>
        <a:xfrm>
          <a:off x="2720300" y="812008"/>
          <a:ext cx="2470169" cy="148210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Work history and income</a:t>
          </a:r>
        </a:p>
      </dsp:txBody>
      <dsp:txXfrm>
        <a:off x="2720300" y="812008"/>
        <a:ext cx="2470169" cy="1482101"/>
      </dsp:txXfrm>
    </dsp:sp>
    <dsp:sp modelId="{DEECF337-D0F2-44CD-8AA0-1A7E79CD7958}">
      <dsp:nvSpPr>
        <dsp:cNvPr id="0" name=""/>
        <dsp:cNvSpPr/>
      </dsp:nvSpPr>
      <dsp:spPr>
        <a:xfrm>
          <a:off x="5437486" y="812008"/>
          <a:ext cx="2470169" cy="148210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Inheritance</a:t>
          </a:r>
        </a:p>
      </dsp:txBody>
      <dsp:txXfrm>
        <a:off x="5437486" y="812008"/>
        <a:ext cx="2470169" cy="1482101"/>
      </dsp:txXfrm>
    </dsp:sp>
    <dsp:sp modelId="{6810A63E-54FA-4049-9639-2870664DA482}">
      <dsp:nvSpPr>
        <dsp:cNvPr id="0" name=""/>
        <dsp:cNvSpPr/>
      </dsp:nvSpPr>
      <dsp:spPr>
        <a:xfrm>
          <a:off x="8154672" y="812008"/>
          <a:ext cx="2470169" cy="148210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Workers Compensation</a:t>
          </a:r>
        </a:p>
      </dsp:txBody>
      <dsp:txXfrm>
        <a:off x="8154672" y="812008"/>
        <a:ext cx="2470169" cy="1482101"/>
      </dsp:txXfrm>
    </dsp:sp>
    <dsp:sp modelId="{06DC1829-EAA2-422F-A089-42C2327951B9}">
      <dsp:nvSpPr>
        <dsp:cNvPr id="0" name=""/>
        <dsp:cNvSpPr/>
      </dsp:nvSpPr>
      <dsp:spPr>
        <a:xfrm>
          <a:off x="3113" y="2541126"/>
          <a:ext cx="2470169" cy="148210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Personal Injury Claims</a:t>
          </a:r>
        </a:p>
      </dsp:txBody>
      <dsp:txXfrm>
        <a:off x="3113" y="2541126"/>
        <a:ext cx="2470169" cy="1482101"/>
      </dsp:txXfrm>
    </dsp:sp>
    <dsp:sp modelId="{ABFDBB15-BFAB-410D-BA14-B071DAA3B938}">
      <dsp:nvSpPr>
        <dsp:cNvPr id="0" name=""/>
        <dsp:cNvSpPr/>
      </dsp:nvSpPr>
      <dsp:spPr>
        <a:xfrm>
          <a:off x="2720300" y="2541126"/>
          <a:ext cx="2470169" cy="148210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Redundancy</a:t>
          </a:r>
        </a:p>
      </dsp:txBody>
      <dsp:txXfrm>
        <a:off x="2720300" y="2541126"/>
        <a:ext cx="2470169" cy="1482101"/>
      </dsp:txXfrm>
    </dsp:sp>
    <dsp:sp modelId="{9F01DB3E-05A7-426A-B805-B120D4295621}">
      <dsp:nvSpPr>
        <dsp:cNvPr id="0" name=""/>
        <dsp:cNvSpPr/>
      </dsp:nvSpPr>
      <dsp:spPr>
        <a:xfrm>
          <a:off x="5437486" y="2541126"/>
          <a:ext cx="2470169" cy="148210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Windfalls</a:t>
          </a:r>
        </a:p>
      </dsp:txBody>
      <dsp:txXfrm>
        <a:off x="5437486" y="2541126"/>
        <a:ext cx="2470169" cy="1482101"/>
      </dsp:txXfrm>
    </dsp:sp>
    <dsp:sp modelId="{6BB47E01-48E1-4D55-A156-4EA10B378948}">
      <dsp:nvSpPr>
        <dsp:cNvPr id="0" name=""/>
        <dsp:cNvSpPr/>
      </dsp:nvSpPr>
      <dsp:spPr>
        <a:xfrm>
          <a:off x="8154672" y="2541126"/>
          <a:ext cx="2470169" cy="148210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Gifts from Family members/friends</a:t>
          </a:r>
        </a:p>
      </dsp:txBody>
      <dsp:txXfrm>
        <a:off x="8154672" y="2541126"/>
        <a:ext cx="2470169" cy="148210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A548C8-3EA8-F24E-815F-22DAB121D1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5349FD-B688-F048-868C-15534B05ED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93F7C0-0540-D941-97ED-E5D974BDA505}" type="datetimeFigureOut">
              <a:rPr lang="en-US" smtClean="0"/>
              <a:t>11/30/22</a:t>
            </a:fld>
            <a:endParaRPr lang="en-US"/>
          </a:p>
        </p:txBody>
      </p:sp>
      <p:sp>
        <p:nvSpPr>
          <p:cNvPr id="4" name="Footer Placeholder 3">
            <a:extLst>
              <a:ext uri="{FF2B5EF4-FFF2-40B4-BE49-F238E27FC236}">
                <a16:creationId xmlns:a16="http://schemas.microsoft.com/office/drawing/2014/main" id="{98D0429B-52C3-CA42-B89C-429649DAAD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25E38F-17CA-2341-8FAF-C7EB7176ED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9333F-9816-A548-B610-DCF750C88B97}" type="slidenum">
              <a:rPr lang="en-US" smtClean="0"/>
              <a:t>‹#›</a:t>
            </a:fld>
            <a:endParaRPr lang="en-US"/>
          </a:p>
        </p:txBody>
      </p:sp>
    </p:spTree>
    <p:extLst>
      <p:ext uri="{BB962C8B-B14F-4D97-AF65-F5344CB8AC3E}">
        <p14:creationId xmlns:p14="http://schemas.microsoft.com/office/powerpoint/2010/main" val="211733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99A2C-C370-4530-BF33-47C3AB493243}" type="datetimeFigureOut">
              <a:rPr lang="en-AU" smtClean="0"/>
              <a:t>30/11/22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4B725-2203-4ED2-9256-A661C18EFA60}" type="slidenum">
              <a:rPr lang="en-AU" smtClean="0"/>
              <a:t>‹#›</a:t>
            </a:fld>
            <a:endParaRPr lang="en-AU"/>
          </a:p>
        </p:txBody>
      </p:sp>
    </p:spTree>
    <p:extLst>
      <p:ext uri="{BB962C8B-B14F-4D97-AF65-F5344CB8AC3E}">
        <p14:creationId xmlns:p14="http://schemas.microsoft.com/office/powerpoint/2010/main" val="349326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a:t>
            </a:fld>
            <a:endParaRPr lang="en-AU" dirty="0"/>
          </a:p>
        </p:txBody>
      </p:sp>
    </p:spTree>
    <p:extLst>
      <p:ext uri="{BB962C8B-B14F-4D97-AF65-F5344CB8AC3E}">
        <p14:creationId xmlns:p14="http://schemas.microsoft.com/office/powerpoint/2010/main" val="161862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35</a:t>
            </a:fld>
            <a:endParaRPr lang="en-AU"/>
          </a:p>
        </p:txBody>
      </p:sp>
    </p:spTree>
    <p:extLst>
      <p:ext uri="{BB962C8B-B14F-4D97-AF65-F5344CB8AC3E}">
        <p14:creationId xmlns:p14="http://schemas.microsoft.com/office/powerpoint/2010/main" val="315753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42</a:t>
            </a:fld>
            <a:endParaRPr lang="en-AU"/>
          </a:p>
        </p:txBody>
      </p:sp>
    </p:spTree>
    <p:extLst>
      <p:ext uri="{BB962C8B-B14F-4D97-AF65-F5344CB8AC3E}">
        <p14:creationId xmlns:p14="http://schemas.microsoft.com/office/powerpoint/2010/main" val="1474033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45</a:t>
            </a:fld>
            <a:endParaRPr lang="en-AU"/>
          </a:p>
        </p:txBody>
      </p:sp>
    </p:spTree>
    <p:extLst>
      <p:ext uri="{BB962C8B-B14F-4D97-AF65-F5344CB8AC3E}">
        <p14:creationId xmlns:p14="http://schemas.microsoft.com/office/powerpoint/2010/main" val="1680688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100"/>
              </a:spcBef>
              <a:spcAft>
                <a:spcPts val="12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2E4B725-2203-4ED2-9256-A661C18EFA60}" type="slidenum">
              <a:rPr lang="en-AU" smtClean="0"/>
              <a:t>46</a:t>
            </a:fld>
            <a:endParaRPr lang="en-AU"/>
          </a:p>
        </p:txBody>
      </p:sp>
    </p:spTree>
    <p:extLst>
      <p:ext uri="{BB962C8B-B14F-4D97-AF65-F5344CB8AC3E}">
        <p14:creationId xmlns:p14="http://schemas.microsoft.com/office/powerpoint/2010/main" val="750278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72E4B725-2203-4ED2-9256-A661C18EFA60}" type="slidenum">
              <a:rPr lang="en-AU" smtClean="0">
                <a:solidFill>
                  <a:prstClr val="black"/>
                </a:solidFill>
              </a:rPr>
              <a:pPr/>
              <a:t>48</a:t>
            </a:fld>
            <a:endParaRPr lang="en-AU">
              <a:solidFill>
                <a:prstClr val="black"/>
              </a:solidFill>
            </a:endParaRPr>
          </a:p>
        </p:txBody>
      </p:sp>
    </p:spTree>
    <p:extLst>
      <p:ext uri="{BB962C8B-B14F-4D97-AF65-F5344CB8AC3E}">
        <p14:creationId xmlns:p14="http://schemas.microsoft.com/office/powerpoint/2010/main" val="606252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49</a:t>
            </a:fld>
            <a:endParaRPr lang="en-AU"/>
          </a:p>
        </p:txBody>
      </p:sp>
    </p:spTree>
    <p:extLst>
      <p:ext uri="{BB962C8B-B14F-4D97-AF65-F5344CB8AC3E}">
        <p14:creationId xmlns:p14="http://schemas.microsoft.com/office/powerpoint/2010/main" val="492375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54</a:t>
            </a:fld>
            <a:endParaRPr lang="en-US"/>
          </a:p>
        </p:txBody>
      </p:sp>
    </p:spTree>
    <p:extLst>
      <p:ext uri="{BB962C8B-B14F-4D97-AF65-F5344CB8AC3E}">
        <p14:creationId xmlns:p14="http://schemas.microsoft.com/office/powerpoint/2010/main" val="288253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2</a:t>
            </a:fld>
            <a:endParaRPr lang="en-AU"/>
          </a:p>
        </p:txBody>
      </p:sp>
    </p:spTree>
    <p:extLst>
      <p:ext uri="{BB962C8B-B14F-4D97-AF65-F5344CB8AC3E}">
        <p14:creationId xmlns:p14="http://schemas.microsoft.com/office/powerpoint/2010/main" val="239020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a:t>
            </a:fld>
            <a:endParaRPr lang="en-AU"/>
          </a:p>
        </p:txBody>
      </p:sp>
    </p:spTree>
    <p:extLst>
      <p:ext uri="{BB962C8B-B14F-4D97-AF65-F5344CB8AC3E}">
        <p14:creationId xmlns:p14="http://schemas.microsoft.com/office/powerpoint/2010/main" val="188979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5</a:t>
            </a:fld>
            <a:endParaRPr lang="en-AU"/>
          </a:p>
        </p:txBody>
      </p:sp>
    </p:spTree>
    <p:extLst>
      <p:ext uri="{BB962C8B-B14F-4D97-AF65-F5344CB8AC3E}">
        <p14:creationId xmlns:p14="http://schemas.microsoft.com/office/powerpoint/2010/main" val="136856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fld id="{72E4B725-2203-4ED2-9256-A661C18EFA60}" type="slidenum">
              <a:rPr lang="en-AU" smtClean="0"/>
              <a:t>6</a:t>
            </a:fld>
            <a:endParaRPr lang="en-AU"/>
          </a:p>
        </p:txBody>
      </p:sp>
    </p:spTree>
    <p:extLst>
      <p:ext uri="{BB962C8B-B14F-4D97-AF65-F5344CB8AC3E}">
        <p14:creationId xmlns:p14="http://schemas.microsoft.com/office/powerpoint/2010/main" val="231263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8</a:t>
            </a:fld>
            <a:endParaRPr lang="en-AU"/>
          </a:p>
        </p:txBody>
      </p:sp>
    </p:spTree>
    <p:extLst>
      <p:ext uri="{BB962C8B-B14F-4D97-AF65-F5344CB8AC3E}">
        <p14:creationId xmlns:p14="http://schemas.microsoft.com/office/powerpoint/2010/main" val="122918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9</a:t>
            </a:fld>
            <a:endParaRPr lang="en-AU"/>
          </a:p>
        </p:txBody>
      </p:sp>
    </p:spTree>
    <p:extLst>
      <p:ext uri="{BB962C8B-B14F-4D97-AF65-F5344CB8AC3E}">
        <p14:creationId xmlns:p14="http://schemas.microsoft.com/office/powerpoint/2010/main" val="114711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22</a:t>
            </a:fld>
            <a:endParaRPr lang="en-AU"/>
          </a:p>
        </p:txBody>
      </p:sp>
    </p:spTree>
    <p:extLst>
      <p:ext uri="{BB962C8B-B14F-4D97-AF65-F5344CB8AC3E}">
        <p14:creationId xmlns:p14="http://schemas.microsoft.com/office/powerpoint/2010/main" val="354131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29</a:t>
            </a:fld>
            <a:endParaRPr lang="en-AU"/>
          </a:p>
        </p:txBody>
      </p:sp>
    </p:spTree>
    <p:extLst>
      <p:ext uri="{BB962C8B-B14F-4D97-AF65-F5344CB8AC3E}">
        <p14:creationId xmlns:p14="http://schemas.microsoft.com/office/powerpoint/2010/main" val="4005724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1" i="0">
                <a:solidFill>
                  <a:schemeClr val="bg1"/>
                </a:solidFill>
                <a:latin typeface="Helvetica"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dirty="0"/>
              <a:t>Click To Add Title</a:t>
            </a:r>
          </a:p>
          <a:p>
            <a:r>
              <a:rPr lang="en-AU" noProof="0" dirty="0"/>
              <a:t>You Can Have Up To </a:t>
            </a:r>
          </a:p>
          <a:p>
            <a:r>
              <a:rPr lang="en-AU" noProof="0" dirty="0"/>
              <a:t>Three Lines Of Text</a:t>
            </a:r>
          </a:p>
        </p:txBody>
      </p:sp>
    </p:spTree>
    <p:extLst>
      <p:ext uri="{BB962C8B-B14F-4D97-AF65-F5344CB8AC3E}">
        <p14:creationId xmlns:p14="http://schemas.microsoft.com/office/powerpoint/2010/main" val="92325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858983" y="1333226"/>
            <a:ext cx="10293926" cy="5039865"/>
          </a:xfrm>
        </p:spPr>
        <p:txBody>
          <a:bodyPr anchor="ctr" anchorCtr="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3200" b="0" i="1" baseline="0">
                <a:solidFill>
                  <a:schemeClr val="tx1">
                    <a:lumMod val="50000"/>
                    <a:lumOff val="50000"/>
                  </a:schemeClr>
                </a:solidFill>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lang="en-AU" noProof="0" dirty="0"/>
              <a:t>This is where your scenario goes. </a:t>
            </a:r>
          </a:p>
        </p:txBody>
      </p:sp>
      <p:sp>
        <p:nvSpPr>
          <p:cNvPr id="10" name="Title 9"/>
          <p:cNvSpPr>
            <a:spLocks noGrp="1"/>
          </p:cNvSpPr>
          <p:nvPr>
            <p:ph type="title" hasCustomPrompt="1"/>
          </p:nvPr>
        </p:nvSpPr>
        <p:spPr>
          <a:xfrm>
            <a:off x="858983" y="445866"/>
            <a:ext cx="10293926" cy="887360"/>
          </a:xfrm>
        </p:spPr>
        <p:txBody>
          <a:bodyPr anchor="t" anchorCtr="0">
            <a:normAutofit/>
          </a:bodyPr>
          <a:lstStyle>
            <a:lvl1pPr algn="ctr">
              <a:defRPr>
                <a:solidFill>
                  <a:srgbClr val="229CD0"/>
                </a:solidFill>
              </a:defRPr>
            </a:lvl1pPr>
          </a:lstStyle>
          <a:p>
            <a:r>
              <a:rPr lang="en-US" dirty="0"/>
              <a:t>Case Study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131154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111243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hasCustomPrompt="1"/>
          </p:nvPr>
        </p:nvSpPr>
        <p:spPr>
          <a:xfrm>
            <a:off x="706583" y="955964"/>
            <a:ext cx="10627956" cy="4934738"/>
          </a:xfrm>
        </p:spPr>
        <p:txBody>
          <a:bodyPr anchor="ctr" anchorCtr="0"/>
          <a:lstStyle>
            <a:lvl1pPr algn="ctr">
              <a:defRPr baseline="0">
                <a:solidFill>
                  <a:srgbClr val="229CD0"/>
                </a:solidFill>
              </a:defRPr>
            </a:lvl1pPr>
          </a:lstStyle>
          <a:p>
            <a:r>
              <a:rPr lang="en-AU" dirty="0"/>
              <a:t>Single sentence slide (can run over multiple lines of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Layout Slid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25DEDA-CBA5-8F4A-B549-C99DF9A6691C}"/>
              </a:ext>
            </a:extLst>
          </p:cNvPr>
          <p:cNvSpPr/>
          <p:nvPr userDrawn="1"/>
        </p:nvSpPr>
        <p:spPr>
          <a:xfrm>
            <a:off x="-11939071" y="512618"/>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14320773" y="32818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454D350D-E484-4913-8199-EB8C83FA4F63}"/>
              </a:ext>
            </a:extLst>
          </p:cNvPr>
          <p:cNvSpPr>
            <a:spLocks noGrp="1"/>
          </p:cNvSpPr>
          <p:nvPr>
            <p:ph type="body" sz="quarter" idx="14" hasCustomPrompt="1"/>
          </p:nvPr>
        </p:nvSpPr>
        <p:spPr>
          <a:xfrm>
            <a:off x="706584" y="1791565"/>
            <a:ext cx="3643743" cy="4448415"/>
          </a:xfrm>
        </p:spPr>
        <p:txBody>
          <a:bodyPr numCol="1" spcCol="360000" anchor="t" anchorCtr="0">
            <a:normAutofit/>
          </a:bodyPr>
          <a:lstStyle>
            <a:lvl1pPr marL="0" marR="0" indent="0" algn="l" defTabSz="914400" rtl="0" eaLnBrk="1" fontAlgn="auto" latinLnBrk="0" hangingPunct="1">
              <a:lnSpc>
                <a:spcPct val="100000"/>
              </a:lnSpc>
              <a:spcBef>
                <a:spcPts val="500"/>
              </a:spcBef>
              <a:spcAft>
                <a:spcPts val="0"/>
              </a:spcAft>
              <a:buClrTx/>
              <a:buSzPct val="125000"/>
              <a:buFont typeface="Arial" charset="0"/>
              <a:buNone/>
              <a:tabLst/>
              <a:defRPr sz="4000" i="0" baseline="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You can put some kind of introductory or covering statement on this side.</a:t>
            </a:r>
          </a:p>
        </p:txBody>
      </p:sp>
      <p:sp>
        <p:nvSpPr>
          <p:cNvPr id="9"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539179" y="1791565"/>
            <a:ext cx="6795359" cy="4448415"/>
          </a:xfrm>
        </p:spPr>
        <p:txBody>
          <a:bodyPr lIns="9000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2400" b="0" i="0">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4"/>
            <a:ext cx="11408408" cy="976094"/>
          </a:xfrm>
        </p:spPr>
        <p:txBody>
          <a:bodyPr anchor="t" anchorCtr="0">
            <a:normAutofit/>
          </a:bodyPr>
          <a:lstStyle>
            <a:lvl1pPr algn="ctr">
              <a:defRPr sz="5400" b="1" i="0">
                <a:solidFill>
                  <a:srgbClr val="229CD0"/>
                </a:solidFill>
                <a:latin typeface="Helvetica" pitchFamily="2" charset="0"/>
              </a:defRPr>
            </a:lvl1pPr>
          </a:lstStyle>
          <a:p>
            <a:r>
              <a:rPr lang="en-AU" noProof="0" dirty="0"/>
              <a:t>Split Layout Slide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6"/>
            <a:ext cx="5721926" cy="485248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3655550"/>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090863"/>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247064"/>
            <a:ext cx="4476907" cy="1084262"/>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5" name="Text Placeholder 4"/>
          <p:cNvSpPr>
            <a:spLocks noGrp="1"/>
          </p:cNvSpPr>
          <p:nvPr>
            <p:ph type="body" sz="quarter" idx="16" hasCustomPrompt="1"/>
          </p:nvPr>
        </p:nvSpPr>
        <p:spPr>
          <a:xfrm>
            <a:off x="112713" y="5673265"/>
            <a:ext cx="11934825" cy="754062"/>
          </a:xfrm>
        </p:spPr>
        <p:txBody>
          <a:bodyPr anchor="ctr"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b="1"/>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dirty="0"/>
              <a:t>Resources for this workshop: </a:t>
            </a:r>
            <a:r>
              <a:rPr lang="en-US" b="1" i="0" dirty="0" err="1">
                <a:latin typeface="Helvetica" pitchFamily="2" charset="0"/>
              </a:rPr>
              <a:t>www.rlc.org.au</a:t>
            </a:r>
            <a:r>
              <a:rPr lang="en-US" b="1" i="0" dirty="0">
                <a:latin typeface="Helvetica" pitchFamily="2" charset="0"/>
              </a:rPr>
              <a:t>/training/resources/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 no lin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5"/>
            <a:ext cx="5721926" cy="5582653"/>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4136813"/>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572126"/>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728327"/>
            <a:ext cx="4476907" cy="1078915"/>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6E25DEDA-CBA5-8F4A-B549-C99DF9A6691C}"/>
              </a:ext>
            </a:extLst>
          </p:cNvPr>
          <p:cNvSpPr/>
          <p:nvPr userDrawn="1"/>
        </p:nvSpPr>
        <p:spPr>
          <a:xfrm>
            <a:off x="483847" y="-2200487"/>
            <a:ext cx="11258974" cy="11258974"/>
          </a:xfrm>
          <a:prstGeom prst="ellipse">
            <a:avLst/>
          </a:prstGeom>
          <a:solidFill>
            <a:srgbClr val="229CD0">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p:cNvSpPr>
            <a:spLocks noGrp="1"/>
          </p:cNvSpPr>
          <p:nvPr>
            <p:ph type="body" sz="quarter" idx="16" hasCustomPrompt="1"/>
          </p:nvPr>
        </p:nvSpPr>
        <p:spPr>
          <a:xfrm>
            <a:off x="112713" y="3443347"/>
            <a:ext cx="11934825" cy="754062"/>
          </a:xfrm>
        </p:spPr>
        <p:txBody>
          <a:bodyPr anchor="t"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1">
                <a:solidFill>
                  <a:srgbClr val="229CD0"/>
                </a:solidFill>
              </a:defRPr>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b="1" i="0" dirty="0" err="1">
                <a:latin typeface="Helvetica" pitchFamily="2" charset="0"/>
              </a:rPr>
              <a:t>www.rlc.org.au</a:t>
            </a:r>
            <a:r>
              <a:rPr lang="en-US" b="1" i="0" dirty="0">
                <a:latin typeface="Helvetica" pitchFamily="2" charset="0"/>
              </a:rPr>
              <a:t>/training/resources/police</a:t>
            </a:r>
            <a:endParaRPr lang="en-US" dirty="0"/>
          </a:p>
        </p:txBody>
      </p:sp>
      <p:sp>
        <p:nvSpPr>
          <p:cNvPr id="3" name="TextBox 2"/>
          <p:cNvSpPr txBox="1"/>
          <p:nvPr userDrawn="1"/>
        </p:nvSpPr>
        <p:spPr>
          <a:xfrm>
            <a:off x="0" y="2759243"/>
            <a:ext cx="12192000" cy="769441"/>
          </a:xfrm>
          <a:prstGeom prst="rect">
            <a:avLst/>
          </a:prstGeom>
          <a:noFill/>
        </p:spPr>
        <p:txBody>
          <a:bodyPr wrap="square" rtlCol="0">
            <a:spAutoFit/>
          </a:bodyPr>
          <a:lstStyle/>
          <a:p>
            <a:pPr algn="ctr"/>
            <a:r>
              <a:rPr lang="en-US" sz="4400" b="1" i="0">
                <a:solidFill>
                  <a:schemeClr val="tx1">
                    <a:lumMod val="90000"/>
                    <a:lumOff val="10000"/>
                  </a:schemeClr>
                </a:solidFill>
                <a:latin typeface="Helvetica" charset="0"/>
                <a:ea typeface="Helvetica" charset="0"/>
                <a:cs typeface="Helvetica" charset="0"/>
              </a:rPr>
              <a:t>Resources for this workshop:</a:t>
            </a:r>
          </a:p>
        </p:txBody>
      </p:sp>
    </p:spTree>
    <p:extLst>
      <p:ext uri="{BB962C8B-B14F-4D97-AF65-F5344CB8AC3E}">
        <p14:creationId xmlns:p14="http://schemas.microsoft.com/office/powerpoint/2010/main" val="117761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fore You 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2982916" y="3587807"/>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
        <p:nvSpPr>
          <p:cNvPr id="3" name="Title 2"/>
          <p:cNvSpPr>
            <a:spLocks noGrp="1"/>
          </p:cNvSpPr>
          <p:nvPr>
            <p:ph type="title" hasCustomPrompt="1"/>
          </p:nvPr>
        </p:nvSpPr>
        <p:spPr>
          <a:xfrm>
            <a:off x="935301" y="814835"/>
            <a:ext cx="10296000" cy="887360"/>
          </a:xfrm>
        </p:spPr>
        <p:txBody>
          <a:bodyPr/>
          <a:lstStyle/>
          <a:p>
            <a:r>
              <a:rPr lang="en-US" dirty="0"/>
              <a:t>Before You Go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 Can Come To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935301" y="814835"/>
            <a:ext cx="10296000" cy="887360"/>
          </a:xfrm>
        </p:spPr>
        <p:txBody>
          <a:bodyPr/>
          <a:lstStyle/>
          <a:p>
            <a:r>
              <a:rPr lang="en-US" dirty="0"/>
              <a:t>We Can Come To You</a:t>
            </a:r>
          </a:p>
        </p:txBody>
      </p:sp>
      <p:sp>
        <p:nvSpPr>
          <p:cNvPr id="12"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3057116" y="4465769"/>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3"/>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AU" noProof="0">
              <a:solidFill>
                <a:srgbClr val="229CD0"/>
              </a:solidFill>
            </a:endParaRPr>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886021" y="2921165"/>
            <a:ext cx="7434468" cy="1015663"/>
          </a:xfrm>
          <a:prstGeom prst="rect">
            <a:avLst/>
          </a:prstGeom>
          <a:noFill/>
        </p:spPr>
        <p:txBody>
          <a:bodyPr wrap="none" rtlCol="0" anchor="ctr" anchorCtr="0">
            <a:noAutofit/>
          </a:bodyPr>
          <a:lstStyle/>
          <a:p>
            <a:r>
              <a:rPr lang="en-AU" sz="6000" b="1" i="0" kern="1200">
                <a:solidFill>
                  <a:schemeClr val="bg1"/>
                </a:solidFill>
                <a:latin typeface="Helvetica" charset="0"/>
                <a:ea typeface="Helvetica" charset="0"/>
                <a:cs typeface="Helvetica" charset="0"/>
              </a:rPr>
              <a:t>Thank you</a:t>
            </a:r>
          </a:p>
        </p:txBody>
      </p:sp>
      <p:sp>
        <p:nvSpPr>
          <p:cNvPr id="13" name="Oval 12">
            <a:extLst>
              <a:ext uri="{FF2B5EF4-FFF2-40B4-BE49-F238E27FC236}">
                <a16:creationId xmlns:a16="http://schemas.microsoft.com/office/drawing/2014/main" id="{6E25DEDA-CBA5-8F4A-B549-C99DF9A6691C}"/>
              </a:ext>
            </a:extLst>
          </p:cNvPr>
          <p:cNvSpPr/>
          <p:nvPr userDrawn="1"/>
        </p:nvSpPr>
        <p:spPr>
          <a:xfrm>
            <a:off x="460325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25DEDA-CBA5-8F4A-B549-C99DF9A6691C}"/>
              </a:ext>
            </a:extLst>
          </p:cNvPr>
          <p:cNvSpPr/>
          <p:nvPr userDrawn="1"/>
        </p:nvSpPr>
        <p:spPr>
          <a:xfrm>
            <a:off x="6340350" y="-177801"/>
            <a:ext cx="16478250" cy="164782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3495" y="5403158"/>
            <a:ext cx="4122834" cy="11679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List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990620" y="4077050"/>
            <a:ext cx="10360132" cy="887360"/>
          </a:xfrm>
        </p:spPr>
        <p:txBody>
          <a:bodyPr anchor="ctr" anchorCtr="0">
            <a:normAutofit/>
          </a:bodyPr>
          <a:lstStyle>
            <a:lvl1pPr algn="ctr">
              <a:defRPr lang="en-AU" sz="3600" b="1" i="0" dirty="0">
                <a:solidFill>
                  <a:srgbClr val="229CD0"/>
                </a:solidFill>
                <a:latin typeface="Helvetica" pitchFamily="2" charset="0"/>
              </a:defRPr>
            </a:lvl1pPr>
          </a:lstStyle>
          <a:p>
            <a:r>
              <a:rPr lang="en-US" dirty="0"/>
              <a:t>Presenter Name</a:t>
            </a:r>
            <a:endParaRPr lang="en-AU" dirty="0"/>
          </a:p>
        </p:txBody>
      </p:sp>
      <p:sp>
        <p:nvSpPr>
          <p:cNvPr id="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4847228" y="1366787"/>
            <a:ext cx="2646916" cy="2710263"/>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presenter</a:t>
            </a:r>
          </a:p>
        </p:txBody>
      </p:sp>
      <p:sp>
        <p:nvSpPr>
          <p:cNvPr id="5"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978429" y="4964410"/>
            <a:ext cx="10384516" cy="1084262"/>
          </a:xfrm>
        </p:spPr>
        <p:txBody>
          <a:bodyPr anchor="t">
            <a:normAutofit/>
          </a:bodyPr>
          <a:lstStyle>
            <a:lvl1pPr algn="ctr">
              <a:spcBef>
                <a:spcPts val="0"/>
              </a:spcBef>
              <a:defRPr sz="28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6" name="Oval 5">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85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list -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Pct val="125000"/>
              <a:buFont typeface="Arial" charset="0"/>
              <a:buChar char="•"/>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576470" y="395066"/>
            <a:ext cx="10888182" cy="887360"/>
          </a:xfrm>
        </p:spPr>
        <p:txBody>
          <a:bodyPr/>
          <a:lstStyle>
            <a:lvl1pPr algn="ctr">
              <a:defRPr b="1" i="0">
                <a:solidFill>
                  <a:srgbClr val="229CD0"/>
                </a:solidFill>
                <a:latin typeface="Helvetica" pitchFamily="2" charset="0"/>
              </a:defRPr>
            </a:lvl1pPr>
          </a:lstStyle>
          <a:p>
            <a:r>
              <a:rPr lang="en-AU" noProof="0" dirty="0"/>
              <a:t>Slide With Two Sections</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576469"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sz="2400" b="0" i="0"/>
            </a:lvl2pPr>
            <a:lvl3pPr>
              <a:defRPr sz="2400" b="0" i="0"/>
            </a:lvl3pPr>
            <a:lvl4pPr>
              <a:defRPr sz="2400" b="0" i="0"/>
            </a:lvl4pPr>
            <a:lvl5pPr>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b="0" i="0"/>
            </a:lvl2pPr>
            <a:lvl3pPr>
              <a:defRPr b="0" i="0"/>
            </a:lvl3pPr>
            <a:lvl4pPr>
              <a:defRPr b="0" i="0"/>
            </a:lvl4pPr>
            <a:lvl5pPr>
              <a:defRPr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Tree>
    <p:extLst>
      <p:ext uri="{BB962C8B-B14F-4D97-AF65-F5344CB8AC3E}">
        <p14:creationId xmlns:p14="http://schemas.microsoft.com/office/powerpoint/2010/main" val="84650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935301" y="1532415"/>
            <a:ext cx="10296000" cy="4459190"/>
          </a:xfrm>
        </p:spPr>
        <p:txBody>
          <a:bodyPr numCol="2" spcCol="360000"/>
          <a:lstStyle>
            <a:lvl1pPr marL="342900" marR="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2800">
                <a:latin typeface="Helvetica" pitchFamily="2" charset="0"/>
              </a:defRPr>
            </a:lvl1pPr>
            <a:lvl2pPr>
              <a:defRPr/>
            </a:lvl2pPr>
            <a:lvl3pPr>
              <a:defRPr/>
            </a:lvl3pPr>
            <a:lvl4pPr>
              <a:defRPr/>
            </a:lvl4pPr>
            <a:lvl5pPr>
              <a:defRPr/>
            </a:lvl5pPr>
          </a:lstStyle>
          <a:p>
            <a:pPr lvl="0"/>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lvl="0"/>
            <a:r>
              <a:rPr lang="en-AU" noProof="0" dirty="0"/>
              <a:t>If you keep adding bullet points, your text will automatically flow across two columns.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848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935301" y="1532415"/>
            <a:ext cx="10296000" cy="4459189"/>
          </a:xfrm>
        </p:spPr>
        <p:txBody>
          <a:bodyPr numCol="3" spcCol="360000"/>
          <a:lstStyle>
            <a:lvl1pPr>
              <a:defRPr sz="2800" b="0" i="0">
                <a:latin typeface="Helvetica" pitchFamily="2" charset="0"/>
              </a:defRPr>
            </a:lvl1pPr>
            <a:lvl2pPr>
              <a:defRPr sz="2800" b="0" i="0">
                <a:latin typeface="Helvetica" pitchFamily="2" charset="0"/>
              </a:defRPr>
            </a:lvl2pPr>
            <a:lvl3pPr>
              <a:defRPr sz="2800" b="0" i="0">
                <a:latin typeface="Helvetica" pitchFamily="2" charset="0"/>
              </a:defRPr>
            </a:lvl3pPr>
            <a:lvl4pPr>
              <a:defRPr sz="2800" b="0" i="0">
                <a:latin typeface="Helvetica" pitchFamily="2" charset="0"/>
              </a:defRPr>
            </a:lvl4pPr>
            <a:lvl5pPr>
              <a:defRPr sz="2800" b="0" i="0">
                <a:latin typeface="Helvetica" pitchFamily="2"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334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3" name="Subtitle 72">
            <a:extLst>
              <a:ext uri="{FF2B5EF4-FFF2-40B4-BE49-F238E27FC236}">
                <a16:creationId xmlns:a16="http://schemas.microsoft.com/office/drawing/2014/main" id="{2993D1DC-23D0-40CA-BA80-0CCA239AC610}"/>
              </a:ext>
            </a:extLst>
          </p:cNvPr>
          <p:cNvSpPr>
            <a:spLocks noGrp="1"/>
          </p:cNvSpPr>
          <p:nvPr>
            <p:ph type="subTitle" idx="1" hasCustomPrompt="1"/>
          </p:nvPr>
        </p:nvSpPr>
        <p:spPr>
          <a:xfrm>
            <a:off x="1" y="0"/>
            <a:ext cx="5910258" cy="6869505"/>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 name="connsiteX0" fmla="*/ 0 w 5910258"/>
              <a:gd name="connsiteY0" fmla="*/ 0 h 6869505"/>
              <a:gd name="connsiteX1" fmla="*/ 4311112 w 5910258"/>
              <a:gd name="connsiteY1" fmla="*/ 0 h 6869505"/>
              <a:gd name="connsiteX2" fmla="*/ 5910258 w 5910258"/>
              <a:gd name="connsiteY2" fmla="*/ 6869505 h 6869505"/>
              <a:gd name="connsiteX3" fmla="*/ 0 w 5910258"/>
              <a:gd name="connsiteY3" fmla="*/ 6857998 h 6869505"/>
              <a:gd name="connsiteX4" fmla="*/ 0 w 5910258"/>
              <a:gd name="connsiteY4" fmla="*/ 0 h 686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0258" h="6869505">
                <a:moveTo>
                  <a:pt x="0" y="0"/>
                </a:moveTo>
                <a:lnTo>
                  <a:pt x="4311112" y="0"/>
                </a:lnTo>
                <a:lnTo>
                  <a:pt x="5910258" y="6869505"/>
                </a:lnTo>
                <a:lnTo>
                  <a:pt x="0" y="6857998"/>
                </a:lnTo>
                <a:lnTo>
                  <a:pt x="0" y="0"/>
                </a:lnTo>
                <a:close/>
              </a:path>
            </a:pathLst>
          </a:custGeom>
          <a:solidFill>
            <a:schemeClr val="bg1">
              <a:alpha val="80000"/>
            </a:schemeClr>
          </a:solidFill>
        </p:spPr>
        <p:txBody>
          <a:bodyPr wrap="square" lIns="576000" tIns="2484000" rIns="1404000" anchor="t" anchorCtr="0">
            <a:noAutofit/>
          </a:bodyPr>
          <a:lstStyle>
            <a:lvl1pPr marL="0" indent="0" algn="l">
              <a:spcAft>
                <a:spcPts val="1200"/>
              </a:spcAft>
              <a:buNone/>
              <a:defRPr sz="3800" b="1" i="0">
                <a:solidFill>
                  <a:srgbClr val="229CD0"/>
                </a:solidFill>
                <a:latin typeface="Helvetica" pitchFamily="2" charset="0"/>
              </a:defRPr>
            </a:lvl1pPr>
            <a:lvl2pPr marL="0" indent="0" algn="l">
              <a:spcBef>
                <a:spcPts val="2400"/>
              </a:spcBef>
              <a:buNone/>
              <a:defRPr sz="2000" b="1" i="0">
                <a:solidFill>
                  <a:schemeClr val="tx1">
                    <a:lumMod val="65000"/>
                    <a:lumOff val="35000"/>
                  </a:schemeClr>
                </a:solidFill>
                <a:latin typeface="Helvetica" pitchFamily="2" charset="0"/>
              </a:defRPr>
            </a:lvl2pPr>
            <a:lvl3pPr marL="0" indent="0" algn="l">
              <a:buNone/>
              <a:defRPr sz="1800" b="1" i="0">
                <a:solidFill>
                  <a:schemeClr val="tx1">
                    <a:lumMod val="65000"/>
                    <a:lumOff val="35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tx1">
                    <a:lumMod val="65000"/>
                    <a:lumOff val="35000"/>
                  </a:schemeClr>
                </a:solidFill>
                <a:latin typeface="Helvetica" pitchFamily="2" charset="0"/>
              </a:defRPr>
            </a:lvl9pPr>
          </a:lstStyle>
          <a:p>
            <a:r>
              <a:rPr lang="en-AU" noProof="0" dirty="0"/>
              <a:t>Click to add title</a:t>
            </a:r>
          </a:p>
        </p:txBody>
      </p:sp>
    </p:spTree>
    <p:extLst>
      <p:ext uri="{BB962C8B-B14F-4D97-AF65-F5344CB8AC3E}">
        <p14:creationId xmlns:p14="http://schemas.microsoft.com/office/powerpoint/2010/main" val="114439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88" y="0"/>
            <a:ext cx="73898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a:xfrm>
            <a:off x="10960059" y="6172501"/>
            <a:ext cx="846000" cy="365125"/>
          </a:xfrm>
          <a:prstGeom prst="rect">
            <a:avLst/>
          </a:prstGeom>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67" y="1167579"/>
            <a:ext cx="4549775" cy="421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Subtitle 21">
            <a:extLst>
              <a:ext uri="{FF2B5EF4-FFF2-40B4-BE49-F238E27FC236}">
                <a16:creationId xmlns:a16="http://schemas.microsoft.com/office/drawing/2014/main" id="{8342C053-5A99-403F-B0F2-E86B39C4B7D3}"/>
              </a:ext>
            </a:extLst>
          </p:cNvPr>
          <p:cNvSpPr>
            <a:spLocks noGrp="1"/>
          </p:cNvSpPr>
          <p:nvPr>
            <p:ph type="subTitle" idx="1" hasCustomPrompt="1"/>
          </p:nvPr>
        </p:nvSpPr>
        <p:spPr>
          <a:xfrm>
            <a:off x="5110132" y="-1564617"/>
            <a:ext cx="10290288" cy="10287762"/>
          </a:xfrm>
          <a:prstGeom prst="ellipse">
            <a:avLst/>
          </a:prstGeom>
          <a:solidFill>
            <a:srgbClr val="229CD0"/>
          </a:solidFill>
        </p:spPr>
        <p:txBody>
          <a:bodyPr vert="horz" wrap="square" lIns="720000" tIns="720000" rIns="2520000" bIns="720000" anchor="ctr" anchorCtr="1">
            <a:noAutofit/>
          </a:bodyPr>
          <a:lstStyle>
            <a:lvl1pPr marL="0" indent="0" algn="l">
              <a:spcAft>
                <a:spcPts val="1200"/>
              </a:spcAft>
              <a:buNone/>
              <a:defRPr sz="3800" b="1" i="0">
                <a:solidFill>
                  <a:schemeClr val="bg1"/>
                </a:solidFill>
                <a:latin typeface="Helvetica" pitchFamily="2" charset="0"/>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p:txBody>
      </p:sp>
    </p:spTree>
    <p:extLst>
      <p:ext uri="{BB962C8B-B14F-4D97-AF65-F5344CB8AC3E}">
        <p14:creationId xmlns:p14="http://schemas.microsoft.com/office/powerpoint/2010/main" val="3745802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59" y="433469"/>
            <a:ext cx="4829371" cy="573903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316357" y="395066"/>
            <a:ext cx="6326669" cy="887360"/>
          </a:xfrm>
        </p:spPr>
        <p:txBody>
          <a:bodyPr/>
          <a:lstStyle>
            <a:lvl1pPr>
              <a:defRPr/>
            </a:lvl1pPr>
          </a:lstStyle>
          <a:p>
            <a:r>
              <a:rPr lang="en-US" dirty="0"/>
              <a:t>Slide Title</a:t>
            </a:r>
            <a:endParaRPr lang="en-AU" dirty="0"/>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DA6974CE-5775-4767-8B2D-E006DC5555FD}"/>
              </a:ext>
            </a:extLst>
          </p:cNvPr>
          <p:cNvSpPr>
            <a:spLocks noGrp="1"/>
          </p:cNvSpPr>
          <p:nvPr>
            <p:ph type="dt" sz="half" idx="17"/>
          </p:nvPr>
        </p:nvSpPr>
        <p:spPr>
          <a:xfrm>
            <a:off x="8412983" y="6172501"/>
            <a:ext cx="2484000" cy="365125"/>
          </a:xfrm>
          <a:prstGeom prst="rect">
            <a:avLst/>
          </a:prstGeom>
        </p:spPr>
        <p:txBody>
          <a:bodyPr/>
          <a:lstStyle/>
          <a:p>
            <a:fld id="{15C1EA3C-26E9-4B87-838B-C7B127160328}" type="datetime1">
              <a:rPr lang="en-AU" noProof="0" smtClean="0"/>
              <a:t>30/11/22</a:t>
            </a:fld>
            <a:endParaRPr lang="en-AU" noProof="0"/>
          </a:p>
        </p:txBody>
      </p:sp>
      <p:sp>
        <p:nvSpPr>
          <p:cNvPr id="6" name="Slide Number Placeholder 5">
            <a:extLst>
              <a:ext uri="{FF2B5EF4-FFF2-40B4-BE49-F238E27FC236}">
                <a16:creationId xmlns:a16="http://schemas.microsoft.com/office/drawing/2014/main" id="{B597E5B4-99B2-4696-8ED1-B7AB1747A2AF}"/>
              </a:ext>
            </a:extLst>
          </p:cNvPr>
          <p:cNvSpPr>
            <a:spLocks noGrp="1"/>
          </p:cNvSpPr>
          <p:nvPr>
            <p:ph type="sldNum" sz="quarter" idx="18"/>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63294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4829370" cy="278970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6CEFDF54-79BF-4A62-9A89-30BB4DEA2CC2}"/>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11136EA4-84ED-4506-A242-5F0C906222BB}"/>
              </a:ext>
            </a:extLst>
          </p:cNvPr>
          <p:cNvSpPr>
            <a:spLocks noGrp="1"/>
          </p:cNvSpPr>
          <p:nvPr>
            <p:ph type="ftr" sz="quarter" idx="17"/>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87D72EC5-4F70-48F3-89D4-91D2D67BE51B}"/>
              </a:ext>
            </a:extLst>
          </p:cNvPr>
          <p:cNvSpPr>
            <a:spLocks noGrp="1"/>
          </p:cNvSpPr>
          <p:nvPr>
            <p:ph type="dt" sz="half" idx="18"/>
          </p:nvPr>
        </p:nvSpPr>
        <p:spPr>
          <a:xfrm>
            <a:off x="8412983" y="6172501"/>
            <a:ext cx="2484000" cy="365125"/>
          </a:xfrm>
          <a:prstGeom prst="rect">
            <a:avLst/>
          </a:prstGeom>
        </p:spPr>
        <p:txBody>
          <a:bodyPr/>
          <a:lstStyle/>
          <a:p>
            <a:fld id="{15C1EA3C-26E9-4B87-838B-C7B127160328}" type="datetime1">
              <a:rPr lang="en-AU" noProof="0" smtClean="0"/>
              <a:t>30/11/22</a:t>
            </a:fld>
            <a:endParaRPr lang="en-AU" noProof="0"/>
          </a:p>
        </p:txBody>
      </p:sp>
      <p:sp>
        <p:nvSpPr>
          <p:cNvPr id="6" name="Slide Number Placeholder 5">
            <a:extLst>
              <a:ext uri="{FF2B5EF4-FFF2-40B4-BE49-F238E27FC236}">
                <a16:creationId xmlns:a16="http://schemas.microsoft.com/office/drawing/2014/main" id="{2610718A-D70B-4A4B-A26A-0BF5E34D0069}"/>
              </a:ext>
            </a:extLst>
          </p:cNvPr>
          <p:cNvSpPr>
            <a:spLocks noGrp="1"/>
          </p:cNvSpPr>
          <p:nvPr>
            <p:ph type="sldNum" sz="quarter" idx="19"/>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4133165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2A85445C-DF4B-4BAF-BA3E-2C7E13C69663}"/>
              </a:ext>
            </a:extLst>
          </p:cNvPr>
          <p:cNvSpPr>
            <a:spLocks noGrp="1"/>
          </p:cNvSpPr>
          <p:nvPr>
            <p:ph type="pic" sz="quarter" idx="22"/>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65648" y="433469"/>
            <a:ext cx="2292882"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2A715146-2554-48EE-B19F-EB08682D4D75}"/>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BFBB8C37-F6A7-408B-AED7-05A293BD9B5C}"/>
              </a:ext>
            </a:extLst>
          </p:cNvPr>
          <p:cNvSpPr>
            <a:spLocks noGrp="1"/>
          </p:cNvSpPr>
          <p:nvPr>
            <p:ph type="dt" sz="half" idx="19"/>
          </p:nvPr>
        </p:nvSpPr>
        <p:spPr>
          <a:xfrm>
            <a:off x="8412983" y="6172501"/>
            <a:ext cx="2484000" cy="365125"/>
          </a:xfrm>
          <a:prstGeom prst="rect">
            <a:avLst/>
          </a:prstGeom>
        </p:spPr>
        <p:txBody>
          <a:bodyPr/>
          <a:lstStyle/>
          <a:p>
            <a:fld id="{15C1EA3C-26E9-4B87-838B-C7B127160328}" type="datetime1">
              <a:rPr lang="en-AU" noProof="0" smtClean="0"/>
              <a:t>30/11/22</a:t>
            </a:fld>
            <a:endParaRPr lang="en-AU" noProof="0"/>
          </a:p>
        </p:txBody>
      </p:sp>
      <p:sp>
        <p:nvSpPr>
          <p:cNvPr id="6" name="Slide Number Placeholder 5">
            <a:extLst>
              <a:ext uri="{FF2B5EF4-FFF2-40B4-BE49-F238E27FC236}">
                <a16:creationId xmlns:a16="http://schemas.microsoft.com/office/drawing/2014/main" id="{D217EB9A-C91F-4B28-8363-238C69D8FF42}"/>
              </a:ext>
            </a:extLst>
          </p:cNvPr>
          <p:cNvSpPr>
            <a:spLocks noGrp="1"/>
          </p:cNvSpPr>
          <p:nvPr>
            <p:ph type="sldNum" sz="quarter" idx="20"/>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340252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E0A0B3FD-4538-4369-83B6-70C4DFCECFF6}"/>
              </a:ext>
            </a:extLst>
          </p:cNvPr>
          <p:cNvSpPr>
            <a:spLocks noGrp="1"/>
          </p:cNvSpPr>
          <p:nvPr>
            <p:ph type="pic" sz="quarter" idx="24"/>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16" name="Picture Placeholder 8">
            <a:extLst>
              <a:ext uri="{FF2B5EF4-FFF2-40B4-BE49-F238E27FC236}">
                <a16:creationId xmlns:a16="http://schemas.microsoft.com/office/drawing/2014/main" id="{B2A43BD1-0F4A-4FE6-96C0-15FBFE85BD1F}"/>
              </a:ext>
            </a:extLst>
          </p:cNvPr>
          <p:cNvSpPr>
            <a:spLocks noGrp="1"/>
          </p:cNvSpPr>
          <p:nvPr>
            <p:ph type="pic" sz="quarter" idx="25"/>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56458" y="433469"/>
            <a:ext cx="2302072" cy="133183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56458" y="1953366"/>
            <a:ext cx="2302072" cy="127350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AB543F44-FB67-4998-BE74-154B2E107900}"/>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3895DF14-2515-429C-B3CC-7063B560D420}"/>
              </a:ext>
            </a:extLst>
          </p:cNvPr>
          <p:cNvSpPr>
            <a:spLocks noGrp="1"/>
          </p:cNvSpPr>
          <p:nvPr>
            <p:ph type="dt" sz="half" idx="22"/>
          </p:nvPr>
        </p:nvSpPr>
        <p:spPr>
          <a:xfrm>
            <a:off x="8412983" y="6172501"/>
            <a:ext cx="2484000" cy="365125"/>
          </a:xfrm>
          <a:prstGeom prst="rect">
            <a:avLst/>
          </a:prstGeom>
        </p:spPr>
        <p:txBody>
          <a:bodyPr/>
          <a:lstStyle/>
          <a:p>
            <a:fld id="{15C1EA3C-26E9-4B87-838B-C7B127160328}" type="datetime1">
              <a:rPr lang="en-AU" noProof="0" smtClean="0"/>
              <a:t>30/11/22</a:t>
            </a:fld>
            <a:endParaRPr lang="en-AU" noProof="0"/>
          </a:p>
        </p:txBody>
      </p:sp>
      <p:sp>
        <p:nvSpPr>
          <p:cNvPr id="6" name="Slide Number Placeholder 5">
            <a:extLst>
              <a:ext uri="{FF2B5EF4-FFF2-40B4-BE49-F238E27FC236}">
                <a16:creationId xmlns:a16="http://schemas.microsoft.com/office/drawing/2014/main" id="{6B923CC6-05EA-4B5E-8619-45B5D426CFF2}"/>
              </a:ext>
            </a:extLst>
          </p:cNvPr>
          <p:cNvSpPr>
            <a:spLocks noGrp="1"/>
          </p:cNvSpPr>
          <p:nvPr>
            <p:ph type="sldNum" sz="quarter" idx="23"/>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75262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a:t>Acknowledgement</a:t>
            </a:r>
          </a:p>
          <a:p>
            <a:r>
              <a:rPr lang="en-AU"/>
              <a:t>Of Country </a:t>
            </a:r>
          </a:p>
        </p:txBody>
      </p:sp>
    </p:spTree>
    <p:extLst>
      <p:ext uri="{BB962C8B-B14F-4D97-AF65-F5344CB8AC3E}">
        <p14:creationId xmlns:p14="http://schemas.microsoft.com/office/powerpoint/2010/main" val="678094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0" y="433470"/>
            <a:ext cx="11325062"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4" y="2007045"/>
            <a:ext cx="2965787"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6" y="2007045"/>
            <a:ext cx="2965787"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120524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B205D1-9CBC-004D-8682-ADEFB792C1C4}"/>
              </a:ext>
            </a:extLst>
          </p:cNvPr>
          <p:cNvSpPr/>
          <p:nvPr userDrawn="1"/>
        </p:nvSpPr>
        <p:spPr>
          <a:xfrm>
            <a:off x="-1" y="5510785"/>
            <a:ext cx="12204001" cy="1347216"/>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25306" y="457200"/>
            <a:ext cx="11408408" cy="1002662"/>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Contents/Outline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219200" y="1459862"/>
            <a:ext cx="9620620" cy="3747138"/>
          </a:xfrm>
        </p:spPr>
        <p:txBody>
          <a:bodyPr numCol="1" spcCol="360000" anchor="ctr">
            <a:normAutofit/>
          </a:bodyPr>
          <a:lstStyle>
            <a:lvl1pPr marL="514350" marR="0" indent="-514350" algn="l" defTabSz="914400" rtl="0" eaLnBrk="1" fontAlgn="auto" latinLnBrk="0" hangingPunct="1">
              <a:lnSpc>
                <a:spcPct val="10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a:p>
            <a:pPr lvl="0"/>
            <a:r>
              <a:rPr lang="en-AU" noProof="0" dirty="0"/>
              <a:t>Sixth item in list</a:t>
            </a:r>
          </a:p>
        </p:txBody>
      </p:sp>
      <p:sp>
        <p:nvSpPr>
          <p:cNvPr id="7" name="Text Placeholder 6">
            <a:extLst>
              <a:ext uri="{FF2B5EF4-FFF2-40B4-BE49-F238E27FC236}">
                <a16:creationId xmlns:a16="http://schemas.microsoft.com/office/drawing/2014/main" id="{86D88E30-3E32-264B-AC25-FC52699C4B06}"/>
              </a:ext>
            </a:extLst>
          </p:cNvPr>
          <p:cNvSpPr>
            <a:spLocks noGrp="1"/>
          </p:cNvSpPr>
          <p:nvPr>
            <p:ph type="body" sz="quarter" idx="14" hasCustomPrompt="1"/>
          </p:nvPr>
        </p:nvSpPr>
        <p:spPr>
          <a:xfrm>
            <a:off x="1219200" y="5746750"/>
            <a:ext cx="9717088" cy="874713"/>
          </a:xfrm>
        </p:spPr>
        <p:txBody>
          <a:bodyPr anchor="ctr"/>
          <a:lstStyle>
            <a:lvl1pPr algn="l">
              <a:defRPr sz="2400" b="1" i="0">
                <a:solidFill>
                  <a:schemeClr val="bg1"/>
                </a:solidFill>
                <a:latin typeface="Helvetica" pitchFamily="2" charset="0"/>
              </a:defRPr>
            </a:lvl1pPr>
          </a:lstStyle>
          <a:p>
            <a:pPr lvl="0"/>
            <a:r>
              <a:rPr lang="en-US" b="1" i="0" dirty="0">
                <a:latin typeface="Helvetica" pitchFamily="2" charset="0"/>
              </a:rPr>
              <a:t>Resources: </a:t>
            </a:r>
            <a:r>
              <a:rPr lang="en-US" b="1" i="0" dirty="0" err="1">
                <a:latin typeface="Helvetica" pitchFamily="2" charset="0"/>
              </a:rPr>
              <a:t>www.rlc.org.au</a:t>
            </a:r>
            <a:r>
              <a:rPr lang="en-US" b="1" i="0" dirty="0">
                <a:latin typeface="Helvetica" pitchFamily="2" charset="0"/>
              </a:rPr>
              <a:t>/training/resources/</a:t>
            </a:r>
            <a:endParaRPr lang="en-US" dirty="0"/>
          </a:p>
        </p:txBody>
      </p:sp>
    </p:spTree>
    <p:extLst>
      <p:ext uri="{BB962C8B-B14F-4D97-AF65-F5344CB8AC3E}">
        <p14:creationId xmlns:p14="http://schemas.microsoft.com/office/powerpoint/2010/main" val="335697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baseline="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191357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Numbered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dirty="0"/>
              <a:t>First level bullet </a:t>
            </a:r>
          </a:p>
          <a:p>
            <a:pPr lvl="2"/>
            <a:r>
              <a:rPr lang="en-AU" noProof="0" dirty="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706583" y="1482436"/>
            <a:ext cx="10627956" cy="4835237"/>
          </a:xfrm>
        </p:spPr>
        <p:txBody>
          <a:bodyPr anchor="ctr" anchorCtr="0">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0" i="0">
                <a:solidFill>
                  <a:schemeClr val="tx1">
                    <a:lumMod val="95000"/>
                    <a:lumOff val="5000"/>
                  </a:schemeClr>
                </a:solidFill>
                <a:latin typeface="Helvetica" pitchFamily="2" charset="0"/>
              </a:defRPr>
            </a:lvl1pPr>
            <a:lvl2pPr marL="0" indent="-342900">
              <a:spcBef>
                <a:spcPts val="1000"/>
              </a:spcBef>
              <a:spcAft>
                <a:spcPts val="0"/>
              </a:spcAft>
              <a:buFont typeface="Arial" charset="0"/>
              <a:buChar char="•"/>
              <a:defRPr sz="3600" b="0" i="0">
                <a:solidFill>
                  <a:schemeClr val="tx1">
                    <a:lumMod val="95000"/>
                    <a:lumOff val="5000"/>
                  </a:schemeClr>
                </a:solidFill>
              </a:defRPr>
            </a:lvl2pPr>
            <a:lvl3pPr marL="432000" indent="-324000">
              <a:spcBef>
                <a:spcPts val="1000"/>
              </a:spcBef>
              <a:spcAft>
                <a:spcPts val="1200"/>
              </a:spcAft>
              <a:defRPr sz="3200" b="0" i="0">
                <a:solidFill>
                  <a:schemeClr val="tx1">
                    <a:lumMod val="95000"/>
                    <a:lumOff val="5000"/>
                  </a:schemeClr>
                </a:solidFill>
              </a:defRPr>
            </a:lvl3pPr>
            <a:lvl4pPr marL="0">
              <a:spcAft>
                <a:spcPts val="1200"/>
              </a:spcAft>
              <a:defRPr sz="1800" b="0" i="0">
                <a:solidFill>
                  <a:schemeClr val="tx1">
                    <a:lumMod val="95000"/>
                    <a:lumOff val="5000"/>
                  </a:schemeClr>
                </a:solidFill>
              </a:defRPr>
            </a:lvl4pPr>
            <a:lvl5pPr marL="0">
              <a:spcAft>
                <a:spcPts val="1200"/>
              </a:spcAft>
              <a:defRPr sz="16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There are five type style levels. To access the type styles, click on the text and press the ‘Increase / Decrease List Level’ buttons in the Paragraph section of the Home ribbon.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Edit Master text style</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Title 9"/>
          <p:cNvSpPr>
            <a:spLocks noGrp="1"/>
          </p:cNvSpPr>
          <p:nvPr>
            <p:ph type="title" hasCustomPrompt="1"/>
          </p:nvPr>
        </p:nvSpPr>
        <p:spPr>
          <a:xfrm>
            <a:off x="706583" y="445866"/>
            <a:ext cx="10627956" cy="887360"/>
          </a:xfrm>
        </p:spPr>
        <p:txBody>
          <a:bodyPr anchor="t" anchorCtr="0">
            <a:normAutofit/>
          </a:bodyPr>
          <a:lstStyle>
            <a:lvl1pPr algn="ctr">
              <a:defRPr>
                <a:solidFill>
                  <a:srgbClr val="229CD0"/>
                </a:solidFill>
              </a:defRPr>
            </a:lvl1pPr>
          </a:lstStyle>
          <a:p>
            <a:r>
              <a:rPr lang="en-US" dirty="0"/>
              <a:t>Basic Slide</a:t>
            </a:r>
          </a:p>
        </p:txBody>
      </p:sp>
    </p:spTree>
    <p:extLst>
      <p:ext uri="{BB962C8B-B14F-4D97-AF65-F5344CB8AC3E}">
        <p14:creationId xmlns:p14="http://schemas.microsoft.com/office/powerpoint/2010/main" val="283428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935301" y="445866"/>
            <a:ext cx="10296000" cy="887360"/>
          </a:xfrm>
          <a:prstGeom prst="rect">
            <a:avLst/>
          </a:prstGeom>
        </p:spPr>
        <p:txBody>
          <a:bodyPr vert="horz" lIns="91440" tIns="45720" rIns="91440" bIns="45720" rtlCol="0" anchor="t" anchorCtr="0">
            <a:normAutofit/>
          </a:bodyPr>
          <a:lstStyle/>
          <a:p>
            <a:r>
              <a:rPr lang="en-US" noProof="0" dirty="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935301" y="1557815"/>
            <a:ext cx="10300501" cy="4376944"/>
          </a:xfrm>
          <a:prstGeom prst="rect">
            <a:avLst/>
          </a:prstGeom>
        </p:spPr>
        <p:txBody>
          <a:bodyPr vert="horz" lIns="91440" tIns="45720" rIns="91440" bIns="45720" rtlCol="0">
            <a:noAutofit/>
          </a:bodyPr>
          <a:lstStyle/>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274833569"/>
      </p:ext>
    </p:extLst>
  </p:cSld>
  <p:clrMap bg1="lt1" tx1="dk1" bg2="lt2" tx2="dk2" accent1="accent1" accent2="accent2" accent3="accent3" accent4="accent4" accent5="accent5" accent6="accent6" hlink="hlink" folHlink="folHlink"/>
  <p:sldLayoutIdLst>
    <p:sldLayoutId id="2147483664" r:id="rId1"/>
    <p:sldLayoutId id="2147483767" r:id="rId2"/>
    <p:sldLayoutId id="2147483771" r:id="rId3"/>
    <p:sldLayoutId id="2147483772" r:id="rId4"/>
    <p:sldLayoutId id="2147483773" r:id="rId5"/>
    <p:sldLayoutId id="2147483656" r:id="rId6"/>
    <p:sldLayoutId id="2147483776" r:id="rId7"/>
    <p:sldLayoutId id="2147483777" r:id="rId8"/>
    <p:sldLayoutId id="2147483667" r:id="rId9"/>
    <p:sldLayoutId id="2147483780" r:id="rId10"/>
    <p:sldLayoutId id="2147483781" r:id="rId11"/>
    <p:sldLayoutId id="2147483779" r:id="rId12"/>
    <p:sldLayoutId id="2147483782" r:id="rId13"/>
    <p:sldLayoutId id="2147483783" r:id="rId14"/>
    <p:sldLayoutId id="2147483676" r:id="rId15"/>
    <p:sldLayoutId id="2147483784" r:id="rId16"/>
    <p:sldLayoutId id="2147483786" r:id="rId17"/>
    <p:sldLayoutId id="2147483785" r:id="rId18"/>
    <p:sldLayoutId id="2147483774" r:id="rId19"/>
    <p:sldLayoutId id="2147483775" r:id="rId20"/>
    <p:sldLayoutId id="2147483713" r:id="rId21"/>
    <p:sldLayoutId id="2147483668" r:id="rId22"/>
    <p:sldLayoutId id="2147483669" r:id="rId23"/>
    <p:sldLayoutId id="2147483663" r:id="rId24"/>
    <p:sldLayoutId id="2147483649" r:id="rId25"/>
    <p:sldLayoutId id="2147483670" r:id="rId26"/>
    <p:sldLayoutId id="2147483672" r:id="rId27"/>
    <p:sldLayoutId id="2147483673" r:id="rId28"/>
    <p:sldLayoutId id="2147483674" r:id="rId29"/>
    <p:sldLayoutId id="2147483675" r:id="rId30"/>
  </p:sldLayoutIdLst>
  <p:hf hdr="0" ftr="0" dt="0"/>
  <p:txStyles>
    <p:titleStyle>
      <a:lvl1pPr algn="ctr" defTabSz="914400" rtl="0" eaLnBrk="1" latinLnBrk="0" hangingPunct="1">
        <a:lnSpc>
          <a:spcPct val="90000"/>
        </a:lnSpc>
        <a:spcBef>
          <a:spcPct val="0"/>
        </a:spcBef>
        <a:buNone/>
        <a:defRPr sz="5400" b="1" i="0" kern="1200">
          <a:solidFill>
            <a:srgbClr val="229CD0"/>
          </a:solidFill>
          <a:latin typeface="Helvetica" charset="0"/>
          <a:ea typeface="Helvetica" charset="0"/>
          <a:cs typeface="Helvetica" charset="0"/>
        </a:defRPr>
      </a:lvl1pPr>
    </p:titleStyle>
    <p:body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mailto:falsintake@rlc.org.au" TargetMode="External"/><Relationship Id="rId2" Type="http://schemas.openxmlformats.org/officeDocument/2006/relationships/hyperlink" Target="https://rlc.org.au/fas" TargetMode="Externa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hyperlink" Target="https://ndh.org.au/" TargetMode="Externa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hyperlink" Target="mailto:education@rlc.org.au" TargetMode="External"/><Relationship Id="rId4" Type="http://schemas.openxmlformats.org/officeDocument/2006/relationships/hyperlink" Target="http://rlc.org.au/trainin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a:extLst>
              <a:ext uri="{FF2B5EF4-FFF2-40B4-BE49-F238E27FC236}">
                <a16:creationId xmlns:a16="http://schemas.microsoft.com/office/drawing/2014/main" id="{7EC3B96A-DE35-4697-B1A4-A9B4098A48D3}"/>
              </a:ext>
            </a:extLst>
          </p:cNvPr>
          <p:cNvSpPr>
            <a:spLocks noGrp="1"/>
          </p:cNvSpPr>
          <p:nvPr>
            <p:ph type="subTitle" idx="1"/>
          </p:nvPr>
        </p:nvSpPr>
        <p:spPr>
          <a:xfrm>
            <a:off x="500063" y="1745560"/>
            <a:ext cx="11338369" cy="2147265"/>
          </a:xfrm>
        </p:spPr>
        <p:txBody>
          <a:bodyPr/>
          <a:lstStyle/>
          <a:p>
            <a:r>
              <a:rPr lang="en-AU" sz="4400" dirty="0"/>
              <a:t>Family Law Remedies </a:t>
            </a:r>
            <a:br>
              <a:rPr lang="en-AU" sz="4400" dirty="0"/>
            </a:br>
            <a:r>
              <a:rPr lang="en-AU" sz="4400" dirty="0"/>
              <a:t>to Address </a:t>
            </a:r>
            <a:br>
              <a:rPr lang="en-AU" sz="4400" dirty="0"/>
            </a:br>
            <a:r>
              <a:rPr lang="en-AU" sz="4400" dirty="0"/>
              <a:t>Financial Abuse: </a:t>
            </a:r>
            <a:br>
              <a:rPr lang="en-AU" sz="4400" dirty="0"/>
            </a:br>
            <a:r>
              <a:rPr lang="en-AU" sz="4400" dirty="0"/>
              <a:t>Property</a:t>
            </a:r>
            <a:endParaRPr lang="en-AU" sz="1500" b="0" dirty="0"/>
          </a:p>
          <a:p>
            <a:r>
              <a:rPr lang="en-US" sz="2200" b="0" dirty="0"/>
              <a:t>November 2022</a:t>
            </a:r>
            <a:endParaRPr lang="en-AU" sz="2200" b="0" dirty="0"/>
          </a:p>
          <a:p>
            <a:endParaRPr lang="en-AU" sz="2000" b="0" dirty="0"/>
          </a:p>
          <a:p>
            <a:r>
              <a:rPr lang="en-AU" sz="2000" b="0" dirty="0"/>
              <a:t>Maria Monastiriotis				</a:t>
            </a:r>
          </a:p>
          <a:p>
            <a:r>
              <a:rPr lang="en-US" sz="1600" b="0" dirty="0"/>
              <a:t>Accredited Family Law Specialist	</a:t>
            </a:r>
            <a:r>
              <a:rPr lang="en-AU" sz="1600" b="0" dirty="0"/>
              <a:t>			</a:t>
            </a:r>
          </a:p>
        </p:txBody>
      </p:sp>
    </p:spTree>
    <p:extLst>
      <p:ext uri="{BB962C8B-B14F-4D97-AF65-F5344CB8AC3E}">
        <p14:creationId xmlns:p14="http://schemas.microsoft.com/office/powerpoint/2010/main" val="28975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560E-C630-4FBA-B0ED-10C16F273787}"/>
              </a:ext>
            </a:extLst>
          </p:cNvPr>
          <p:cNvSpPr>
            <a:spLocks noGrp="1"/>
          </p:cNvSpPr>
          <p:nvPr>
            <p:ph type="title"/>
          </p:nvPr>
        </p:nvSpPr>
        <p:spPr/>
        <p:txBody>
          <a:bodyPr>
            <a:noAutofit/>
          </a:bodyPr>
          <a:lstStyle/>
          <a:p>
            <a:r>
              <a:rPr lang="en-US" sz="4000" dirty="0"/>
              <a:t>Financial abuse in First Nations communities</a:t>
            </a:r>
            <a:endParaRPr lang="en-AU" sz="4000" dirty="0"/>
          </a:p>
        </p:txBody>
      </p:sp>
      <p:sp>
        <p:nvSpPr>
          <p:cNvPr id="3" name="Text Placeholder 2">
            <a:extLst>
              <a:ext uri="{FF2B5EF4-FFF2-40B4-BE49-F238E27FC236}">
                <a16:creationId xmlns:a16="http://schemas.microsoft.com/office/drawing/2014/main" id="{E7C7F419-D71D-4793-9802-66D63941A11D}"/>
              </a:ext>
            </a:extLst>
          </p:cNvPr>
          <p:cNvSpPr>
            <a:spLocks noGrp="1"/>
          </p:cNvSpPr>
          <p:nvPr>
            <p:ph type="body" sz="quarter" idx="13"/>
          </p:nvPr>
        </p:nvSpPr>
        <p:spPr>
          <a:xfrm>
            <a:off x="849664" y="1748940"/>
            <a:ext cx="11045628" cy="4397860"/>
          </a:xfrm>
        </p:spPr>
        <p:txBody>
          <a:bodyPr>
            <a:noAutofit/>
          </a:bodyPr>
          <a:lstStyle/>
          <a:p>
            <a:pPr marL="457200" indent="-457200">
              <a:buFont typeface="Arial" panose="020B0604020202020204" pitchFamily="34" charset="0"/>
              <a:buChar char="•"/>
            </a:pPr>
            <a:r>
              <a:rPr lang="en-US" sz="2400" dirty="0"/>
              <a:t>Can occur within broader family system – brothers, sisters, aunts, uncles, parents, nieces, nephews</a:t>
            </a:r>
          </a:p>
          <a:p>
            <a:pPr marL="457200" indent="-457200">
              <a:buFont typeface="Arial" panose="020B0604020202020204" pitchFamily="34" charset="0"/>
              <a:buChar char="•"/>
            </a:pPr>
            <a:r>
              <a:rPr lang="en-AU" sz="2400" dirty="0"/>
              <a:t>‘Humbugging’ &amp; resource sharing can be positive (sharing and support) or negative (financial harassment and abuse, leading to increased financial stress)</a:t>
            </a:r>
          </a:p>
          <a:p>
            <a:pPr marL="457200" indent="-457200">
              <a:buFont typeface="Arial" panose="020B0604020202020204" pitchFamily="34" charset="0"/>
              <a:buChar char="•"/>
            </a:pPr>
            <a:r>
              <a:rPr lang="en-US" sz="2400" dirty="0"/>
              <a:t>Additional challenges in accessing support due to language barriers, mistrust of authorities, cultural norms re discussing finances, financial literacy</a:t>
            </a:r>
          </a:p>
          <a:p>
            <a:r>
              <a:rPr lang="en-US" sz="1200" i="1" dirty="0"/>
              <a:t>Gendered Violence Research Network, ‘Understanding Economic and Financial Abuse in First Nations Communities’ (March 2021)</a:t>
            </a:r>
            <a:endParaRPr lang="en-AU" sz="1200" dirty="0"/>
          </a:p>
        </p:txBody>
      </p:sp>
    </p:spTree>
    <p:extLst>
      <p:ext uri="{BB962C8B-B14F-4D97-AF65-F5344CB8AC3E}">
        <p14:creationId xmlns:p14="http://schemas.microsoft.com/office/powerpoint/2010/main" val="421482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2D8D-0827-40EB-B8C9-44A0776FA5EA}"/>
              </a:ext>
            </a:extLst>
          </p:cNvPr>
          <p:cNvSpPr>
            <a:spLocks noGrp="1"/>
          </p:cNvSpPr>
          <p:nvPr>
            <p:ph type="title"/>
          </p:nvPr>
        </p:nvSpPr>
        <p:spPr/>
        <p:txBody>
          <a:bodyPr>
            <a:normAutofit/>
          </a:bodyPr>
          <a:lstStyle/>
          <a:p>
            <a:r>
              <a:rPr lang="en-US" sz="4000" dirty="0"/>
              <a:t>Financial abuse in CALD communities</a:t>
            </a:r>
            <a:endParaRPr lang="en-AU" sz="4000" dirty="0"/>
          </a:p>
        </p:txBody>
      </p:sp>
      <p:sp>
        <p:nvSpPr>
          <p:cNvPr id="3" name="Text Placeholder 2">
            <a:extLst>
              <a:ext uri="{FF2B5EF4-FFF2-40B4-BE49-F238E27FC236}">
                <a16:creationId xmlns:a16="http://schemas.microsoft.com/office/drawing/2014/main" id="{D33EBF67-A729-40B7-A34B-E35EC946BC12}"/>
              </a:ext>
            </a:extLst>
          </p:cNvPr>
          <p:cNvSpPr>
            <a:spLocks noGrp="1"/>
          </p:cNvSpPr>
          <p:nvPr>
            <p:ph type="body" sz="quarter" idx="13"/>
          </p:nvPr>
        </p:nvSpPr>
        <p:spPr>
          <a:xfrm>
            <a:off x="1041399" y="1748939"/>
            <a:ext cx="10643500" cy="4902713"/>
          </a:xfrm>
        </p:spPr>
        <p:txBody>
          <a:bodyPr>
            <a:normAutofit fontScale="55000" lnSpcReduction="20000"/>
          </a:bodyPr>
          <a:lstStyle/>
          <a:p>
            <a:pPr marL="457200" indent="-457200">
              <a:buFont typeface="Arial" panose="020B0604020202020204" pitchFamily="34" charset="0"/>
              <a:buChar char="•"/>
            </a:pPr>
            <a:r>
              <a:rPr lang="en-US" sz="4400" dirty="0"/>
              <a:t>May not identify with ‘economic abuse’ or ‘financial abuse’ or be comfortable accessing mainstream services</a:t>
            </a:r>
          </a:p>
          <a:p>
            <a:pPr marL="457200" indent="-457200">
              <a:buFont typeface="Arial" panose="020B0604020202020204" pitchFamily="34" charset="0"/>
              <a:buChar char="•"/>
            </a:pPr>
            <a:r>
              <a:rPr lang="en-US" sz="4400" dirty="0"/>
              <a:t>Some specific forms of financial abuse </a:t>
            </a:r>
            <a:r>
              <a:rPr lang="en-US" sz="4400" dirty="0" err="1"/>
              <a:t>eg</a:t>
            </a:r>
            <a:r>
              <a:rPr lang="en-US" sz="4400" dirty="0"/>
              <a:t> dowry-related abuse</a:t>
            </a:r>
          </a:p>
          <a:p>
            <a:pPr marL="457200" indent="-457200">
              <a:buFont typeface="Arial" panose="020B0604020202020204" pitchFamily="34" charset="0"/>
              <a:buChar char="•"/>
            </a:pPr>
            <a:r>
              <a:rPr lang="en-US" sz="4400" dirty="0"/>
              <a:t>Additional challenges in accessing support due to language barriers, isolation, cultural norms (family cohesion, men as responsible for financial management), mistrust of police and courts, lack of familiarity with socioeconomic and legal systems, immigration risks, lack of financial support</a:t>
            </a:r>
          </a:p>
          <a:p>
            <a:r>
              <a:rPr lang="en-US" sz="1900" i="1" dirty="0"/>
              <a:t>Gendered Violence Research Network, ‘Understanding Economic and Financial Abuse Across Cultural Contexts’ (June 2021)</a:t>
            </a:r>
            <a:endParaRPr lang="en-AU" sz="1900" dirty="0"/>
          </a:p>
        </p:txBody>
      </p:sp>
    </p:spTree>
    <p:extLst>
      <p:ext uri="{BB962C8B-B14F-4D97-AF65-F5344CB8AC3E}">
        <p14:creationId xmlns:p14="http://schemas.microsoft.com/office/powerpoint/2010/main" val="773585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a:t>When will someone seek help?</a:t>
            </a:r>
            <a:endParaRPr lang="en-AU" sz="4000"/>
          </a:p>
        </p:txBody>
      </p:sp>
      <p:sp>
        <p:nvSpPr>
          <p:cNvPr id="3" name="Text Placeholder 2"/>
          <p:cNvSpPr>
            <a:spLocks noGrp="1"/>
          </p:cNvSpPr>
          <p:nvPr>
            <p:ph type="body" sz="quarter" idx="13"/>
          </p:nvPr>
        </p:nvSpPr>
        <p:spPr/>
        <p:txBody>
          <a:bodyPr>
            <a:normAutofit/>
          </a:bodyPr>
          <a:lstStyle/>
          <a:p>
            <a:pPr marL="457200" indent="-457200">
              <a:lnSpc>
                <a:spcPct val="110000"/>
              </a:lnSpc>
              <a:buFont typeface="Arial" panose="020B0604020202020204" pitchFamily="34" charset="0"/>
              <a:buChar char="•"/>
            </a:pPr>
            <a:r>
              <a:rPr lang="en-US" sz="2400"/>
              <a:t>While they are in an abusive relationship </a:t>
            </a:r>
          </a:p>
          <a:p>
            <a:pPr marL="457200" indent="-457200">
              <a:lnSpc>
                <a:spcPct val="110000"/>
              </a:lnSpc>
              <a:buFont typeface="Arial" panose="020B0604020202020204" pitchFamily="34" charset="0"/>
              <a:buChar char="•"/>
            </a:pPr>
            <a:r>
              <a:rPr lang="en-US" sz="2400"/>
              <a:t>When they are making plans to leave </a:t>
            </a:r>
          </a:p>
          <a:p>
            <a:pPr marL="457200" indent="-457200">
              <a:lnSpc>
                <a:spcPct val="110000"/>
              </a:lnSpc>
              <a:buFont typeface="Arial" panose="020B0604020202020204" pitchFamily="34" charset="0"/>
              <a:buChar char="•"/>
            </a:pPr>
            <a:r>
              <a:rPr lang="en-US" sz="2400"/>
              <a:t>Immediately after they have left </a:t>
            </a:r>
          </a:p>
          <a:p>
            <a:pPr marL="457200" indent="-457200">
              <a:lnSpc>
                <a:spcPct val="110000"/>
              </a:lnSpc>
              <a:buFont typeface="Arial" panose="020B0604020202020204" pitchFamily="34" charset="0"/>
              <a:buChar char="•"/>
            </a:pPr>
            <a:r>
              <a:rPr lang="en-US" sz="2400"/>
              <a:t>Many years after the relationship has ended</a:t>
            </a:r>
          </a:p>
        </p:txBody>
      </p:sp>
    </p:spTree>
    <p:extLst>
      <p:ext uri="{BB962C8B-B14F-4D97-AF65-F5344CB8AC3E}">
        <p14:creationId xmlns:p14="http://schemas.microsoft.com/office/powerpoint/2010/main" val="271036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Understanding </a:t>
            </a:r>
          </a:p>
          <a:p>
            <a:r>
              <a:rPr lang="en-US" sz="5400" dirty="0"/>
              <a:t>division of property</a:t>
            </a:r>
            <a:endParaRPr lang="en-AU" sz="5400" dirty="0"/>
          </a:p>
        </p:txBody>
      </p:sp>
    </p:spTree>
    <p:extLst>
      <p:ext uri="{BB962C8B-B14F-4D97-AF65-F5344CB8AC3E}">
        <p14:creationId xmlns:p14="http://schemas.microsoft.com/office/powerpoint/2010/main" val="103421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A58AB6-AB78-8721-9138-306F385DA5E5}"/>
              </a:ext>
            </a:extLst>
          </p:cNvPr>
          <p:cNvSpPr>
            <a:spLocks noGrp="1"/>
          </p:cNvSpPr>
          <p:nvPr>
            <p:ph idx="1"/>
          </p:nvPr>
        </p:nvSpPr>
        <p:spPr>
          <a:xfrm>
            <a:off x="858983" y="1333226"/>
            <a:ext cx="10293926" cy="5039865"/>
          </a:xfrm>
        </p:spPr>
        <p:txBody>
          <a:bodyPr anchor="ctr">
            <a:normAutofit/>
          </a:bodyPr>
          <a:lstStyle/>
          <a:p>
            <a:pPr marL="0" indent="0">
              <a:buNone/>
            </a:pPr>
            <a:r>
              <a:rPr lang="en-US" sz="2400" i="0" dirty="0">
                <a:solidFill>
                  <a:schemeClr val="tx1"/>
                </a:solidFill>
              </a:rPr>
              <a:t>Before filing an application, a person has an obligation to attempt to resolve the dispute before making an application. </a:t>
            </a:r>
          </a:p>
          <a:p>
            <a:pPr marL="0" indent="0">
              <a:buNone/>
            </a:pPr>
            <a:r>
              <a:rPr lang="en-US" sz="2400" i="0" dirty="0">
                <a:solidFill>
                  <a:schemeClr val="tx1"/>
                </a:solidFill>
              </a:rPr>
              <a:t>This includes inviting the other person to participate in alternative dispute resolution and sending a letter to the other person setting out the basis of the orders they will seek from the court.</a:t>
            </a:r>
            <a:endParaRPr lang="en-AU" sz="2400" i="0" dirty="0">
              <a:solidFill>
                <a:schemeClr val="tx1"/>
              </a:solidFill>
            </a:endParaRPr>
          </a:p>
        </p:txBody>
      </p:sp>
      <p:sp>
        <p:nvSpPr>
          <p:cNvPr id="2" name="Title 1">
            <a:extLst>
              <a:ext uri="{FF2B5EF4-FFF2-40B4-BE49-F238E27FC236}">
                <a16:creationId xmlns:a16="http://schemas.microsoft.com/office/drawing/2014/main" id="{CADEEFFC-EB12-4338-6C88-2F81062F560B}"/>
              </a:ext>
            </a:extLst>
          </p:cNvPr>
          <p:cNvSpPr>
            <a:spLocks noGrp="1"/>
          </p:cNvSpPr>
          <p:nvPr>
            <p:ph type="title"/>
          </p:nvPr>
        </p:nvSpPr>
        <p:spPr>
          <a:xfrm>
            <a:off x="858983" y="445866"/>
            <a:ext cx="10293926" cy="887360"/>
          </a:xfrm>
        </p:spPr>
        <p:txBody>
          <a:bodyPr anchor="t">
            <a:normAutofit/>
          </a:bodyPr>
          <a:lstStyle/>
          <a:p>
            <a:r>
              <a:rPr lang="en-US" sz="4000" dirty="0"/>
              <a:t>Pre-action procedures</a:t>
            </a:r>
            <a:endParaRPr lang="en-AU" sz="4000" dirty="0"/>
          </a:p>
        </p:txBody>
      </p:sp>
    </p:spTree>
    <p:extLst>
      <p:ext uri="{BB962C8B-B14F-4D97-AF65-F5344CB8AC3E}">
        <p14:creationId xmlns:p14="http://schemas.microsoft.com/office/powerpoint/2010/main" val="41346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FC3AD5-8A20-4F13-2604-947D17CEC510}"/>
              </a:ext>
            </a:extLst>
          </p:cNvPr>
          <p:cNvSpPr>
            <a:spLocks noGrp="1"/>
          </p:cNvSpPr>
          <p:nvPr>
            <p:ph type="body" sz="quarter" idx="13"/>
          </p:nvPr>
        </p:nvSpPr>
        <p:spPr>
          <a:xfrm>
            <a:off x="316357" y="1532415"/>
            <a:ext cx="6326669" cy="4459190"/>
          </a:xfrm>
        </p:spPr>
        <p:txBody>
          <a:bodyPr>
            <a:normAutofit lnSpcReduction="10000"/>
          </a:bodyPr>
          <a:lstStyle/>
          <a:p>
            <a:pPr marL="0" marR="0" lvl="0" indent="0">
              <a:spcBef>
                <a:spcPts val="0"/>
              </a:spcBef>
              <a:spcAft>
                <a:spcPts val="0"/>
              </a:spcAft>
              <a:buNone/>
            </a:pPr>
            <a:r>
              <a:rPr lang="en-US" sz="2400"/>
              <a:t>The pre action procedures require persons to exchange relevant documents to the proceedings. </a:t>
            </a:r>
          </a:p>
          <a:p>
            <a:pPr marL="0" marR="0" lvl="0" indent="0">
              <a:spcBef>
                <a:spcPts val="0"/>
              </a:spcBef>
              <a:spcAft>
                <a:spcPts val="0"/>
              </a:spcAft>
              <a:buNone/>
            </a:pPr>
            <a:endParaRPr lang="en-US" sz="2400"/>
          </a:p>
          <a:p>
            <a:pPr marL="0" marR="0" lvl="0" indent="0">
              <a:spcBef>
                <a:spcPts val="0"/>
              </a:spcBef>
              <a:spcAft>
                <a:spcPts val="0"/>
              </a:spcAft>
              <a:buNone/>
            </a:pPr>
            <a:r>
              <a:rPr lang="en-US" sz="2400"/>
              <a:t>This includes:</a:t>
            </a:r>
          </a:p>
          <a:p>
            <a:pPr marL="342900" marR="0" lvl="0" indent="-342900">
              <a:spcBef>
                <a:spcPts val="0"/>
              </a:spcBef>
              <a:spcAft>
                <a:spcPts val="0"/>
              </a:spcAft>
              <a:buFont typeface="Symbol" panose="05050102010706020507" pitchFamily="18" charset="2"/>
              <a:buChar char=""/>
            </a:pPr>
            <a:r>
              <a:rPr lang="en-AU" sz="2400">
                <a:effectLst/>
              </a:rPr>
              <a:t>a schedule of assets, income and liabilities</a:t>
            </a:r>
          </a:p>
          <a:p>
            <a:pPr marL="342900" marR="0" lvl="0" indent="-342900">
              <a:spcBef>
                <a:spcPts val="0"/>
              </a:spcBef>
              <a:spcAft>
                <a:spcPts val="0"/>
              </a:spcAft>
              <a:buFont typeface="Symbol" panose="05050102010706020507" pitchFamily="18" charset="2"/>
              <a:buChar char=""/>
            </a:pPr>
            <a:r>
              <a:rPr lang="en-AU" sz="2400">
                <a:effectLst/>
              </a:rPr>
              <a:t>a list of documents in the party’s possession or control that are relevant to the dispute, and</a:t>
            </a:r>
          </a:p>
          <a:p>
            <a:pPr marL="342900" marR="0" lvl="0" indent="-342900">
              <a:spcBef>
                <a:spcPts val="0"/>
              </a:spcBef>
              <a:spcAft>
                <a:spcPts val="1000"/>
              </a:spcAft>
              <a:buFont typeface="Symbol" panose="05050102010706020507" pitchFamily="18" charset="2"/>
              <a:buChar char=""/>
            </a:pPr>
            <a:r>
              <a:rPr lang="en-AU" sz="2400">
                <a:effectLst/>
              </a:rPr>
              <a:t>a copy of any document required by the other party, identified by reference to the list of documents.</a:t>
            </a:r>
          </a:p>
          <a:p>
            <a:pPr marL="0" indent="0">
              <a:buNone/>
            </a:pPr>
            <a:endParaRPr lang="en-AU" dirty="0"/>
          </a:p>
        </p:txBody>
      </p:sp>
      <p:pic>
        <p:nvPicPr>
          <p:cNvPr id="11" name="Picture 4" descr="Piles of paper">
            <a:extLst>
              <a:ext uri="{FF2B5EF4-FFF2-40B4-BE49-F238E27FC236}">
                <a16:creationId xmlns:a16="http://schemas.microsoft.com/office/drawing/2014/main" id="{9AE71EB0-46DE-0933-4B88-3527FD12331F}"/>
              </a:ext>
            </a:extLst>
          </p:cNvPr>
          <p:cNvPicPr>
            <a:picLocks noChangeAspect="1"/>
          </p:cNvPicPr>
          <p:nvPr/>
        </p:nvPicPr>
        <p:blipFill rotWithShape="1">
          <a:blip r:embed="rId2"/>
          <a:srcRect l="31445" r="12386" b="2"/>
          <a:stretch/>
        </p:blipFill>
        <p:spPr>
          <a:xfrm>
            <a:off x="6929159" y="433469"/>
            <a:ext cx="4829371" cy="5739032"/>
          </a:xfrm>
          <a:prstGeom prst="rect">
            <a:avLst/>
          </a:prstGeom>
          <a:noFill/>
        </p:spPr>
      </p:pic>
      <p:sp>
        <p:nvSpPr>
          <p:cNvPr id="2" name="Title 1">
            <a:extLst>
              <a:ext uri="{FF2B5EF4-FFF2-40B4-BE49-F238E27FC236}">
                <a16:creationId xmlns:a16="http://schemas.microsoft.com/office/drawing/2014/main" id="{6EF9F7B0-783A-E2D9-A4FA-E6332F2F19AA}"/>
              </a:ext>
            </a:extLst>
          </p:cNvPr>
          <p:cNvSpPr>
            <a:spLocks noGrp="1"/>
          </p:cNvSpPr>
          <p:nvPr>
            <p:ph type="title"/>
          </p:nvPr>
        </p:nvSpPr>
        <p:spPr>
          <a:xfrm>
            <a:off x="316357" y="395066"/>
            <a:ext cx="6326669" cy="887360"/>
          </a:xfrm>
        </p:spPr>
        <p:txBody>
          <a:bodyPr anchor="t">
            <a:normAutofit/>
          </a:bodyPr>
          <a:lstStyle/>
          <a:p>
            <a:r>
              <a:rPr lang="en-US" sz="3400"/>
              <a:t>Disclosure obligation</a:t>
            </a:r>
            <a:endParaRPr lang="en-AU" sz="3400"/>
          </a:p>
        </p:txBody>
      </p:sp>
    </p:spTree>
    <p:extLst>
      <p:ext uri="{BB962C8B-B14F-4D97-AF65-F5344CB8AC3E}">
        <p14:creationId xmlns:p14="http://schemas.microsoft.com/office/powerpoint/2010/main" val="209723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C5710B-2824-CF9C-94A1-5DF7FEAD2F39}"/>
              </a:ext>
            </a:extLst>
          </p:cNvPr>
          <p:cNvSpPr>
            <a:spLocks noGrp="1"/>
          </p:cNvSpPr>
          <p:nvPr>
            <p:ph idx="1"/>
          </p:nvPr>
        </p:nvSpPr>
        <p:spPr>
          <a:xfrm>
            <a:off x="706583" y="1482436"/>
            <a:ext cx="10627956" cy="4835237"/>
          </a:xfrm>
        </p:spPr>
        <p:txBody>
          <a:bodyPr anchor="ctr">
            <a:normAutofit/>
          </a:bodyPr>
          <a:lstStyle/>
          <a:p>
            <a:pPr marL="342900" marR="0" lvl="0" indent="-342900">
              <a:lnSpc>
                <a:spcPct val="90000"/>
              </a:lnSpc>
              <a:spcBef>
                <a:spcPts val="0"/>
              </a:spcBef>
              <a:spcAft>
                <a:spcPts val="0"/>
              </a:spcAft>
              <a:buFont typeface="Symbol" panose="05050102010706020507" pitchFamily="18" charset="2"/>
              <a:buChar char=""/>
            </a:pPr>
            <a:r>
              <a:rPr lang="en-AU" sz="2400" dirty="0">
                <a:effectLst/>
              </a:rPr>
              <a:t>the party’s three most recent taxation returns and assessments</a:t>
            </a:r>
            <a:br>
              <a:rPr lang="en-AU" sz="2400" dirty="0">
                <a:effectLst/>
              </a:rPr>
            </a:br>
            <a:endParaRPr lang="en-AU" sz="2400" dirty="0">
              <a:effectLst/>
            </a:endParaRPr>
          </a:p>
          <a:p>
            <a:pPr marL="342900" marR="0" lvl="0" indent="-342900">
              <a:lnSpc>
                <a:spcPct val="90000"/>
              </a:lnSpc>
              <a:spcBef>
                <a:spcPts val="0"/>
              </a:spcBef>
              <a:spcAft>
                <a:spcPts val="0"/>
              </a:spcAft>
              <a:buFont typeface="Symbol" panose="05050102010706020507" pitchFamily="18" charset="2"/>
              <a:buChar char=""/>
            </a:pPr>
            <a:r>
              <a:rPr lang="en-AU" sz="2400" dirty="0">
                <a:effectLst/>
              </a:rPr>
              <a:t>documents about any relevant superannuation interest, including:</a:t>
            </a:r>
          </a:p>
          <a:p>
            <a:pPr marL="457200" marR="0" lvl="1" indent="0">
              <a:lnSpc>
                <a:spcPct val="90000"/>
              </a:lnSpc>
              <a:spcBef>
                <a:spcPts val="0"/>
              </a:spcBef>
              <a:spcAft>
                <a:spcPts val="0"/>
              </a:spcAft>
              <a:buNone/>
            </a:pPr>
            <a:r>
              <a:rPr lang="en-AU" sz="2400" dirty="0">
                <a:effectLst/>
              </a:rPr>
              <a:t>- the completed </a:t>
            </a:r>
            <a:r>
              <a:rPr lang="en-AU" sz="2400" i="1" dirty="0">
                <a:effectLst/>
              </a:rPr>
              <a:t>Superannuation Information Form</a:t>
            </a:r>
            <a:endParaRPr lang="en-AU" sz="2400" dirty="0">
              <a:effectLst/>
            </a:endParaRPr>
          </a:p>
          <a:p>
            <a:pPr marL="457200" marR="0" lvl="1" indent="0">
              <a:lnSpc>
                <a:spcPct val="90000"/>
              </a:lnSpc>
              <a:spcBef>
                <a:spcPts val="0"/>
              </a:spcBef>
              <a:spcAft>
                <a:spcPts val="0"/>
              </a:spcAft>
              <a:buNone/>
            </a:pPr>
            <a:r>
              <a:rPr lang="en-AU" sz="2400" dirty="0">
                <a:effectLst/>
              </a:rPr>
              <a:t>- for a self-managed superannuation fund, the trust deed and the last three financial statements</a:t>
            </a:r>
          </a:p>
          <a:p>
            <a:pPr marL="457200" marR="0" lvl="1" indent="0">
              <a:lnSpc>
                <a:spcPct val="90000"/>
              </a:lnSpc>
              <a:spcBef>
                <a:spcPts val="0"/>
              </a:spcBef>
              <a:spcAft>
                <a:spcPts val="0"/>
              </a:spcAft>
              <a:buNone/>
            </a:pPr>
            <a:r>
              <a:rPr lang="en-AU" sz="2400" dirty="0">
                <a:effectLst/>
              </a:rPr>
              <a:t>- the value of the superannuation interest, including how the value has been calculated and any documents working out the value</a:t>
            </a:r>
            <a:br>
              <a:rPr lang="en-AU" sz="2400" dirty="0">
                <a:effectLst/>
              </a:rPr>
            </a:br>
            <a:endParaRPr lang="en-AU" sz="2400" dirty="0">
              <a:effectLst/>
            </a:endParaRPr>
          </a:p>
          <a:p>
            <a:pPr marL="342900" marR="0" lvl="0" indent="-342900">
              <a:lnSpc>
                <a:spcPct val="90000"/>
              </a:lnSpc>
              <a:spcBef>
                <a:spcPts val="0"/>
              </a:spcBef>
              <a:spcAft>
                <a:spcPts val="0"/>
              </a:spcAft>
              <a:buFont typeface="Symbol" panose="05050102010706020507" pitchFamily="18" charset="2"/>
              <a:buChar char=""/>
            </a:pPr>
            <a:r>
              <a:rPr lang="en-AU" sz="2400" dirty="0">
                <a:effectLst/>
              </a:rPr>
              <a:t>if the party has an Australian Business Number, the last four business activity statements lodged</a:t>
            </a:r>
          </a:p>
          <a:p>
            <a:pPr marL="0" indent="0">
              <a:lnSpc>
                <a:spcPct val="90000"/>
              </a:lnSpc>
              <a:buNone/>
            </a:pPr>
            <a:endParaRPr lang="en-AU" sz="1700" dirty="0"/>
          </a:p>
        </p:txBody>
      </p:sp>
      <p:sp>
        <p:nvSpPr>
          <p:cNvPr id="2" name="Title 1">
            <a:extLst>
              <a:ext uri="{FF2B5EF4-FFF2-40B4-BE49-F238E27FC236}">
                <a16:creationId xmlns:a16="http://schemas.microsoft.com/office/drawing/2014/main" id="{8CB69B52-FE61-7110-5D72-B34CA22EE916}"/>
              </a:ext>
            </a:extLst>
          </p:cNvPr>
          <p:cNvSpPr>
            <a:spLocks noGrp="1"/>
          </p:cNvSpPr>
          <p:nvPr>
            <p:ph type="title"/>
          </p:nvPr>
        </p:nvSpPr>
        <p:spPr>
          <a:xfrm>
            <a:off x="706583" y="445866"/>
            <a:ext cx="10627956" cy="887360"/>
          </a:xfrm>
        </p:spPr>
        <p:txBody>
          <a:bodyPr anchor="t">
            <a:normAutofit/>
          </a:bodyPr>
          <a:lstStyle/>
          <a:p>
            <a:r>
              <a:rPr lang="en-US" dirty="0"/>
              <a:t>List of documents #1</a:t>
            </a:r>
            <a:endParaRPr lang="en-AU" dirty="0"/>
          </a:p>
        </p:txBody>
      </p:sp>
    </p:spTree>
    <p:extLst>
      <p:ext uri="{BB962C8B-B14F-4D97-AF65-F5344CB8AC3E}">
        <p14:creationId xmlns:p14="http://schemas.microsoft.com/office/powerpoint/2010/main" val="2054504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C5710B-2824-CF9C-94A1-5DF7FEAD2F39}"/>
              </a:ext>
            </a:extLst>
          </p:cNvPr>
          <p:cNvSpPr>
            <a:spLocks noGrp="1"/>
          </p:cNvSpPr>
          <p:nvPr>
            <p:ph idx="1"/>
          </p:nvPr>
        </p:nvSpPr>
        <p:spPr>
          <a:xfrm>
            <a:off x="706583" y="1482436"/>
            <a:ext cx="10627956" cy="4835237"/>
          </a:xfrm>
        </p:spPr>
        <p:txBody>
          <a:bodyPr anchor="ctr">
            <a:normAutofit lnSpcReduction="10000"/>
          </a:bodyPr>
          <a:lstStyle/>
          <a:p>
            <a:pPr marL="342900" marR="0" lvl="0" indent="-342900">
              <a:lnSpc>
                <a:spcPct val="90000"/>
              </a:lnSpc>
              <a:spcBef>
                <a:spcPts val="0"/>
              </a:spcBef>
              <a:spcAft>
                <a:spcPts val="0"/>
              </a:spcAft>
              <a:buFont typeface="Symbol" panose="05050102010706020507" pitchFamily="18" charset="2"/>
              <a:buChar char=""/>
            </a:pPr>
            <a:r>
              <a:rPr lang="en-AU" sz="2400" dirty="0">
                <a:effectLst/>
              </a:rPr>
              <a:t>for a corporation (business), trust or partnership in which the party has an interest, copies of the three most recent financial statements (including balance sheets, profit and loss accounts, depreciation schedules and taxation returns) and the last four business activity statements lodged by each corporation, trust or partnership.</a:t>
            </a:r>
            <a:br>
              <a:rPr lang="en-AU" sz="2400" dirty="0">
                <a:effectLst/>
              </a:rPr>
            </a:br>
            <a:endParaRPr lang="en-AU" sz="2400" dirty="0">
              <a:effectLst/>
            </a:endParaRPr>
          </a:p>
          <a:p>
            <a:pPr marL="342900" marR="0" lvl="0" indent="-342900">
              <a:lnSpc>
                <a:spcPct val="90000"/>
              </a:lnSpc>
              <a:spcBef>
                <a:spcPts val="0"/>
              </a:spcBef>
              <a:spcAft>
                <a:spcPts val="0"/>
              </a:spcAft>
              <a:buFont typeface="Symbol" panose="05050102010706020507" pitchFamily="18" charset="2"/>
              <a:buChar char=""/>
            </a:pPr>
            <a:r>
              <a:rPr lang="en-AU" sz="2400" dirty="0">
                <a:effectLst/>
              </a:rPr>
              <a:t>for any corporation, its most recent annual return, listing directors and shareholders; and the corporation’s constitution</a:t>
            </a:r>
            <a:br>
              <a:rPr lang="en-AU" sz="2400" dirty="0">
                <a:effectLst/>
              </a:rPr>
            </a:br>
            <a:endParaRPr lang="en-AU" sz="2400" dirty="0">
              <a:effectLst/>
            </a:endParaRPr>
          </a:p>
          <a:p>
            <a:pPr marL="342900" marR="0" lvl="0" indent="-342900">
              <a:lnSpc>
                <a:spcPct val="90000"/>
              </a:lnSpc>
              <a:spcBef>
                <a:spcPts val="0"/>
              </a:spcBef>
              <a:spcAft>
                <a:spcPts val="0"/>
              </a:spcAft>
              <a:buFont typeface="Symbol" panose="05050102010706020507" pitchFamily="18" charset="2"/>
              <a:buChar char=""/>
            </a:pPr>
            <a:r>
              <a:rPr lang="en-AU" sz="2400" dirty="0">
                <a:effectLst/>
              </a:rPr>
              <a:t>for any trust, the trust deed</a:t>
            </a:r>
            <a:br>
              <a:rPr lang="en-AU" sz="2400" dirty="0">
                <a:effectLst/>
              </a:rPr>
            </a:br>
            <a:endParaRPr lang="en-AU" sz="2400" dirty="0">
              <a:effectLst/>
            </a:endParaRPr>
          </a:p>
          <a:p>
            <a:pPr marL="342900" marR="0" lvl="0" indent="-342900">
              <a:lnSpc>
                <a:spcPct val="90000"/>
              </a:lnSpc>
              <a:spcBef>
                <a:spcPts val="0"/>
              </a:spcBef>
              <a:spcAft>
                <a:spcPts val="0"/>
              </a:spcAft>
              <a:buFont typeface="Symbol" panose="05050102010706020507" pitchFamily="18" charset="2"/>
              <a:buChar char=""/>
            </a:pPr>
            <a:r>
              <a:rPr lang="en-AU" sz="2400" dirty="0">
                <a:effectLst/>
              </a:rPr>
              <a:t>for any partnership, the partnership agreement, including amendments</a:t>
            </a:r>
            <a:br>
              <a:rPr lang="en-AU" sz="2400" dirty="0">
                <a:effectLst/>
              </a:rPr>
            </a:br>
            <a:endParaRPr lang="en-AU" sz="2400" dirty="0">
              <a:effectLst/>
            </a:endParaRPr>
          </a:p>
          <a:p>
            <a:pPr marL="342900" marR="0" lvl="0" indent="-342900">
              <a:lnSpc>
                <a:spcPct val="90000"/>
              </a:lnSpc>
              <a:spcBef>
                <a:spcPts val="0"/>
              </a:spcBef>
              <a:spcAft>
                <a:spcPts val="1000"/>
              </a:spcAft>
              <a:buFont typeface="Symbol" panose="05050102010706020507" pitchFamily="18" charset="2"/>
              <a:buChar char=""/>
            </a:pPr>
            <a:r>
              <a:rPr lang="en-AU" sz="2400" dirty="0">
                <a:effectLst/>
              </a:rPr>
              <a:t>unless the value is agreed, a market appraisal of any item of property in which a party has an interest.</a:t>
            </a:r>
          </a:p>
        </p:txBody>
      </p:sp>
      <p:sp>
        <p:nvSpPr>
          <p:cNvPr id="2" name="Title 1">
            <a:extLst>
              <a:ext uri="{FF2B5EF4-FFF2-40B4-BE49-F238E27FC236}">
                <a16:creationId xmlns:a16="http://schemas.microsoft.com/office/drawing/2014/main" id="{8CB69B52-FE61-7110-5D72-B34CA22EE916}"/>
              </a:ext>
            </a:extLst>
          </p:cNvPr>
          <p:cNvSpPr>
            <a:spLocks noGrp="1"/>
          </p:cNvSpPr>
          <p:nvPr>
            <p:ph type="title"/>
          </p:nvPr>
        </p:nvSpPr>
        <p:spPr>
          <a:xfrm>
            <a:off x="706583" y="445866"/>
            <a:ext cx="10627956" cy="887360"/>
          </a:xfrm>
        </p:spPr>
        <p:txBody>
          <a:bodyPr anchor="t">
            <a:normAutofit/>
          </a:bodyPr>
          <a:lstStyle/>
          <a:p>
            <a:r>
              <a:rPr lang="en-US" dirty="0"/>
              <a:t>List of documents #2</a:t>
            </a:r>
            <a:endParaRPr lang="en-AU" dirty="0"/>
          </a:p>
        </p:txBody>
      </p:sp>
    </p:spTree>
    <p:extLst>
      <p:ext uri="{BB962C8B-B14F-4D97-AF65-F5344CB8AC3E}">
        <p14:creationId xmlns:p14="http://schemas.microsoft.com/office/powerpoint/2010/main" val="1416056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C5710B-2824-CF9C-94A1-5DF7FEAD2F39}"/>
              </a:ext>
            </a:extLst>
          </p:cNvPr>
          <p:cNvSpPr>
            <a:spLocks noGrp="1"/>
          </p:cNvSpPr>
          <p:nvPr>
            <p:ph idx="1"/>
          </p:nvPr>
        </p:nvSpPr>
        <p:spPr>
          <a:xfrm>
            <a:off x="706583" y="1482436"/>
            <a:ext cx="10627956" cy="4835237"/>
          </a:xfrm>
        </p:spPr>
        <p:txBody>
          <a:bodyPr anchor="ctr">
            <a:normAutofit/>
          </a:bodyPr>
          <a:lstStyle/>
          <a:p>
            <a:pPr marL="342900" lvl="0" indent="-342900">
              <a:lnSpc>
                <a:spcPct val="140000"/>
              </a:lnSpc>
              <a:spcAft>
                <a:spcPts val="0"/>
              </a:spcAft>
              <a:buFont typeface="Symbol" panose="05050102010706020507" pitchFamily="18" charset="2"/>
              <a:buChar char=""/>
            </a:pPr>
            <a:r>
              <a:rPr lang="en-AU" sz="2400" dirty="0"/>
              <a:t>If there are allegations of family violence, or a risk of family violence</a:t>
            </a:r>
            <a:br>
              <a:rPr lang="en-AU" sz="2400" dirty="0"/>
            </a:br>
            <a:endParaRPr lang="en-AU" sz="2400" dirty="0"/>
          </a:p>
          <a:p>
            <a:pPr marL="342900" lvl="0" indent="-342900">
              <a:lnSpc>
                <a:spcPct val="140000"/>
              </a:lnSpc>
              <a:spcAft>
                <a:spcPts val="0"/>
              </a:spcAft>
              <a:buFont typeface="Symbol" panose="05050102010706020507" pitchFamily="18" charset="2"/>
              <a:buChar char=""/>
            </a:pPr>
            <a:r>
              <a:rPr lang="en-AU" sz="2400" dirty="0"/>
              <a:t>for applications that are urgent</a:t>
            </a:r>
            <a:br>
              <a:rPr lang="en-AU" sz="2400" dirty="0"/>
            </a:br>
            <a:endParaRPr lang="en-AU" sz="2400" dirty="0"/>
          </a:p>
          <a:p>
            <a:pPr marL="342900" lvl="0" indent="-342900">
              <a:lnSpc>
                <a:spcPct val="140000"/>
              </a:lnSpc>
              <a:spcAft>
                <a:spcPts val="1000"/>
              </a:spcAft>
              <a:buFont typeface="Symbol" panose="05050102010706020507" pitchFamily="18" charset="2"/>
              <a:buChar char=""/>
            </a:pPr>
            <a:r>
              <a:rPr lang="en-AU" sz="2400" dirty="0"/>
              <a:t>If the applicant would be unduly prejudiced if required to comply with pre-action procedures</a:t>
            </a:r>
            <a:br>
              <a:rPr lang="en-AU" sz="2400" dirty="0"/>
            </a:br>
            <a:endParaRPr lang="en-AU" sz="2400" dirty="0"/>
          </a:p>
          <a:p>
            <a:pPr marL="342900" lvl="0" indent="-342900">
              <a:lnSpc>
                <a:spcPct val="140000"/>
              </a:lnSpc>
              <a:spcAft>
                <a:spcPts val="1000"/>
              </a:spcAft>
              <a:buFont typeface="Symbol" panose="05050102010706020507" pitchFamily="18" charset="2"/>
              <a:buChar char=""/>
            </a:pPr>
            <a:r>
              <a:rPr lang="en-AU" sz="2400" dirty="0"/>
              <a:t>If a previous family law application has been filed by one of the parties in the last 12 months </a:t>
            </a:r>
          </a:p>
        </p:txBody>
      </p:sp>
      <p:sp>
        <p:nvSpPr>
          <p:cNvPr id="2" name="Title 1">
            <a:extLst>
              <a:ext uri="{FF2B5EF4-FFF2-40B4-BE49-F238E27FC236}">
                <a16:creationId xmlns:a16="http://schemas.microsoft.com/office/drawing/2014/main" id="{8CB69B52-FE61-7110-5D72-B34CA22EE916}"/>
              </a:ext>
            </a:extLst>
          </p:cNvPr>
          <p:cNvSpPr>
            <a:spLocks noGrp="1"/>
          </p:cNvSpPr>
          <p:nvPr>
            <p:ph type="title"/>
          </p:nvPr>
        </p:nvSpPr>
        <p:spPr>
          <a:xfrm>
            <a:off x="706583" y="445866"/>
            <a:ext cx="10627956" cy="887360"/>
          </a:xfrm>
        </p:spPr>
        <p:txBody>
          <a:bodyPr anchor="t">
            <a:normAutofit/>
          </a:bodyPr>
          <a:lstStyle/>
          <a:p>
            <a:r>
              <a:rPr lang="en-US" sz="4000" dirty="0"/>
              <a:t>Exemption from pre-action procedures</a:t>
            </a:r>
            <a:endParaRPr lang="en-AU" sz="4000" dirty="0"/>
          </a:p>
        </p:txBody>
      </p:sp>
    </p:spTree>
    <p:extLst>
      <p:ext uri="{BB962C8B-B14F-4D97-AF65-F5344CB8AC3E}">
        <p14:creationId xmlns:p14="http://schemas.microsoft.com/office/powerpoint/2010/main" val="263886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C5710B-2824-CF9C-94A1-5DF7FEAD2F39}"/>
              </a:ext>
            </a:extLst>
          </p:cNvPr>
          <p:cNvSpPr>
            <a:spLocks noGrp="1"/>
          </p:cNvSpPr>
          <p:nvPr>
            <p:ph idx="1"/>
          </p:nvPr>
        </p:nvSpPr>
        <p:spPr>
          <a:xfrm>
            <a:off x="706583" y="1482436"/>
            <a:ext cx="10627956" cy="4835237"/>
          </a:xfrm>
        </p:spPr>
        <p:txBody>
          <a:bodyPr anchor="ctr">
            <a:normAutofit/>
          </a:bodyPr>
          <a:lstStyle/>
          <a:p>
            <a:pPr>
              <a:lnSpc>
                <a:spcPct val="140000"/>
              </a:lnSpc>
            </a:pPr>
            <a:r>
              <a:rPr lang="en-US" sz="2400" b="1" dirty="0"/>
              <a:t>Married Couples</a:t>
            </a:r>
            <a:r>
              <a:rPr lang="en-US" sz="2400" dirty="0"/>
              <a:t>: Any application for property orders must be made within 12 months of the Divorce Order.</a:t>
            </a:r>
            <a:br>
              <a:rPr lang="en-US" sz="2400" dirty="0"/>
            </a:br>
            <a:endParaRPr lang="en-US" sz="2400" dirty="0"/>
          </a:p>
          <a:p>
            <a:pPr>
              <a:lnSpc>
                <a:spcPct val="140000"/>
              </a:lnSpc>
            </a:pPr>
            <a:r>
              <a:rPr lang="en-US" sz="2400" b="1" dirty="0"/>
              <a:t>De facto Couples</a:t>
            </a:r>
            <a:r>
              <a:rPr lang="en-US" sz="2400" dirty="0"/>
              <a:t>: Any application for property orders must be made within two years of the date of separation.</a:t>
            </a:r>
            <a:br>
              <a:rPr lang="en-US" sz="2400" dirty="0"/>
            </a:br>
            <a:endParaRPr lang="en-US" sz="2400" dirty="0"/>
          </a:p>
          <a:p>
            <a:pPr>
              <a:lnSpc>
                <a:spcPct val="140000"/>
              </a:lnSpc>
            </a:pPr>
            <a:r>
              <a:rPr lang="en-US" sz="2400" dirty="0"/>
              <a:t>An application can be commenced out of time with leave of the court – must show hardship if leave were not granted.</a:t>
            </a:r>
            <a:endParaRPr lang="en-AU" sz="2400" dirty="0"/>
          </a:p>
        </p:txBody>
      </p:sp>
      <p:sp>
        <p:nvSpPr>
          <p:cNvPr id="2" name="Title 1">
            <a:extLst>
              <a:ext uri="{FF2B5EF4-FFF2-40B4-BE49-F238E27FC236}">
                <a16:creationId xmlns:a16="http://schemas.microsoft.com/office/drawing/2014/main" id="{8CB69B52-FE61-7110-5D72-B34CA22EE916}"/>
              </a:ext>
            </a:extLst>
          </p:cNvPr>
          <p:cNvSpPr>
            <a:spLocks noGrp="1"/>
          </p:cNvSpPr>
          <p:nvPr>
            <p:ph type="title"/>
          </p:nvPr>
        </p:nvSpPr>
        <p:spPr>
          <a:xfrm>
            <a:off x="706583" y="445866"/>
            <a:ext cx="10627956" cy="887360"/>
          </a:xfrm>
        </p:spPr>
        <p:txBody>
          <a:bodyPr anchor="t">
            <a:normAutofit/>
          </a:bodyPr>
          <a:lstStyle/>
          <a:p>
            <a:r>
              <a:rPr lang="en-US" sz="4000" dirty="0"/>
              <a:t>Time limitation</a:t>
            </a:r>
            <a:endParaRPr lang="en-AU" sz="4000" dirty="0"/>
          </a:p>
        </p:txBody>
      </p:sp>
    </p:spTree>
    <p:extLst>
      <p:ext uri="{BB962C8B-B14F-4D97-AF65-F5344CB8AC3E}">
        <p14:creationId xmlns:p14="http://schemas.microsoft.com/office/powerpoint/2010/main" val="335358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50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AF46-B7BD-7BE1-B5CC-8339C7CAB5F4}"/>
              </a:ext>
            </a:extLst>
          </p:cNvPr>
          <p:cNvSpPr>
            <a:spLocks noGrp="1"/>
          </p:cNvSpPr>
          <p:nvPr>
            <p:ph type="title"/>
          </p:nvPr>
        </p:nvSpPr>
        <p:spPr>
          <a:xfrm>
            <a:off x="706583" y="445866"/>
            <a:ext cx="10627956" cy="887360"/>
          </a:xfrm>
        </p:spPr>
        <p:txBody>
          <a:bodyPr anchor="t">
            <a:normAutofit/>
          </a:bodyPr>
          <a:lstStyle/>
          <a:p>
            <a:r>
              <a:rPr lang="en-US" sz="4000"/>
              <a:t>When can an order be made?</a:t>
            </a:r>
            <a:endParaRPr lang="en-AU" sz="4000"/>
          </a:p>
        </p:txBody>
      </p:sp>
      <p:graphicFrame>
        <p:nvGraphicFramePr>
          <p:cNvPr id="7" name="Text Placeholder 2">
            <a:extLst>
              <a:ext uri="{FF2B5EF4-FFF2-40B4-BE49-F238E27FC236}">
                <a16:creationId xmlns:a16="http://schemas.microsoft.com/office/drawing/2014/main" id="{8FEFAAC2-C461-D13C-A482-3854761EE8E9}"/>
              </a:ext>
            </a:extLst>
          </p:cNvPr>
          <p:cNvGraphicFramePr/>
          <p:nvPr>
            <p:extLst>
              <p:ext uri="{D42A27DB-BD31-4B8C-83A1-F6EECF244321}">
                <p14:modId xmlns:p14="http://schemas.microsoft.com/office/powerpoint/2010/main" val="2480331554"/>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3265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Types of orders</a:t>
            </a:r>
            <a:endParaRPr lang="en-AU" sz="5400" dirty="0"/>
          </a:p>
        </p:txBody>
      </p:sp>
    </p:spTree>
    <p:extLst>
      <p:ext uri="{BB962C8B-B14F-4D97-AF65-F5344CB8AC3E}">
        <p14:creationId xmlns:p14="http://schemas.microsoft.com/office/powerpoint/2010/main" val="386036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9E26-357A-F8A8-2628-EF18715BD655}"/>
              </a:ext>
            </a:extLst>
          </p:cNvPr>
          <p:cNvSpPr>
            <a:spLocks noGrp="1"/>
          </p:cNvSpPr>
          <p:nvPr>
            <p:ph type="title"/>
          </p:nvPr>
        </p:nvSpPr>
        <p:spPr>
          <a:xfrm>
            <a:off x="706583" y="445866"/>
            <a:ext cx="10627956" cy="887360"/>
          </a:xfrm>
        </p:spPr>
        <p:txBody>
          <a:bodyPr anchor="t">
            <a:normAutofit/>
          </a:bodyPr>
          <a:lstStyle/>
          <a:p>
            <a:r>
              <a:rPr lang="en-US" sz="4000"/>
              <a:t>Orders that can be made</a:t>
            </a:r>
            <a:endParaRPr lang="en-AU" sz="4000"/>
          </a:p>
        </p:txBody>
      </p:sp>
      <p:graphicFrame>
        <p:nvGraphicFramePr>
          <p:cNvPr id="5" name="Diagram 4">
            <a:extLst>
              <a:ext uri="{FF2B5EF4-FFF2-40B4-BE49-F238E27FC236}">
                <a16:creationId xmlns:a16="http://schemas.microsoft.com/office/drawing/2014/main" id="{82A6368D-4B4C-FB3D-9C47-E7F89A1D0748}"/>
              </a:ext>
            </a:extLst>
          </p:cNvPr>
          <p:cNvGraphicFramePr/>
          <p:nvPr>
            <p:extLst>
              <p:ext uri="{D42A27DB-BD31-4B8C-83A1-F6EECF244321}">
                <p14:modId xmlns:p14="http://schemas.microsoft.com/office/powerpoint/2010/main" val="2834116878"/>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1285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AFC191-985A-7427-66B0-A657D7BD1F3F}"/>
              </a:ext>
            </a:extLst>
          </p:cNvPr>
          <p:cNvSpPr>
            <a:spLocks noGrp="1"/>
          </p:cNvSpPr>
          <p:nvPr>
            <p:ph idx="1"/>
          </p:nvPr>
        </p:nvSpPr>
        <p:spPr>
          <a:xfrm>
            <a:off x="706583" y="1482436"/>
            <a:ext cx="10627956" cy="4835237"/>
          </a:xfrm>
        </p:spPr>
        <p:txBody>
          <a:bodyPr anchor="ctr">
            <a:normAutofit/>
          </a:bodyPr>
          <a:lstStyle/>
          <a:p>
            <a:r>
              <a:rPr lang="en-US" sz="2400" dirty="0"/>
              <a:t>An interim property order can be made by the Court if it considers appropriate to address an immediate need. </a:t>
            </a:r>
          </a:p>
          <a:p>
            <a:r>
              <a:rPr lang="en-US" sz="2400" dirty="0"/>
              <a:t>Examples include:</a:t>
            </a:r>
          </a:p>
          <a:p>
            <a:pPr marL="742950" indent="-742950">
              <a:buAutoNum type="arabicPeriod"/>
            </a:pPr>
            <a:r>
              <a:rPr lang="en-US" sz="2400" dirty="0"/>
              <a:t>Transfer of monies in an account.</a:t>
            </a:r>
          </a:p>
          <a:p>
            <a:pPr marL="742950" indent="-742950">
              <a:buAutoNum type="arabicPeriod"/>
            </a:pPr>
            <a:r>
              <a:rPr lang="en-US" sz="2400" dirty="0"/>
              <a:t>Transfer of an asset including a motor vehicle</a:t>
            </a:r>
          </a:p>
          <a:p>
            <a:pPr marL="742950" indent="-742950">
              <a:buAutoNum type="arabicPeriod"/>
            </a:pPr>
            <a:r>
              <a:rPr lang="en-US" sz="2400" dirty="0"/>
              <a:t>Sale of an asset and distribution of funds</a:t>
            </a:r>
          </a:p>
          <a:p>
            <a:pPr marL="742950" indent="-742950">
              <a:buAutoNum type="arabicPeriod"/>
            </a:pPr>
            <a:r>
              <a:rPr lang="en-US" sz="2400" dirty="0"/>
              <a:t> Appointment of a trustee to operate business</a:t>
            </a:r>
          </a:p>
          <a:p>
            <a:pPr marL="742950" indent="-742950">
              <a:buAutoNum type="arabicPeriod"/>
            </a:pPr>
            <a:r>
              <a:rPr lang="en-US" sz="2400" dirty="0"/>
              <a:t>Orders that protect assets</a:t>
            </a:r>
          </a:p>
          <a:p>
            <a:pPr marL="742950" indent="-742950">
              <a:buAutoNum type="arabicPeriod"/>
            </a:pPr>
            <a:r>
              <a:rPr lang="en-US" sz="2400" dirty="0"/>
              <a:t>Transfer of monies to help a person pay for legal costs</a:t>
            </a:r>
            <a:endParaRPr lang="en-AU" sz="2400" dirty="0"/>
          </a:p>
        </p:txBody>
      </p:sp>
      <p:sp>
        <p:nvSpPr>
          <p:cNvPr id="2" name="Title 1">
            <a:extLst>
              <a:ext uri="{FF2B5EF4-FFF2-40B4-BE49-F238E27FC236}">
                <a16:creationId xmlns:a16="http://schemas.microsoft.com/office/drawing/2014/main" id="{044FC222-1E66-67B9-81D2-DC2DCA8BDADC}"/>
              </a:ext>
            </a:extLst>
          </p:cNvPr>
          <p:cNvSpPr>
            <a:spLocks noGrp="1"/>
          </p:cNvSpPr>
          <p:nvPr>
            <p:ph type="title"/>
          </p:nvPr>
        </p:nvSpPr>
        <p:spPr>
          <a:xfrm>
            <a:off x="706583" y="445866"/>
            <a:ext cx="10627956" cy="887360"/>
          </a:xfrm>
        </p:spPr>
        <p:txBody>
          <a:bodyPr anchor="t">
            <a:normAutofit/>
          </a:bodyPr>
          <a:lstStyle/>
          <a:p>
            <a:r>
              <a:rPr lang="en-US" sz="4000"/>
              <a:t>Interim property order</a:t>
            </a:r>
            <a:endParaRPr lang="en-AU" sz="4000" dirty="0"/>
          </a:p>
        </p:txBody>
      </p:sp>
    </p:spTree>
    <p:extLst>
      <p:ext uri="{BB962C8B-B14F-4D97-AF65-F5344CB8AC3E}">
        <p14:creationId xmlns:p14="http://schemas.microsoft.com/office/powerpoint/2010/main" val="666735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7EE4-A345-FBCF-3687-59FD9E2071E0}"/>
              </a:ext>
            </a:extLst>
          </p:cNvPr>
          <p:cNvSpPr>
            <a:spLocks noGrp="1"/>
          </p:cNvSpPr>
          <p:nvPr>
            <p:ph type="title"/>
          </p:nvPr>
        </p:nvSpPr>
        <p:spPr>
          <a:xfrm>
            <a:off x="316357" y="631033"/>
            <a:ext cx="11408408" cy="1117907"/>
          </a:xfrm>
        </p:spPr>
        <p:txBody>
          <a:bodyPr anchor="t">
            <a:normAutofit/>
          </a:bodyPr>
          <a:lstStyle/>
          <a:p>
            <a:r>
              <a:rPr lang="en-US" sz="4000" dirty="0"/>
              <a:t>Exclusive occupation of the home</a:t>
            </a:r>
            <a:endParaRPr lang="en-AU" sz="4000" dirty="0"/>
          </a:p>
        </p:txBody>
      </p:sp>
      <p:sp>
        <p:nvSpPr>
          <p:cNvPr id="3" name="Text Placeholder 2">
            <a:extLst>
              <a:ext uri="{FF2B5EF4-FFF2-40B4-BE49-F238E27FC236}">
                <a16:creationId xmlns:a16="http://schemas.microsoft.com/office/drawing/2014/main" id="{29E04C98-5B40-2F40-365D-3EBC2EDC8D25}"/>
              </a:ext>
            </a:extLst>
          </p:cNvPr>
          <p:cNvSpPr>
            <a:spLocks noGrp="1"/>
          </p:cNvSpPr>
          <p:nvPr>
            <p:ph type="body" sz="quarter" idx="13"/>
          </p:nvPr>
        </p:nvSpPr>
        <p:spPr>
          <a:xfrm>
            <a:off x="1041400" y="1748940"/>
            <a:ext cx="9976220" cy="4397860"/>
          </a:xfrm>
        </p:spPr>
        <p:txBody>
          <a:bodyPr anchor="ctr">
            <a:noAutofit/>
          </a:bodyPr>
          <a:lstStyle/>
          <a:p>
            <a:pPr marL="0" indent="0">
              <a:buNone/>
            </a:pPr>
            <a:r>
              <a:rPr lang="en-US" sz="2400" dirty="0"/>
              <a:t>An application may be made for exclusive occupation of the home. </a:t>
            </a:r>
          </a:p>
          <a:p>
            <a:pPr marL="0" indent="0">
              <a:buNone/>
            </a:pPr>
            <a:r>
              <a:rPr lang="en-US" sz="2400" dirty="0"/>
              <a:t>The court will consider the facts and circumstances of each party, and particularly if there are children and there has been family violence.</a:t>
            </a:r>
            <a:endParaRPr lang="en-AU" sz="2400" dirty="0"/>
          </a:p>
        </p:txBody>
      </p:sp>
    </p:spTree>
    <p:extLst>
      <p:ext uri="{BB962C8B-B14F-4D97-AF65-F5344CB8AC3E}">
        <p14:creationId xmlns:p14="http://schemas.microsoft.com/office/powerpoint/2010/main" val="3133285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7EE4-A345-FBCF-3687-59FD9E2071E0}"/>
              </a:ext>
            </a:extLst>
          </p:cNvPr>
          <p:cNvSpPr>
            <a:spLocks noGrp="1"/>
          </p:cNvSpPr>
          <p:nvPr>
            <p:ph type="title"/>
          </p:nvPr>
        </p:nvSpPr>
        <p:spPr>
          <a:xfrm>
            <a:off x="316357" y="631033"/>
            <a:ext cx="11408408" cy="1117907"/>
          </a:xfrm>
        </p:spPr>
        <p:txBody>
          <a:bodyPr anchor="t">
            <a:normAutofit/>
          </a:bodyPr>
          <a:lstStyle/>
          <a:p>
            <a:r>
              <a:rPr lang="en-US" sz="4000" dirty="0"/>
              <a:t>Final property order</a:t>
            </a:r>
            <a:endParaRPr lang="en-AU" sz="4000" dirty="0"/>
          </a:p>
        </p:txBody>
      </p:sp>
      <p:sp>
        <p:nvSpPr>
          <p:cNvPr id="3" name="Text Placeholder 2">
            <a:extLst>
              <a:ext uri="{FF2B5EF4-FFF2-40B4-BE49-F238E27FC236}">
                <a16:creationId xmlns:a16="http://schemas.microsoft.com/office/drawing/2014/main" id="{29E04C98-5B40-2F40-365D-3EBC2EDC8D25}"/>
              </a:ext>
            </a:extLst>
          </p:cNvPr>
          <p:cNvSpPr>
            <a:spLocks noGrp="1"/>
          </p:cNvSpPr>
          <p:nvPr>
            <p:ph type="body" sz="quarter" idx="13"/>
          </p:nvPr>
        </p:nvSpPr>
        <p:spPr>
          <a:xfrm>
            <a:off x="1041400" y="1748940"/>
            <a:ext cx="9976220" cy="4397860"/>
          </a:xfrm>
        </p:spPr>
        <p:txBody>
          <a:bodyPr anchor="ctr">
            <a:normAutofit/>
          </a:bodyPr>
          <a:lstStyle/>
          <a:p>
            <a:r>
              <a:rPr lang="en-US" sz="2400" dirty="0"/>
              <a:t>A final property order is intended to end the financial relationship between the parties.</a:t>
            </a:r>
            <a:endParaRPr lang="en-AU" sz="2400" dirty="0"/>
          </a:p>
        </p:txBody>
      </p:sp>
    </p:spTree>
    <p:extLst>
      <p:ext uri="{BB962C8B-B14F-4D97-AF65-F5344CB8AC3E}">
        <p14:creationId xmlns:p14="http://schemas.microsoft.com/office/powerpoint/2010/main" val="266914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061865-9E11-2497-2C01-8CB71CDA66B5}"/>
              </a:ext>
            </a:extLst>
          </p:cNvPr>
          <p:cNvSpPr>
            <a:spLocks noGrp="1"/>
          </p:cNvSpPr>
          <p:nvPr>
            <p:ph idx="1"/>
          </p:nvPr>
        </p:nvSpPr>
        <p:spPr>
          <a:xfrm>
            <a:off x="706583" y="1482436"/>
            <a:ext cx="10627956" cy="4835237"/>
          </a:xfrm>
        </p:spPr>
        <p:txBody>
          <a:bodyPr anchor="ctr">
            <a:normAutofit/>
          </a:bodyPr>
          <a:lstStyle/>
          <a:p>
            <a:pPr marL="342900" indent="-342900">
              <a:lnSpc>
                <a:spcPct val="90000"/>
              </a:lnSpc>
              <a:buFont typeface="Arial" panose="020B0604020202020204" pitchFamily="34" charset="0"/>
              <a:buChar char="•"/>
            </a:pPr>
            <a:r>
              <a:rPr lang="en-US" sz="2400" dirty="0"/>
              <a:t>Payment of monies</a:t>
            </a:r>
          </a:p>
          <a:p>
            <a:pPr marL="342900" indent="-342900">
              <a:lnSpc>
                <a:spcPct val="90000"/>
              </a:lnSpc>
              <a:buFont typeface="Arial" panose="020B0604020202020204" pitchFamily="34" charset="0"/>
              <a:buChar char="•"/>
            </a:pPr>
            <a:r>
              <a:rPr lang="en-US" sz="2400" dirty="0"/>
              <a:t>Transfer of property</a:t>
            </a:r>
          </a:p>
          <a:p>
            <a:pPr marL="342900" indent="-342900">
              <a:lnSpc>
                <a:spcPct val="90000"/>
              </a:lnSpc>
              <a:buFont typeface="Arial" panose="020B0604020202020204" pitchFamily="34" charset="0"/>
              <a:buChar char="•"/>
            </a:pPr>
            <a:r>
              <a:rPr lang="en-US" sz="2400" dirty="0"/>
              <a:t>Sale of property</a:t>
            </a:r>
          </a:p>
          <a:p>
            <a:pPr marL="342900" indent="-342900">
              <a:lnSpc>
                <a:spcPct val="90000"/>
              </a:lnSpc>
              <a:buFont typeface="Arial" panose="020B0604020202020204" pitchFamily="34" charset="0"/>
              <a:buChar char="•"/>
            </a:pPr>
            <a:r>
              <a:rPr lang="en-US" sz="2400" dirty="0"/>
              <a:t>Setting aside a transaction</a:t>
            </a:r>
          </a:p>
          <a:p>
            <a:pPr marL="342900" indent="-342900">
              <a:lnSpc>
                <a:spcPct val="90000"/>
              </a:lnSpc>
              <a:buFont typeface="Arial" panose="020B0604020202020204" pitchFamily="34" charset="0"/>
              <a:buChar char="•"/>
            </a:pPr>
            <a:r>
              <a:rPr lang="en-US" sz="2400" dirty="0"/>
              <a:t>Transfer of publicly listed shares</a:t>
            </a:r>
          </a:p>
          <a:p>
            <a:pPr marL="342900" indent="-342900">
              <a:lnSpc>
                <a:spcPct val="90000"/>
              </a:lnSpc>
              <a:buFont typeface="Arial" panose="020B0604020202020204" pitchFamily="34" charset="0"/>
              <a:buChar char="•"/>
            </a:pPr>
            <a:r>
              <a:rPr lang="en-US" sz="2400" dirty="0"/>
              <a:t>Transfer of shares in private companies</a:t>
            </a:r>
          </a:p>
          <a:p>
            <a:pPr marL="342900" indent="-342900">
              <a:lnSpc>
                <a:spcPct val="90000"/>
              </a:lnSpc>
              <a:buFont typeface="Arial" panose="020B0604020202020204" pitchFamily="34" charset="0"/>
              <a:buChar char="•"/>
            </a:pPr>
            <a:r>
              <a:rPr lang="en-US" sz="2400" dirty="0"/>
              <a:t>Addressing who will pay a liability</a:t>
            </a:r>
          </a:p>
          <a:p>
            <a:pPr marL="342900" indent="-342900">
              <a:lnSpc>
                <a:spcPct val="90000"/>
              </a:lnSpc>
              <a:buFont typeface="Arial" panose="020B0604020202020204" pitchFamily="34" charset="0"/>
              <a:buChar char="•"/>
            </a:pPr>
            <a:r>
              <a:rPr lang="en-US" sz="2400" dirty="0"/>
              <a:t>Superannuation splitting order</a:t>
            </a:r>
          </a:p>
          <a:p>
            <a:pPr>
              <a:lnSpc>
                <a:spcPct val="90000"/>
              </a:lnSpc>
            </a:pPr>
            <a:endParaRPr lang="en-AU" sz="3100" dirty="0"/>
          </a:p>
        </p:txBody>
      </p:sp>
      <p:sp>
        <p:nvSpPr>
          <p:cNvPr id="2" name="Title 1">
            <a:extLst>
              <a:ext uri="{FF2B5EF4-FFF2-40B4-BE49-F238E27FC236}">
                <a16:creationId xmlns:a16="http://schemas.microsoft.com/office/drawing/2014/main" id="{0CCCDCEB-A897-738B-5568-15CAD7842BE7}"/>
              </a:ext>
            </a:extLst>
          </p:cNvPr>
          <p:cNvSpPr>
            <a:spLocks noGrp="1"/>
          </p:cNvSpPr>
          <p:nvPr>
            <p:ph type="title"/>
          </p:nvPr>
        </p:nvSpPr>
        <p:spPr>
          <a:xfrm>
            <a:off x="706583" y="445866"/>
            <a:ext cx="10627956" cy="887360"/>
          </a:xfrm>
        </p:spPr>
        <p:txBody>
          <a:bodyPr anchor="t">
            <a:noAutofit/>
          </a:bodyPr>
          <a:lstStyle/>
          <a:p>
            <a:r>
              <a:rPr lang="en-US" sz="4000"/>
              <a:t>Examples of orders that can be sought</a:t>
            </a:r>
            <a:endParaRPr lang="en-AU" sz="4000"/>
          </a:p>
        </p:txBody>
      </p:sp>
    </p:spTree>
    <p:extLst>
      <p:ext uri="{BB962C8B-B14F-4D97-AF65-F5344CB8AC3E}">
        <p14:creationId xmlns:p14="http://schemas.microsoft.com/office/powerpoint/2010/main" val="333101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1019596"/>
            <a:ext cx="8999537" cy="4936142"/>
          </a:xfrm>
        </p:spPr>
        <p:txBody>
          <a:bodyPr wrap="square" anchor="ctr">
            <a:normAutofit/>
          </a:bodyPr>
          <a:lstStyle/>
          <a:p>
            <a:r>
              <a:rPr lang="en-US" sz="5400" dirty="0"/>
              <a:t>Matters the court </a:t>
            </a:r>
          </a:p>
          <a:p>
            <a:r>
              <a:rPr lang="en-US" sz="5400" dirty="0"/>
              <a:t>considers when </a:t>
            </a:r>
          </a:p>
          <a:p>
            <a:r>
              <a:rPr lang="en-US" sz="5400" dirty="0"/>
              <a:t>determining </a:t>
            </a:r>
          </a:p>
          <a:p>
            <a:r>
              <a:rPr lang="en-US" sz="5400" dirty="0"/>
              <a:t>a property application</a:t>
            </a:r>
            <a:endParaRPr lang="en-AU" sz="5400" dirty="0"/>
          </a:p>
        </p:txBody>
      </p:sp>
    </p:spTree>
    <p:extLst>
      <p:ext uri="{BB962C8B-B14F-4D97-AF65-F5344CB8AC3E}">
        <p14:creationId xmlns:p14="http://schemas.microsoft.com/office/powerpoint/2010/main" val="2901141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65A7-FB62-E40C-09DA-AAE6996F492A}"/>
              </a:ext>
            </a:extLst>
          </p:cNvPr>
          <p:cNvSpPr>
            <a:spLocks noGrp="1"/>
          </p:cNvSpPr>
          <p:nvPr>
            <p:ph type="title"/>
          </p:nvPr>
        </p:nvSpPr>
        <p:spPr>
          <a:xfrm>
            <a:off x="706583" y="955964"/>
            <a:ext cx="10627956" cy="4934738"/>
          </a:xfrm>
        </p:spPr>
        <p:txBody>
          <a:bodyPr anchor="ctr">
            <a:normAutofit/>
          </a:bodyPr>
          <a:lstStyle/>
          <a:p>
            <a:r>
              <a:rPr lang="en-US" sz="4000" dirty="0"/>
              <a:t>Just and equitable to adjust interests with respect to property</a:t>
            </a:r>
            <a:endParaRPr lang="en-AU" sz="4000" dirty="0"/>
          </a:p>
        </p:txBody>
      </p:sp>
    </p:spTree>
    <p:extLst>
      <p:ext uri="{BB962C8B-B14F-4D97-AF65-F5344CB8AC3E}">
        <p14:creationId xmlns:p14="http://schemas.microsoft.com/office/powerpoint/2010/main" val="3704873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6E45-9013-EB14-1544-4B82F64D73D5}"/>
              </a:ext>
            </a:extLst>
          </p:cNvPr>
          <p:cNvSpPr>
            <a:spLocks noGrp="1"/>
          </p:cNvSpPr>
          <p:nvPr>
            <p:ph type="title"/>
          </p:nvPr>
        </p:nvSpPr>
        <p:spPr>
          <a:xfrm>
            <a:off x="858983" y="445866"/>
            <a:ext cx="10293926" cy="887360"/>
          </a:xfrm>
        </p:spPr>
        <p:txBody>
          <a:bodyPr anchor="t">
            <a:normAutofit/>
          </a:bodyPr>
          <a:lstStyle/>
          <a:p>
            <a:r>
              <a:rPr lang="en-US" sz="4000"/>
              <a:t>Determining the asset pool</a:t>
            </a:r>
            <a:endParaRPr lang="en-AU" sz="4000"/>
          </a:p>
        </p:txBody>
      </p:sp>
      <p:graphicFrame>
        <p:nvGraphicFramePr>
          <p:cNvPr id="4" name="Content Placeholder 3">
            <a:extLst>
              <a:ext uri="{FF2B5EF4-FFF2-40B4-BE49-F238E27FC236}">
                <a16:creationId xmlns:a16="http://schemas.microsoft.com/office/drawing/2014/main" id="{DDA4EC50-9A7C-9F83-28C6-EDBE098B7424}"/>
              </a:ext>
            </a:extLst>
          </p:cNvPr>
          <p:cNvGraphicFramePr>
            <a:graphicFrameLocks noGrp="1"/>
          </p:cNvGraphicFramePr>
          <p:nvPr>
            <p:ph idx="1"/>
            <p:extLst>
              <p:ext uri="{D42A27DB-BD31-4B8C-83A1-F6EECF244321}">
                <p14:modId xmlns:p14="http://schemas.microsoft.com/office/powerpoint/2010/main" val="1391775086"/>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073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3A65-233D-1E40-9FAE-8E0B212DFE2C}"/>
              </a:ext>
            </a:extLst>
          </p:cNvPr>
          <p:cNvSpPr>
            <a:spLocks noGrp="1"/>
          </p:cNvSpPr>
          <p:nvPr>
            <p:ph type="title"/>
          </p:nvPr>
        </p:nvSpPr>
        <p:spPr/>
        <p:txBody>
          <a:bodyPr/>
          <a:lstStyle/>
          <a:p>
            <a:r>
              <a:rPr lang="en-AU" dirty="0"/>
              <a:t>Outline</a:t>
            </a:r>
            <a:endParaRPr lang="en-US" dirty="0"/>
          </a:p>
        </p:txBody>
      </p:sp>
      <p:sp>
        <p:nvSpPr>
          <p:cNvPr id="3" name="Text Placeholder 2">
            <a:extLst>
              <a:ext uri="{FF2B5EF4-FFF2-40B4-BE49-F238E27FC236}">
                <a16:creationId xmlns:a16="http://schemas.microsoft.com/office/drawing/2014/main" id="{2BC408E7-031D-1C49-ACC7-1DBF0BF60C2E}"/>
              </a:ext>
            </a:extLst>
          </p:cNvPr>
          <p:cNvSpPr>
            <a:spLocks noGrp="1"/>
          </p:cNvSpPr>
          <p:nvPr>
            <p:ph type="body" sz="quarter" idx="13"/>
          </p:nvPr>
        </p:nvSpPr>
        <p:spPr/>
        <p:txBody>
          <a:bodyPr>
            <a:normAutofit/>
          </a:bodyPr>
          <a:lstStyle/>
          <a:p>
            <a:endParaRPr lang="en-AU" dirty="0"/>
          </a:p>
          <a:p>
            <a:r>
              <a:rPr lang="en-AU" sz="2400" dirty="0"/>
              <a:t>Understanding financial abuse</a:t>
            </a:r>
          </a:p>
          <a:p>
            <a:r>
              <a:rPr lang="en-US" sz="2400" dirty="0">
                <a:latin typeface="Helvetica"/>
                <a:cs typeface="Helvetica"/>
              </a:rPr>
              <a:t>Financial abuse relevant to property</a:t>
            </a:r>
          </a:p>
          <a:p>
            <a:r>
              <a:rPr lang="en-US" sz="2400" dirty="0">
                <a:latin typeface="Helvetica"/>
                <a:cs typeface="Helvetica"/>
              </a:rPr>
              <a:t>Understanding division of property</a:t>
            </a:r>
          </a:p>
          <a:p>
            <a:r>
              <a:rPr lang="en-US" sz="2400" dirty="0">
                <a:latin typeface="Helvetica"/>
                <a:cs typeface="Helvetica"/>
              </a:rPr>
              <a:t>Types of orders that can be made</a:t>
            </a:r>
          </a:p>
          <a:p>
            <a:r>
              <a:rPr lang="en-US" sz="2400" dirty="0"/>
              <a:t>Relevant factors</a:t>
            </a:r>
          </a:p>
          <a:p>
            <a:r>
              <a:rPr lang="en-US" sz="2400" dirty="0"/>
              <a:t>Relevance of family violence</a:t>
            </a:r>
          </a:p>
          <a:p>
            <a:r>
              <a:rPr lang="en-US" sz="2400" dirty="0"/>
              <a:t>Questions and resources</a:t>
            </a:r>
          </a:p>
          <a:p>
            <a:pPr marL="0" indent="0">
              <a:buNone/>
            </a:pPr>
            <a:endParaRPr lang="en-US" dirty="0">
              <a:latin typeface="Helvetica"/>
              <a:cs typeface="Helvetica"/>
            </a:endParaRPr>
          </a:p>
        </p:txBody>
      </p:sp>
      <p:sp>
        <p:nvSpPr>
          <p:cNvPr id="5" name="Text Placeholder 4">
            <a:extLst>
              <a:ext uri="{FF2B5EF4-FFF2-40B4-BE49-F238E27FC236}">
                <a16:creationId xmlns:a16="http://schemas.microsoft.com/office/drawing/2014/main" id="{A6C6EF4A-0D75-5A48-A1EB-8ABB8FB1C566}"/>
              </a:ext>
            </a:extLst>
          </p:cNvPr>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dirty="0">
                <a:latin typeface="Avenir Book" panose="02000503020000020003" pitchFamily="2" charset="0"/>
              </a:rPr>
              <a:t>RESOURCES: </a:t>
            </a:r>
            <a:r>
              <a:rPr lang="en-US" sz="3200" dirty="0">
                <a:latin typeface="Avenir Book" panose="02000503020000020003" pitchFamily="2" charset="0"/>
                <a:hlinkClick r:id="rId3"/>
              </a:rPr>
              <a:t>www.rlc.org.au/training/resources/financial-abuse</a:t>
            </a:r>
            <a:endParaRPr lang="en-US" sz="3200" dirty="0">
              <a:latin typeface="Avenir Book" panose="02000503020000020003" pitchFamily="2" charset="0"/>
            </a:endParaRPr>
          </a:p>
        </p:txBody>
      </p:sp>
    </p:spTree>
    <p:extLst>
      <p:ext uri="{BB962C8B-B14F-4D97-AF65-F5344CB8AC3E}">
        <p14:creationId xmlns:p14="http://schemas.microsoft.com/office/powerpoint/2010/main" val="51118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3DF6-C204-1546-0245-6D460D1A76A8}"/>
              </a:ext>
            </a:extLst>
          </p:cNvPr>
          <p:cNvSpPr>
            <a:spLocks noGrp="1"/>
          </p:cNvSpPr>
          <p:nvPr>
            <p:ph type="title"/>
          </p:nvPr>
        </p:nvSpPr>
        <p:spPr>
          <a:xfrm>
            <a:off x="858983" y="445866"/>
            <a:ext cx="10293926" cy="887360"/>
          </a:xfrm>
        </p:spPr>
        <p:txBody>
          <a:bodyPr anchor="t">
            <a:normAutofit/>
          </a:bodyPr>
          <a:lstStyle/>
          <a:p>
            <a:r>
              <a:rPr lang="en-US" sz="4000" dirty="0"/>
              <a:t>Trusts</a:t>
            </a:r>
            <a:endParaRPr lang="en-AU" sz="4000" dirty="0"/>
          </a:p>
        </p:txBody>
      </p:sp>
      <p:graphicFrame>
        <p:nvGraphicFramePr>
          <p:cNvPr id="9" name="Text Placeholder 2">
            <a:extLst>
              <a:ext uri="{FF2B5EF4-FFF2-40B4-BE49-F238E27FC236}">
                <a16:creationId xmlns:a16="http://schemas.microsoft.com/office/drawing/2014/main" id="{7C8E0CC3-80E0-37A4-1183-1F8A7486DE9F}"/>
              </a:ext>
            </a:extLst>
          </p:cNvPr>
          <p:cNvGraphicFramePr/>
          <p:nvPr>
            <p:extLst>
              <p:ext uri="{D42A27DB-BD31-4B8C-83A1-F6EECF244321}">
                <p14:modId xmlns:p14="http://schemas.microsoft.com/office/powerpoint/2010/main" val="4144746344"/>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204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030503-3151-0A2A-A228-BA675C7D1510}"/>
              </a:ext>
            </a:extLst>
          </p:cNvPr>
          <p:cNvSpPr>
            <a:spLocks noGrp="1"/>
          </p:cNvSpPr>
          <p:nvPr>
            <p:ph idx="1"/>
          </p:nvPr>
        </p:nvSpPr>
        <p:spPr>
          <a:xfrm>
            <a:off x="858983" y="1333226"/>
            <a:ext cx="10293926" cy="5039865"/>
          </a:xfrm>
        </p:spPr>
        <p:txBody>
          <a:bodyPr anchor="ctr">
            <a:normAutofit/>
          </a:bodyPr>
          <a:lstStyle/>
          <a:p>
            <a:pPr marL="0" indent="0">
              <a:buNone/>
            </a:pPr>
            <a:r>
              <a:rPr lang="en-US" sz="2400" i="0" dirty="0">
                <a:solidFill>
                  <a:schemeClr val="tx1"/>
                </a:solidFill>
              </a:rPr>
              <a:t>How a corporation will be dealt with depends on whether the parties to the proceedings are the major shareholders or whether one or both parties are </a:t>
            </a:r>
            <a:r>
              <a:rPr lang="en-US" sz="2400" i="0">
                <a:solidFill>
                  <a:schemeClr val="tx1"/>
                </a:solidFill>
              </a:rPr>
              <a:t>minority shareholders.</a:t>
            </a:r>
            <a:endParaRPr lang="en-US" sz="2400" i="0" dirty="0">
              <a:solidFill>
                <a:schemeClr val="tx1"/>
              </a:solidFill>
            </a:endParaRPr>
          </a:p>
        </p:txBody>
      </p:sp>
      <p:sp>
        <p:nvSpPr>
          <p:cNvPr id="2" name="Title 1">
            <a:extLst>
              <a:ext uri="{FF2B5EF4-FFF2-40B4-BE49-F238E27FC236}">
                <a16:creationId xmlns:a16="http://schemas.microsoft.com/office/drawing/2014/main" id="{DA34FD39-FF48-BE14-B6D7-C0FCB7D9693D}"/>
              </a:ext>
            </a:extLst>
          </p:cNvPr>
          <p:cNvSpPr>
            <a:spLocks noGrp="1"/>
          </p:cNvSpPr>
          <p:nvPr>
            <p:ph type="title"/>
          </p:nvPr>
        </p:nvSpPr>
        <p:spPr>
          <a:xfrm>
            <a:off x="858983" y="445866"/>
            <a:ext cx="10293926" cy="887360"/>
          </a:xfrm>
        </p:spPr>
        <p:txBody>
          <a:bodyPr anchor="t">
            <a:normAutofit/>
          </a:bodyPr>
          <a:lstStyle/>
          <a:p>
            <a:r>
              <a:rPr lang="en-US" sz="4000" dirty="0"/>
              <a:t>Companies</a:t>
            </a:r>
            <a:endParaRPr lang="en-AU" sz="4000" dirty="0"/>
          </a:p>
        </p:txBody>
      </p:sp>
    </p:spTree>
    <p:extLst>
      <p:ext uri="{BB962C8B-B14F-4D97-AF65-F5344CB8AC3E}">
        <p14:creationId xmlns:p14="http://schemas.microsoft.com/office/powerpoint/2010/main" val="2953612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5BA0A8E-9EF6-14C8-42AD-ABE49CE350D0}"/>
              </a:ext>
            </a:extLst>
          </p:cNvPr>
          <p:cNvSpPr>
            <a:spLocks noGrp="1"/>
          </p:cNvSpPr>
          <p:nvPr>
            <p:ph type="title"/>
          </p:nvPr>
        </p:nvSpPr>
        <p:spPr>
          <a:xfrm>
            <a:off x="858983" y="445866"/>
            <a:ext cx="10293926" cy="887360"/>
          </a:xfrm>
        </p:spPr>
        <p:txBody>
          <a:bodyPr>
            <a:normAutofit/>
          </a:bodyPr>
          <a:lstStyle/>
          <a:p>
            <a:r>
              <a:rPr lang="en-US" sz="4000" dirty="0"/>
              <a:t>Liabilities</a:t>
            </a:r>
          </a:p>
        </p:txBody>
      </p:sp>
      <p:graphicFrame>
        <p:nvGraphicFramePr>
          <p:cNvPr id="5" name="Text Placeholder 2">
            <a:extLst>
              <a:ext uri="{FF2B5EF4-FFF2-40B4-BE49-F238E27FC236}">
                <a16:creationId xmlns:a16="http://schemas.microsoft.com/office/drawing/2014/main" id="{20A6EC7C-47D5-B516-C29D-0A40B7118029}"/>
              </a:ext>
            </a:extLst>
          </p:cNvPr>
          <p:cNvGraphicFramePr/>
          <p:nvPr>
            <p:extLst>
              <p:ext uri="{D42A27DB-BD31-4B8C-83A1-F6EECF244321}">
                <p14:modId xmlns:p14="http://schemas.microsoft.com/office/powerpoint/2010/main" val="1975785382"/>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842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0F36-414F-6BA4-BC8C-CC939FF635A6}"/>
              </a:ext>
            </a:extLst>
          </p:cNvPr>
          <p:cNvSpPr>
            <a:spLocks noGrp="1"/>
          </p:cNvSpPr>
          <p:nvPr>
            <p:ph type="title"/>
          </p:nvPr>
        </p:nvSpPr>
        <p:spPr>
          <a:xfrm>
            <a:off x="858983" y="445866"/>
            <a:ext cx="10293926" cy="887360"/>
          </a:xfrm>
        </p:spPr>
        <p:txBody>
          <a:bodyPr anchor="t">
            <a:normAutofit/>
          </a:bodyPr>
          <a:lstStyle/>
          <a:p>
            <a:r>
              <a:rPr lang="en-US" sz="4000" dirty="0"/>
              <a:t>Liabilities (cont.)</a:t>
            </a:r>
            <a:endParaRPr lang="en-AU" sz="4000" dirty="0"/>
          </a:p>
        </p:txBody>
      </p:sp>
      <p:graphicFrame>
        <p:nvGraphicFramePr>
          <p:cNvPr id="5" name="Text Placeholder 2">
            <a:extLst>
              <a:ext uri="{FF2B5EF4-FFF2-40B4-BE49-F238E27FC236}">
                <a16:creationId xmlns:a16="http://schemas.microsoft.com/office/drawing/2014/main" id="{CBFEDF73-F286-2564-81B7-F2FE8ED4D33E}"/>
              </a:ext>
            </a:extLst>
          </p:cNvPr>
          <p:cNvGraphicFramePr/>
          <p:nvPr>
            <p:extLst>
              <p:ext uri="{D42A27DB-BD31-4B8C-83A1-F6EECF244321}">
                <p14:modId xmlns:p14="http://schemas.microsoft.com/office/powerpoint/2010/main" val="3134921593"/>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9450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F4FA235-08C1-C705-4182-51B6C3D2328E}"/>
              </a:ext>
            </a:extLst>
          </p:cNvPr>
          <p:cNvSpPr>
            <a:spLocks noGrp="1"/>
          </p:cNvSpPr>
          <p:nvPr>
            <p:ph type="title"/>
          </p:nvPr>
        </p:nvSpPr>
        <p:spPr>
          <a:xfrm>
            <a:off x="706583" y="445866"/>
            <a:ext cx="10627956" cy="887360"/>
          </a:xfrm>
        </p:spPr>
        <p:txBody>
          <a:bodyPr anchor="t">
            <a:normAutofit/>
          </a:bodyPr>
          <a:lstStyle/>
          <a:p>
            <a:r>
              <a:rPr lang="en-US" sz="4000" dirty="0"/>
              <a:t>Financial resources</a:t>
            </a:r>
          </a:p>
        </p:txBody>
      </p:sp>
      <p:graphicFrame>
        <p:nvGraphicFramePr>
          <p:cNvPr id="5" name="Text Placeholder 2">
            <a:extLst>
              <a:ext uri="{FF2B5EF4-FFF2-40B4-BE49-F238E27FC236}">
                <a16:creationId xmlns:a16="http://schemas.microsoft.com/office/drawing/2014/main" id="{82BBA6CF-B880-A7E1-69B8-5D1E10046E49}"/>
              </a:ext>
            </a:extLst>
          </p:cNvPr>
          <p:cNvGraphicFramePr/>
          <p:nvPr>
            <p:extLst>
              <p:ext uri="{D42A27DB-BD31-4B8C-83A1-F6EECF244321}">
                <p14:modId xmlns:p14="http://schemas.microsoft.com/office/powerpoint/2010/main" val="2965553685"/>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1204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3E44-06CB-F38D-7131-7E41B0BD630B}"/>
              </a:ext>
            </a:extLst>
          </p:cNvPr>
          <p:cNvSpPr>
            <a:spLocks noGrp="1"/>
          </p:cNvSpPr>
          <p:nvPr>
            <p:ph type="title"/>
          </p:nvPr>
        </p:nvSpPr>
        <p:spPr>
          <a:xfrm>
            <a:off x="706583" y="445866"/>
            <a:ext cx="10627956" cy="887360"/>
          </a:xfrm>
        </p:spPr>
        <p:txBody>
          <a:bodyPr anchor="t">
            <a:normAutofit/>
          </a:bodyPr>
          <a:lstStyle/>
          <a:p>
            <a:r>
              <a:rPr lang="en-US" sz="4000" dirty="0"/>
              <a:t>Can assets be excluded?</a:t>
            </a:r>
            <a:endParaRPr lang="en-AU" sz="4000" dirty="0"/>
          </a:p>
        </p:txBody>
      </p:sp>
      <p:graphicFrame>
        <p:nvGraphicFramePr>
          <p:cNvPr id="5" name="Text Placeholder 2">
            <a:extLst>
              <a:ext uri="{FF2B5EF4-FFF2-40B4-BE49-F238E27FC236}">
                <a16:creationId xmlns:a16="http://schemas.microsoft.com/office/drawing/2014/main" id="{C087AC70-1EBD-C34D-A270-DB572457213A}"/>
              </a:ext>
            </a:extLst>
          </p:cNvPr>
          <p:cNvGraphicFramePr/>
          <p:nvPr>
            <p:extLst>
              <p:ext uri="{D42A27DB-BD31-4B8C-83A1-F6EECF244321}">
                <p14:modId xmlns:p14="http://schemas.microsoft.com/office/powerpoint/2010/main" val="3348616303"/>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8835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FF3C-ECD3-4029-DED9-0F465F621F90}"/>
              </a:ext>
            </a:extLst>
          </p:cNvPr>
          <p:cNvSpPr>
            <a:spLocks noGrp="1"/>
          </p:cNvSpPr>
          <p:nvPr>
            <p:ph type="title"/>
          </p:nvPr>
        </p:nvSpPr>
        <p:spPr>
          <a:xfrm>
            <a:off x="706583" y="445866"/>
            <a:ext cx="10627956" cy="887360"/>
          </a:xfrm>
        </p:spPr>
        <p:txBody>
          <a:bodyPr anchor="t">
            <a:normAutofit/>
          </a:bodyPr>
          <a:lstStyle/>
          <a:p>
            <a:r>
              <a:rPr lang="en-US" sz="4000"/>
              <a:t>Assessing financial contributions</a:t>
            </a:r>
            <a:endParaRPr lang="en-AU" sz="4000"/>
          </a:p>
        </p:txBody>
      </p:sp>
      <p:graphicFrame>
        <p:nvGraphicFramePr>
          <p:cNvPr id="9" name="Text Placeholder 2">
            <a:extLst>
              <a:ext uri="{FF2B5EF4-FFF2-40B4-BE49-F238E27FC236}">
                <a16:creationId xmlns:a16="http://schemas.microsoft.com/office/drawing/2014/main" id="{C230144C-D0AE-979C-F981-B667432F2A90}"/>
              </a:ext>
            </a:extLst>
          </p:cNvPr>
          <p:cNvGraphicFramePr/>
          <p:nvPr>
            <p:extLst>
              <p:ext uri="{D42A27DB-BD31-4B8C-83A1-F6EECF244321}">
                <p14:modId xmlns:p14="http://schemas.microsoft.com/office/powerpoint/2010/main" val="3401356194"/>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666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 up of a toy house with a green roof">
            <a:extLst>
              <a:ext uri="{FF2B5EF4-FFF2-40B4-BE49-F238E27FC236}">
                <a16:creationId xmlns:a16="http://schemas.microsoft.com/office/drawing/2014/main" id="{511F71E4-B946-4E6E-4FA9-6D9AD995EEEE}"/>
              </a:ext>
            </a:extLst>
          </p:cNvPr>
          <p:cNvPicPr>
            <a:picLocks noChangeAspect="1"/>
          </p:cNvPicPr>
          <p:nvPr/>
        </p:nvPicPr>
        <p:blipFill rotWithShape="1">
          <a:blip r:embed="rId2"/>
          <a:srcRect t="15921" b="15921"/>
          <a:stretch/>
        </p:blipFill>
        <p:spPr>
          <a:xfrm>
            <a:off x="706583" y="1482436"/>
            <a:ext cx="10627956" cy="4835237"/>
          </a:xfrm>
          <a:prstGeom prst="rect">
            <a:avLst/>
          </a:prstGeom>
          <a:noFill/>
        </p:spPr>
      </p:pic>
      <p:sp>
        <p:nvSpPr>
          <p:cNvPr id="2" name="Title 1">
            <a:extLst>
              <a:ext uri="{FF2B5EF4-FFF2-40B4-BE49-F238E27FC236}">
                <a16:creationId xmlns:a16="http://schemas.microsoft.com/office/drawing/2014/main" id="{E01A2784-6019-49A9-1229-89FE4827DB3C}"/>
              </a:ext>
            </a:extLst>
          </p:cNvPr>
          <p:cNvSpPr>
            <a:spLocks noGrp="1"/>
          </p:cNvSpPr>
          <p:nvPr>
            <p:ph type="title"/>
          </p:nvPr>
        </p:nvSpPr>
        <p:spPr>
          <a:xfrm>
            <a:off x="706583" y="445866"/>
            <a:ext cx="10627956" cy="887360"/>
          </a:xfrm>
        </p:spPr>
        <p:txBody>
          <a:bodyPr anchor="t">
            <a:noAutofit/>
          </a:bodyPr>
          <a:lstStyle/>
          <a:p>
            <a:r>
              <a:rPr lang="en-US" sz="4000"/>
              <a:t>Non-financial contributions including contributions as a homemaker and parent</a:t>
            </a:r>
            <a:endParaRPr lang="en-AU" sz="4000"/>
          </a:p>
        </p:txBody>
      </p:sp>
      <p:sp>
        <p:nvSpPr>
          <p:cNvPr id="10" name="Slide Number Placeholder 2" hidden="1">
            <a:extLst>
              <a:ext uri="{FF2B5EF4-FFF2-40B4-BE49-F238E27FC236}">
                <a16:creationId xmlns:a16="http://schemas.microsoft.com/office/drawing/2014/main" id="{647C4B3A-831D-4376-9028-DDE6382BAAA2}"/>
              </a:ext>
            </a:extLst>
          </p:cNvPr>
          <p:cNvSpPr>
            <a:spLocks noGrp="1"/>
          </p:cNvSpPr>
          <p:nvPr>
            <p:ph type="sldNum" sz="quarter" idx="4294967295"/>
          </p:nvPr>
        </p:nvSpPr>
        <p:spPr>
          <a:xfrm>
            <a:off x="10960059" y="6172501"/>
            <a:ext cx="846000" cy="365125"/>
          </a:xfrm>
          <a:prstGeom prst="rect">
            <a:avLst/>
          </a:prstGeom>
        </p:spPr>
        <p:txBody>
          <a:bodyPr/>
          <a:lstStyle/>
          <a:p>
            <a:pPr>
              <a:spcAft>
                <a:spcPts val="600"/>
              </a:spcAft>
            </a:pPr>
            <a:fld id="{DC22DD25-61AE-413C-B4D2-EF2365C9B2E1}" type="slidenum">
              <a:rPr lang="en-AU" noProof="0" smtClean="0"/>
              <a:pPr>
                <a:spcAft>
                  <a:spcPts val="600"/>
                </a:spcAft>
              </a:pPr>
              <a:t>37</a:t>
            </a:fld>
            <a:endParaRPr lang="en-AU" noProof="0"/>
          </a:p>
        </p:txBody>
      </p:sp>
    </p:spTree>
    <p:extLst>
      <p:ext uri="{BB962C8B-B14F-4D97-AF65-F5344CB8AC3E}">
        <p14:creationId xmlns:p14="http://schemas.microsoft.com/office/powerpoint/2010/main" val="1062990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89EBBF7B-2378-B4A0-881B-BC6B5FB538BA}"/>
              </a:ext>
            </a:extLst>
          </p:cNvPr>
          <p:cNvSpPr>
            <a:spLocks noGrp="1"/>
          </p:cNvSpPr>
          <p:nvPr>
            <p:ph idx="1"/>
          </p:nvPr>
        </p:nvSpPr>
        <p:spPr>
          <a:xfrm>
            <a:off x="858983" y="1333226"/>
            <a:ext cx="10293926" cy="5039865"/>
          </a:xfrm>
        </p:spPr>
        <p:txBody>
          <a:bodyPr anchor="ctr">
            <a:normAutofit/>
          </a:bodyPr>
          <a:lstStyle/>
          <a:p>
            <a:r>
              <a:rPr lang="en-US" sz="2400" i="0" dirty="0">
                <a:solidFill>
                  <a:schemeClr val="tx1"/>
                </a:solidFill>
              </a:rPr>
              <a:t>Examples include income, earning capacity, age, state of health, care of children, overseas pension entitlements, whether the length of the marriage affected earning capacity of a party, whether a party is living with another person, any child support payable.</a:t>
            </a:r>
          </a:p>
        </p:txBody>
      </p:sp>
      <p:sp>
        <p:nvSpPr>
          <p:cNvPr id="2" name="Title 1">
            <a:extLst>
              <a:ext uri="{FF2B5EF4-FFF2-40B4-BE49-F238E27FC236}">
                <a16:creationId xmlns:a16="http://schemas.microsoft.com/office/drawing/2014/main" id="{D3C71645-6CEB-85F8-2A32-9E67861F9C8D}"/>
              </a:ext>
            </a:extLst>
          </p:cNvPr>
          <p:cNvSpPr>
            <a:spLocks noGrp="1"/>
          </p:cNvSpPr>
          <p:nvPr>
            <p:ph type="title"/>
          </p:nvPr>
        </p:nvSpPr>
        <p:spPr>
          <a:xfrm>
            <a:off x="858983" y="445866"/>
            <a:ext cx="10293926" cy="887360"/>
          </a:xfrm>
        </p:spPr>
        <p:txBody>
          <a:bodyPr anchor="t">
            <a:normAutofit/>
          </a:bodyPr>
          <a:lstStyle/>
          <a:p>
            <a:r>
              <a:rPr lang="en-US" sz="4000" dirty="0"/>
              <a:t>Future needs</a:t>
            </a:r>
            <a:endParaRPr lang="en-AU" sz="4000" dirty="0"/>
          </a:p>
        </p:txBody>
      </p:sp>
    </p:spTree>
    <p:extLst>
      <p:ext uri="{BB962C8B-B14F-4D97-AF65-F5344CB8AC3E}">
        <p14:creationId xmlns:p14="http://schemas.microsoft.com/office/powerpoint/2010/main" val="298278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89EBBF7B-2378-B4A0-881B-BC6B5FB538BA}"/>
              </a:ext>
            </a:extLst>
          </p:cNvPr>
          <p:cNvSpPr>
            <a:spLocks noGrp="1"/>
          </p:cNvSpPr>
          <p:nvPr>
            <p:ph idx="1"/>
          </p:nvPr>
        </p:nvSpPr>
        <p:spPr>
          <a:xfrm>
            <a:off x="858983" y="1333226"/>
            <a:ext cx="10293926" cy="5039865"/>
          </a:xfrm>
        </p:spPr>
        <p:txBody>
          <a:bodyPr anchor="ctr">
            <a:normAutofit/>
          </a:bodyPr>
          <a:lstStyle/>
          <a:p>
            <a:r>
              <a:rPr lang="en-US" sz="2400" i="0" dirty="0">
                <a:solidFill>
                  <a:schemeClr val="tx1"/>
                </a:solidFill>
              </a:rPr>
              <a:t>This step requires the court to consider who will receive each asset and who will be responsible for each liability.</a:t>
            </a:r>
          </a:p>
        </p:txBody>
      </p:sp>
      <p:sp>
        <p:nvSpPr>
          <p:cNvPr id="2" name="Title 1">
            <a:extLst>
              <a:ext uri="{FF2B5EF4-FFF2-40B4-BE49-F238E27FC236}">
                <a16:creationId xmlns:a16="http://schemas.microsoft.com/office/drawing/2014/main" id="{D3C71645-6CEB-85F8-2A32-9E67861F9C8D}"/>
              </a:ext>
            </a:extLst>
          </p:cNvPr>
          <p:cNvSpPr>
            <a:spLocks noGrp="1"/>
          </p:cNvSpPr>
          <p:nvPr>
            <p:ph type="title"/>
          </p:nvPr>
        </p:nvSpPr>
        <p:spPr>
          <a:xfrm>
            <a:off x="858983" y="445866"/>
            <a:ext cx="10293926" cy="887360"/>
          </a:xfrm>
        </p:spPr>
        <p:txBody>
          <a:bodyPr anchor="t">
            <a:normAutofit/>
          </a:bodyPr>
          <a:lstStyle/>
          <a:p>
            <a:r>
              <a:rPr lang="en-US" sz="4000" dirty="0"/>
              <a:t>Dividing assets</a:t>
            </a:r>
            <a:endParaRPr lang="en-AU" sz="4000" dirty="0"/>
          </a:p>
        </p:txBody>
      </p:sp>
    </p:spTree>
    <p:extLst>
      <p:ext uri="{BB962C8B-B14F-4D97-AF65-F5344CB8AC3E}">
        <p14:creationId xmlns:p14="http://schemas.microsoft.com/office/powerpoint/2010/main" val="1357121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Understanding </a:t>
            </a:r>
          </a:p>
          <a:p>
            <a:r>
              <a:rPr lang="en-US" sz="5400" dirty="0"/>
              <a:t>financial abuse</a:t>
            </a:r>
            <a:endParaRPr lang="en-AU" sz="5400" dirty="0"/>
          </a:p>
        </p:txBody>
      </p:sp>
    </p:spTree>
    <p:extLst>
      <p:ext uri="{BB962C8B-B14F-4D97-AF65-F5344CB8AC3E}">
        <p14:creationId xmlns:p14="http://schemas.microsoft.com/office/powerpoint/2010/main" val="2992260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273F-F4C3-48D1-3609-3C7C702FCC9F}"/>
              </a:ext>
            </a:extLst>
          </p:cNvPr>
          <p:cNvSpPr>
            <a:spLocks noGrp="1"/>
          </p:cNvSpPr>
          <p:nvPr>
            <p:ph type="title"/>
          </p:nvPr>
        </p:nvSpPr>
        <p:spPr>
          <a:xfrm>
            <a:off x="706583" y="445866"/>
            <a:ext cx="10627956" cy="887360"/>
          </a:xfrm>
        </p:spPr>
        <p:txBody>
          <a:bodyPr anchor="t">
            <a:normAutofit/>
          </a:bodyPr>
          <a:lstStyle/>
          <a:p>
            <a:r>
              <a:rPr lang="en-US" sz="4000" dirty="0"/>
              <a:t>Bankruptcy</a:t>
            </a:r>
            <a:endParaRPr lang="en-AU" sz="4000" dirty="0"/>
          </a:p>
        </p:txBody>
      </p:sp>
      <p:graphicFrame>
        <p:nvGraphicFramePr>
          <p:cNvPr id="11" name="Text Placeholder 2">
            <a:extLst>
              <a:ext uri="{FF2B5EF4-FFF2-40B4-BE49-F238E27FC236}">
                <a16:creationId xmlns:a16="http://schemas.microsoft.com/office/drawing/2014/main" id="{D82DFC99-8454-5861-50EB-2EE0108F4ED6}"/>
              </a:ext>
            </a:extLst>
          </p:cNvPr>
          <p:cNvGraphicFramePr/>
          <p:nvPr>
            <p:extLst>
              <p:ext uri="{D42A27DB-BD31-4B8C-83A1-F6EECF244321}">
                <p14:modId xmlns:p14="http://schemas.microsoft.com/office/powerpoint/2010/main" val="2104309729"/>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7480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30C4-393D-522C-9F56-0BCC3C9E808D}"/>
              </a:ext>
            </a:extLst>
          </p:cNvPr>
          <p:cNvSpPr>
            <a:spLocks noGrp="1"/>
          </p:cNvSpPr>
          <p:nvPr>
            <p:ph type="subTitle" idx="1"/>
          </p:nvPr>
        </p:nvSpPr>
        <p:spPr>
          <a:xfrm>
            <a:off x="527772" y="2292534"/>
            <a:ext cx="8999537" cy="2406466"/>
          </a:xfrm>
        </p:spPr>
        <p:txBody>
          <a:bodyPr wrap="square" anchor="ctr">
            <a:noAutofit/>
          </a:bodyPr>
          <a:lstStyle/>
          <a:p>
            <a:pPr>
              <a:lnSpc>
                <a:spcPct val="90000"/>
              </a:lnSpc>
            </a:pPr>
            <a:r>
              <a:rPr lang="en-US" sz="5400" i="0" dirty="0">
                <a:effectLst/>
              </a:rPr>
              <a:t>Relevance of </a:t>
            </a:r>
            <a:br>
              <a:rPr lang="en-US" sz="5400" i="0" dirty="0">
                <a:effectLst/>
              </a:rPr>
            </a:br>
            <a:r>
              <a:rPr lang="en-US" sz="5400" i="0" dirty="0">
                <a:effectLst/>
              </a:rPr>
              <a:t>family violence, </a:t>
            </a:r>
          </a:p>
          <a:p>
            <a:pPr>
              <a:lnSpc>
                <a:spcPct val="90000"/>
              </a:lnSpc>
            </a:pPr>
            <a:r>
              <a:rPr lang="en-US" sz="5400" i="0" dirty="0">
                <a:effectLst/>
              </a:rPr>
              <a:t>including financial </a:t>
            </a:r>
            <a:br>
              <a:rPr lang="en-US" sz="5400" i="0" dirty="0">
                <a:effectLst/>
              </a:rPr>
            </a:br>
            <a:r>
              <a:rPr lang="en-US" sz="5400" i="0" dirty="0">
                <a:effectLst/>
              </a:rPr>
              <a:t>abuse</a:t>
            </a:r>
            <a:endParaRPr lang="en-AU" sz="5400" dirty="0"/>
          </a:p>
        </p:txBody>
      </p:sp>
    </p:spTree>
    <p:extLst>
      <p:ext uri="{BB962C8B-B14F-4D97-AF65-F5344CB8AC3E}">
        <p14:creationId xmlns:p14="http://schemas.microsoft.com/office/powerpoint/2010/main" val="3967018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ABA5-E2B0-326A-D662-86514660E1D1}"/>
              </a:ext>
            </a:extLst>
          </p:cNvPr>
          <p:cNvSpPr>
            <a:spLocks noGrp="1"/>
          </p:cNvSpPr>
          <p:nvPr>
            <p:ph type="title"/>
          </p:nvPr>
        </p:nvSpPr>
        <p:spPr>
          <a:xfrm>
            <a:off x="706583" y="955964"/>
            <a:ext cx="10627956" cy="4934738"/>
          </a:xfrm>
        </p:spPr>
        <p:txBody>
          <a:bodyPr anchor="ctr">
            <a:normAutofit/>
          </a:bodyPr>
          <a:lstStyle/>
          <a:p>
            <a:pPr algn="l"/>
            <a:r>
              <a:rPr lang="en-US" sz="2400" b="0" dirty="0">
                <a:solidFill>
                  <a:schemeClr val="tx1"/>
                </a:solidFill>
              </a:rPr>
              <a:t>A “narrow band of cases.”</a:t>
            </a:r>
            <a:br>
              <a:rPr lang="en-US" sz="2400" b="0" dirty="0">
                <a:solidFill>
                  <a:schemeClr val="tx1"/>
                </a:solidFill>
              </a:rPr>
            </a:br>
            <a:br>
              <a:rPr lang="en-US" sz="2400" b="0" dirty="0">
                <a:solidFill>
                  <a:schemeClr val="tx1"/>
                </a:solidFill>
              </a:rPr>
            </a:br>
            <a:r>
              <a:rPr lang="en-US" sz="2400" b="0" dirty="0">
                <a:solidFill>
                  <a:schemeClr val="tx1"/>
                </a:solidFill>
              </a:rPr>
              <a:t>A course of violent conduct could be established;</a:t>
            </a:r>
            <a:br>
              <a:rPr lang="en-US" sz="2400" b="0" dirty="0">
                <a:solidFill>
                  <a:schemeClr val="tx1"/>
                </a:solidFill>
              </a:rPr>
            </a:br>
            <a:br>
              <a:rPr lang="en-US" sz="2400" b="0" dirty="0">
                <a:solidFill>
                  <a:schemeClr val="tx1"/>
                </a:solidFill>
              </a:rPr>
            </a:br>
            <a:r>
              <a:rPr lang="en-US" sz="2400" b="0" dirty="0">
                <a:solidFill>
                  <a:schemeClr val="tx1"/>
                </a:solidFill>
              </a:rPr>
              <a:t>The violent conduct had had a discernible impact on the victim;</a:t>
            </a:r>
            <a:br>
              <a:rPr lang="en-US" sz="2400" b="0" dirty="0">
                <a:solidFill>
                  <a:schemeClr val="tx1"/>
                </a:solidFill>
              </a:rPr>
            </a:br>
            <a:br>
              <a:rPr lang="en-US" sz="2400" b="0" dirty="0">
                <a:solidFill>
                  <a:schemeClr val="tx1"/>
                </a:solidFill>
              </a:rPr>
            </a:br>
            <a:r>
              <a:rPr lang="en-US" sz="2400" b="0" dirty="0">
                <a:solidFill>
                  <a:schemeClr val="tx1"/>
                </a:solidFill>
              </a:rPr>
              <a:t>The victim’s contributions to the relationship had been significantly more arduous because of the domestic violence.</a:t>
            </a:r>
            <a:endParaRPr lang="en-AU" sz="2400" dirty="0">
              <a:solidFill>
                <a:schemeClr val="tx1"/>
              </a:solidFill>
            </a:endParaRPr>
          </a:p>
        </p:txBody>
      </p:sp>
    </p:spTree>
    <p:extLst>
      <p:ext uri="{BB962C8B-B14F-4D97-AF65-F5344CB8AC3E}">
        <p14:creationId xmlns:p14="http://schemas.microsoft.com/office/powerpoint/2010/main" val="84904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E56C-7A92-E0BE-3E38-DC418E0165BE}"/>
              </a:ext>
            </a:extLst>
          </p:cNvPr>
          <p:cNvSpPr>
            <a:spLocks noGrp="1"/>
          </p:cNvSpPr>
          <p:nvPr>
            <p:ph type="title"/>
          </p:nvPr>
        </p:nvSpPr>
        <p:spPr>
          <a:xfrm>
            <a:off x="316357" y="631033"/>
            <a:ext cx="11408408" cy="1117907"/>
          </a:xfrm>
        </p:spPr>
        <p:txBody>
          <a:bodyPr anchor="t">
            <a:normAutofit/>
          </a:bodyPr>
          <a:lstStyle/>
          <a:p>
            <a:r>
              <a:rPr lang="en-US" sz="4000" dirty="0"/>
              <a:t>Setting aside orders</a:t>
            </a:r>
            <a:endParaRPr lang="en-AU" sz="4000" dirty="0"/>
          </a:p>
        </p:txBody>
      </p:sp>
      <p:sp>
        <p:nvSpPr>
          <p:cNvPr id="3" name="Text Placeholder 2">
            <a:extLst>
              <a:ext uri="{FF2B5EF4-FFF2-40B4-BE49-F238E27FC236}">
                <a16:creationId xmlns:a16="http://schemas.microsoft.com/office/drawing/2014/main" id="{15D34F1D-0E0D-F474-A2BC-F391A077EED2}"/>
              </a:ext>
            </a:extLst>
          </p:cNvPr>
          <p:cNvSpPr>
            <a:spLocks noGrp="1"/>
          </p:cNvSpPr>
          <p:nvPr>
            <p:ph type="body" sz="quarter" idx="13"/>
          </p:nvPr>
        </p:nvSpPr>
        <p:spPr>
          <a:xfrm>
            <a:off x="925033" y="1748940"/>
            <a:ext cx="10441172" cy="4397860"/>
          </a:xfrm>
        </p:spPr>
        <p:txBody>
          <a:bodyPr anchor="ctr">
            <a:noAutofit/>
          </a:bodyPr>
          <a:lstStyle/>
          <a:p>
            <a:pPr marL="285750" indent="-285750">
              <a:lnSpc>
                <a:spcPct val="140000"/>
              </a:lnSpc>
              <a:buFont typeface="Arial" panose="020B0604020202020204" pitchFamily="34" charset="0"/>
              <a:buChar char="•"/>
            </a:pPr>
            <a:r>
              <a:rPr lang="en-US" sz="2000" b="0" i="0" dirty="0">
                <a:effectLst/>
              </a:rPr>
              <a:t>There has been a miscarriage of justice by reason of fraud, duress, suppression of evidence (including failure to disclose relevant information), the giving of false evidence or any other circumstance;</a:t>
            </a:r>
          </a:p>
          <a:p>
            <a:pPr marL="285750" indent="-285750">
              <a:lnSpc>
                <a:spcPct val="140000"/>
              </a:lnSpc>
              <a:buFont typeface="Arial" panose="020B0604020202020204" pitchFamily="34" charset="0"/>
              <a:buChar char="•"/>
            </a:pPr>
            <a:r>
              <a:rPr lang="en-US" sz="2000" b="0" i="0" dirty="0">
                <a:effectLst/>
              </a:rPr>
              <a:t>The order is impracticable because of circumstances that have arisen since it was made;</a:t>
            </a:r>
          </a:p>
          <a:p>
            <a:pPr marL="285750" indent="-285750">
              <a:lnSpc>
                <a:spcPct val="140000"/>
              </a:lnSpc>
              <a:buFont typeface="Arial" panose="020B0604020202020204" pitchFamily="34" charset="0"/>
              <a:buChar char="•"/>
            </a:pPr>
            <a:r>
              <a:rPr lang="en-US" sz="2000" b="0" i="0" dirty="0">
                <a:effectLst/>
              </a:rPr>
              <a:t>A person has defaulted in carrying out an obligation under the order and due to circumstances, that have arisen as a result, it is just and equitable to vary the order;</a:t>
            </a:r>
          </a:p>
          <a:p>
            <a:pPr marL="285750" indent="-285750">
              <a:lnSpc>
                <a:spcPct val="140000"/>
              </a:lnSpc>
              <a:buFont typeface="Arial" panose="020B0604020202020204" pitchFamily="34" charset="0"/>
              <a:buChar char="•"/>
            </a:pPr>
            <a:r>
              <a:rPr lang="en-US" sz="2000" b="0" i="0" dirty="0">
                <a:effectLst/>
              </a:rPr>
              <a:t>Exceptional circumstances have arisen since the making of the order meaning that the applicant will suffer hardship if the court does not vary or set aside the order;</a:t>
            </a:r>
          </a:p>
          <a:p>
            <a:pPr marL="285750" indent="-285750">
              <a:lnSpc>
                <a:spcPct val="140000"/>
              </a:lnSpc>
              <a:buFont typeface="Arial" panose="020B0604020202020204" pitchFamily="34" charset="0"/>
              <a:buChar char="•"/>
            </a:pPr>
            <a:r>
              <a:rPr lang="en-US" sz="2000" b="0" i="0" dirty="0">
                <a:effectLst/>
              </a:rPr>
              <a:t>A proceeds of crime order against property of the parties or against one of the parties.</a:t>
            </a:r>
          </a:p>
        </p:txBody>
      </p:sp>
    </p:spTree>
    <p:extLst>
      <p:ext uri="{BB962C8B-B14F-4D97-AF65-F5344CB8AC3E}">
        <p14:creationId xmlns:p14="http://schemas.microsoft.com/office/powerpoint/2010/main" val="1078003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3E68-8807-886B-2126-DF14F7D8F4D5}"/>
              </a:ext>
            </a:extLst>
          </p:cNvPr>
          <p:cNvSpPr>
            <a:spLocks noGrp="1"/>
          </p:cNvSpPr>
          <p:nvPr>
            <p:ph type="title"/>
          </p:nvPr>
        </p:nvSpPr>
        <p:spPr>
          <a:xfrm>
            <a:off x="706583" y="445866"/>
            <a:ext cx="10627956" cy="887360"/>
          </a:xfrm>
        </p:spPr>
        <p:txBody>
          <a:bodyPr anchor="t">
            <a:normAutofit/>
          </a:bodyPr>
          <a:lstStyle/>
          <a:p>
            <a:r>
              <a:rPr lang="en-US" sz="4000" dirty="0"/>
              <a:t>Other avenues</a:t>
            </a:r>
            <a:endParaRPr lang="en-AU" sz="4000" dirty="0"/>
          </a:p>
        </p:txBody>
      </p:sp>
      <p:graphicFrame>
        <p:nvGraphicFramePr>
          <p:cNvPr id="5" name="Text Placeholder 2">
            <a:extLst>
              <a:ext uri="{FF2B5EF4-FFF2-40B4-BE49-F238E27FC236}">
                <a16:creationId xmlns:a16="http://schemas.microsoft.com/office/drawing/2014/main" id="{7EAEFE0E-7F49-2FB6-53F9-42F7C9202400}"/>
              </a:ext>
            </a:extLst>
          </p:cNvPr>
          <p:cNvGraphicFramePr/>
          <p:nvPr>
            <p:extLst>
              <p:ext uri="{D42A27DB-BD31-4B8C-83A1-F6EECF244321}">
                <p14:modId xmlns:p14="http://schemas.microsoft.com/office/powerpoint/2010/main" val="4138625635"/>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8666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1275644"/>
            <a:ext cx="5443537" cy="2291645"/>
          </a:xfrm>
        </p:spPr>
        <p:txBody>
          <a:bodyPr/>
          <a:lstStyle/>
          <a:p>
            <a:r>
              <a:rPr lang="en-US" sz="5400">
                <a:cs typeface="Arial"/>
              </a:rPr>
              <a:t>Questions and further resources</a:t>
            </a:r>
          </a:p>
        </p:txBody>
      </p:sp>
      <p:sp>
        <p:nvSpPr>
          <p:cNvPr id="6" name="Text Placeholder 3"/>
          <p:cNvSpPr txBox="1">
            <a:spLocks/>
          </p:cNvSpPr>
          <p:nvPr/>
        </p:nvSpPr>
        <p:spPr>
          <a:xfrm>
            <a:off x="500063" y="3949925"/>
            <a:ext cx="6178928" cy="1645504"/>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2400">
                <a:solidFill>
                  <a:schemeClr val="bg1"/>
                </a:solidFill>
                <a:latin typeface="Avenir Book" panose="02000503020000020003" pitchFamily="2" charset="0"/>
                <a:cs typeface="Helvetica"/>
              </a:rPr>
              <a:t>Maria </a:t>
            </a:r>
            <a:r>
              <a:rPr lang="en-US" sz="2400" err="1">
                <a:solidFill>
                  <a:schemeClr val="bg1"/>
                </a:solidFill>
                <a:latin typeface="Avenir Book" panose="02000503020000020003" pitchFamily="2" charset="0"/>
                <a:cs typeface="Helvetica"/>
              </a:rPr>
              <a:t>Monastiriotis</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Accredited Family Law Specialist</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Financial Abuse Service NSW</a:t>
            </a:r>
            <a:endParaRPr lang="en-US" sz="2400">
              <a:solidFill>
                <a:schemeClr val="bg1"/>
              </a:solidFill>
              <a:latin typeface="Avenir Book" panose="02000503020000020003" pitchFamily="2" charset="0"/>
            </a:endParaRPr>
          </a:p>
          <a:p>
            <a:r>
              <a:rPr lang="en-US" sz="2400">
                <a:solidFill>
                  <a:schemeClr val="bg1"/>
                </a:solidFill>
                <a:latin typeface="Avenir Book" panose="02000503020000020003" pitchFamily="2" charset="0"/>
              </a:rPr>
              <a:t>Redfern Legal Centre</a:t>
            </a:r>
          </a:p>
          <a:p>
            <a:endParaRPr lang="en-US">
              <a:latin typeface="Avenir Book" panose="02000503020000020003" pitchFamily="2" charset="0"/>
            </a:endParaRPr>
          </a:p>
        </p:txBody>
      </p:sp>
      <p:sp>
        <p:nvSpPr>
          <p:cNvPr id="7" name="Text Placeholder 4"/>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a:latin typeface="Avenir Book" panose="02000503020000020003" pitchFamily="2" charset="0"/>
              </a:rPr>
              <a:t>RESOURCES: </a:t>
            </a:r>
            <a:r>
              <a:rPr lang="en-US" sz="3200">
                <a:latin typeface="Avenir Book" panose="02000503020000020003" pitchFamily="2" charset="0"/>
                <a:hlinkClick r:id="rId3"/>
              </a:rPr>
              <a:t>www.rlc.org.au/training/resources/financial-abuse</a:t>
            </a:r>
            <a:endParaRPr lang="en-US" sz="3200">
              <a:latin typeface="Avenir Book" panose="02000503020000020003" pitchFamily="2" charset="0"/>
            </a:endParaRPr>
          </a:p>
        </p:txBody>
      </p:sp>
    </p:spTree>
    <p:extLst>
      <p:ext uri="{BB962C8B-B14F-4D97-AF65-F5344CB8AC3E}">
        <p14:creationId xmlns:p14="http://schemas.microsoft.com/office/powerpoint/2010/main" val="1059098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E595A-B4F8-8C4F-A69D-3334D9240E27}"/>
              </a:ext>
            </a:extLst>
          </p:cNvPr>
          <p:cNvSpPr>
            <a:spLocks noGrp="1"/>
          </p:cNvSpPr>
          <p:nvPr>
            <p:ph type="subTitle" idx="1"/>
          </p:nvPr>
        </p:nvSpPr>
        <p:spPr>
          <a:xfrm>
            <a:off x="500062" y="2093338"/>
            <a:ext cx="6313431" cy="3891826"/>
          </a:xfrm>
        </p:spPr>
        <p:txBody>
          <a:bodyPr anchor="ctr">
            <a:noAutofit/>
          </a:bodyPr>
          <a:lstStyle/>
          <a:p>
            <a:pPr marL="571500" indent="-571500">
              <a:buFont typeface="Arial" panose="020B0604020202020204" pitchFamily="34" charset="0"/>
              <a:buChar char="•"/>
            </a:pPr>
            <a:r>
              <a:rPr lang="en-US" sz="2400" b="0">
                <a:latin typeface="Helvetica"/>
                <a:cs typeface="Helvetica"/>
              </a:rPr>
              <a:t>Credit, Debt &amp; Consumer Law</a:t>
            </a:r>
          </a:p>
          <a:p>
            <a:pPr marL="571500" indent="-571500">
              <a:buFont typeface="Arial" panose="020B0604020202020204" pitchFamily="34" charset="0"/>
              <a:buChar char="•"/>
            </a:pPr>
            <a:r>
              <a:rPr lang="en-US" sz="2400" b="0">
                <a:latin typeface="Helvetica"/>
                <a:cs typeface="Helvetica"/>
              </a:rPr>
              <a:t>Inner Sydney Tenants’ Advice &amp; Advocacy Service</a:t>
            </a:r>
          </a:p>
          <a:p>
            <a:pPr marL="571500" indent="-571500">
              <a:buFont typeface="Arial" panose="020B0604020202020204" pitchFamily="34" charset="0"/>
              <a:buChar char="•"/>
            </a:pPr>
            <a:r>
              <a:rPr lang="en-US" sz="2400" b="0">
                <a:latin typeface="Helvetica"/>
                <a:cs typeface="Helvetica"/>
              </a:rPr>
              <a:t>Employment Law</a:t>
            </a:r>
          </a:p>
          <a:p>
            <a:pPr marL="571500" indent="-571500">
              <a:buFont typeface="Arial" panose="020B0604020202020204" pitchFamily="34" charset="0"/>
              <a:buChar char="•"/>
            </a:pPr>
            <a:r>
              <a:rPr lang="en-US" sz="2400" b="0">
                <a:latin typeface="Helvetica"/>
                <a:cs typeface="Helvetica"/>
              </a:rPr>
              <a:t>Police &amp; Government Complaints</a:t>
            </a:r>
          </a:p>
          <a:p>
            <a:pPr marL="571500" indent="-571500">
              <a:buFont typeface="Arial" panose="020B0604020202020204" pitchFamily="34" charset="0"/>
              <a:buChar char="•"/>
            </a:pPr>
            <a:r>
              <a:rPr lang="en-US" sz="2400" b="0">
                <a:latin typeface="Helvetica"/>
                <a:cs typeface="Helvetica"/>
              </a:rPr>
              <a:t>International Student Legal Service NSW</a:t>
            </a:r>
          </a:p>
          <a:p>
            <a:pPr marL="571500" indent="-571500">
              <a:buFont typeface="Arial" panose="020B0604020202020204" pitchFamily="34" charset="0"/>
              <a:buChar char="•"/>
            </a:pPr>
            <a:r>
              <a:rPr lang="en-US" sz="2400" b="0">
                <a:latin typeface="Helvetica"/>
                <a:cs typeface="Helvetica"/>
              </a:rPr>
              <a:t>Health Justice Partnership</a:t>
            </a:r>
          </a:p>
          <a:p>
            <a:pPr marL="571500" indent="-571500">
              <a:buFont typeface="Arial" panose="020B0604020202020204" pitchFamily="34" charset="0"/>
              <a:buChar char="•"/>
            </a:pPr>
            <a:r>
              <a:rPr lang="en-US" sz="2400" b="0">
                <a:latin typeface="Helvetica"/>
                <a:cs typeface="Helvetica"/>
              </a:rPr>
              <a:t>Financial Abuse Service NSW</a:t>
            </a:r>
            <a:endParaRPr lang="en-US" sz="2400"/>
          </a:p>
        </p:txBody>
      </p:sp>
      <p:pic>
        <p:nvPicPr>
          <p:cNvPr id="9" name="Content Placeholder 8">
            <a:extLst>
              <a:ext uri="{FF2B5EF4-FFF2-40B4-BE49-F238E27FC236}">
                <a16:creationId xmlns:a16="http://schemas.microsoft.com/office/drawing/2014/main" id="{FC5392C4-2A75-4B49-ADFE-D7DDD07FFCD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500" r="12500"/>
          <a:stretch>
            <a:fillRect/>
          </a:stretch>
        </p:blipFill>
        <p:spPr/>
      </p:pic>
      <p:sp>
        <p:nvSpPr>
          <p:cNvPr id="4" name="Title 3">
            <a:extLst>
              <a:ext uri="{FF2B5EF4-FFF2-40B4-BE49-F238E27FC236}">
                <a16:creationId xmlns:a16="http://schemas.microsoft.com/office/drawing/2014/main" id="{E68C1C20-FFD0-BE4A-84AA-A33D9535135C}"/>
              </a:ext>
            </a:extLst>
          </p:cNvPr>
          <p:cNvSpPr>
            <a:spLocks noGrp="1"/>
          </p:cNvSpPr>
          <p:nvPr>
            <p:ph type="title" idx="4294967295"/>
          </p:nvPr>
        </p:nvSpPr>
        <p:spPr>
          <a:xfrm>
            <a:off x="-2167993" y="631250"/>
            <a:ext cx="11409363" cy="974725"/>
          </a:xfrm>
        </p:spPr>
        <p:txBody>
          <a:bodyPr>
            <a:normAutofit/>
          </a:bodyPr>
          <a:lstStyle/>
          <a:p>
            <a:pPr lvl="0">
              <a:spcBef>
                <a:spcPts val="1000"/>
              </a:spcBef>
              <a:spcAft>
                <a:spcPts val="1200"/>
              </a:spcAft>
            </a:pPr>
            <a:r>
              <a:rPr lang="en-US" sz="4000" dirty="0">
                <a:solidFill>
                  <a:prstClr val="white"/>
                </a:solidFill>
                <a:latin typeface="Helvetica" pitchFamily="2" charset="0"/>
                <a:ea typeface="+mn-ea"/>
                <a:cs typeface="+mn-cs"/>
              </a:rPr>
              <a:t>Redfern Legal Centre</a:t>
            </a:r>
            <a:endParaRPr lang="en-US" sz="4000" b="1" dirty="0">
              <a:solidFill>
                <a:prstClr val="white"/>
              </a:solidFill>
              <a:latin typeface="Helvetica" pitchFamily="2" charset="0"/>
              <a:ea typeface="+mn-ea"/>
              <a:cs typeface="+mn-cs"/>
            </a:endParaRPr>
          </a:p>
        </p:txBody>
      </p:sp>
    </p:spTree>
    <p:extLst>
      <p:ext uri="{BB962C8B-B14F-4D97-AF65-F5344CB8AC3E}">
        <p14:creationId xmlns:p14="http://schemas.microsoft.com/office/powerpoint/2010/main" val="1418946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91E4-F7BF-44B0-71B1-F6A187C5EE71}"/>
              </a:ext>
            </a:extLst>
          </p:cNvPr>
          <p:cNvSpPr>
            <a:spLocks noGrp="1"/>
          </p:cNvSpPr>
          <p:nvPr>
            <p:ph type="title"/>
          </p:nvPr>
        </p:nvSpPr>
        <p:spPr/>
        <p:txBody>
          <a:bodyPr/>
          <a:lstStyle/>
          <a:p>
            <a:r>
              <a:rPr lang="en-US" dirty="0"/>
              <a:t>FINANCIAL ABUSE SERVICE NSW</a:t>
            </a:r>
            <a:endParaRPr lang="en-AU" dirty="0"/>
          </a:p>
        </p:txBody>
      </p:sp>
    </p:spTree>
    <p:extLst>
      <p:ext uri="{BB962C8B-B14F-4D97-AF65-F5344CB8AC3E}">
        <p14:creationId xmlns:p14="http://schemas.microsoft.com/office/powerpoint/2010/main" val="729149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ormAutofit/>
          </a:bodyPr>
          <a:lstStyle/>
          <a:p>
            <a:r>
              <a:rPr lang="en-US" sz="4000"/>
              <a:t>Structure</a:t>
            </a:r>
            <a:endParaRPr lang="en-US" sz="4000" b="0">
              <a:solidFill>
                <a:schemeClr val="tx2"/>
              </a:solidFill>
            </a:endParaRPr>
          </a:p>
        </p:txBody>
      </p:sp>
      <p:sp>
        <p:nvSpPr>
          <p:cNvPr id="10" name="TextBox 9"/>
          <p:cNvSpPr txBox="1"/>
          <p:nvPr/>
        </p:nvSpPr>
        <p:spPr>
          <a:xfrm>
            <a:off x="4496500" y="4477774"/>
            <a:ext cx="1385106" cy="369332"/>
          </a:xfrm>
          <a:prstGeom prst="rect">
            <a:avLst/>
          </a:prstGeom>
          <a:noFill/>
        </p:spPr>
        <p:txBody>
          <a:bodyPr wrap="square" rtlCol="0">
            <a:spAutoFit/>
          </a:bodyPr>
          <a:lstStyle/>
          <a:p>
            <a:r>
              <a:rPr lang="en-US">
                <a:solidFill>
                  <a:srgbClr val="303030"/>
                </a:solidFill>
              </a:rPr>
              <a:t> </a:t>
            </a:r>
          </a:p>
        </p:txBody>
      </p:sp>
      <p:sp>
        <p:nvSpPr>
          <p:cNvPr id="9" name="Oval 8"/>
          <p:cNvSpPr/>
          <p:nvPr/>
        </p:nvSpPr>
        <p:spPr>
          <a:xfrm>
            <a:off x="788266" y="1911086"/>
            <a:ext cx="3959355" cy="3782862"/>
          </a:xfrm>
          <a:prstGeom prst="ellipse">
            <a:avLst/>
          </a:prstGeom>
          <a:noFill/>
          <a:ln>
            <a:solidFill>
              <a:srgbClr val="2C9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220907" y="3010840"/>
            <a:ext cx="2092470" cy="1323439"/>
          </a:xfrm>
          <a:prstGeom prst="rect">
            <a:avLst/>
          </a:prstGeom>
          <a:solidFill>
            <a:schemeClr val="bg1"/>
          </a:solidFill>
          <a:ln>
            <a:noFill/>
          </a:ln>
        </p:spPr>
        <p:txBody>
          <a:bodyPr wrap="square" lIns="91440" tIns="45720" rIns="91440" bIns="45720">
            <a:spAutoFit/>
          </a:bodyPr>
          <a:lstStyle/>
          <a:p>
            <a:pPr algn="ctr"/>
            <a:r>
              <a:rPr lang="en-AU" sz="4000" dirty="0">
                <a:ln w="0"/>
                <a:effectLst>
                  <a:outerShdw blurRad="38100" dist="19050" dir="2700000" algn="tl" rotWithShape="0">
                    <a:srgbClr val="303030">
                      <a:alpha val="40000"/>
                    </a:srgbClr>
                  </a:outerShdw>
                </a:effectLst>
                <a:latin typeface="Helvetica" pitchFamily="2" charset="0"/>
              </a:rPr>
              <a:t>Legal Service</a:t>
            </a:r>
            <a:endParaRPr lang="en-AU" sz="2800" dirty="0">
              <a:ln w="0"/>
              <a:effectLst>
                <a:outerShdw blurRad="38100" dist="19050" dir="2700000" algn="tl" rotWithShape="0">
                  <a:srgbClr val="303030">
                    <a:alpha val="40000"/>
                  </a:srgbClr>
                </a:outerShdw>
              </a:effectLst>
              <a:latin typeface="Helvetica" pitchFamily="2" charset="0"/>
            </a:endParaRPr>
          </a:p>
        </p:txBody>
      </p:sp>
      <p:sp>
        <p:nvSpPr>
          <p:cNvPr id="13" name="Rectangle 12"/>
          <p:cNvSpPr/>
          <p:nvPr/>
        </p:nvSpPr>
        <p:spPr>
          <a:xfrm>
            <a:off x="4747621" y="2764619"/>
            <a:ext cx="2300967" cy="1815882"/>
          </a:xfrm>
          <a:prstGeom prst="rect">
            <a:avLst/>
          </a:prstGeom>
          <a:noFill/>
        </p:spPr>
        <p:txBody>
          <a:bodyPr wrap="square" lIns="91440" tIns="45720" rIns="91440" bIns="45720">
            <a:spAutoFit/>
          </a:bodyPr>
          <a:lstStyle/>
          <a:p>
            <a:pPr algn="ctr"/>
            <a:r>
              <a:rPr lang="en-AU" sz="2800" dirty="0">
                <a:ln w="0"/>
                <a:effectLst>
                  <a:outerShdw blurRad="38100" dist="19050" dir="2700000" algn="tl" rotWithShape="0">
                    <a:srgbClr val="303030">
                      <a:alpha val="40000"/>
                    </a:srgbClr>
                  </a:outerShdw>
                </a:effectLst>
                <a:latin typeface="Helvetica" panose="020B0604020202020204" pitchFamily="34" charset="0"/>
                <a:cs typeface="Helvetica" panose="020B0604020202020204" pitchFamily="34" charset="0"/>
              </a:rPr>
              <a:t>Policy, Law Reform &amp;  Capacity Building</a:t>
            </a:r>
          </a:p>
        </p:txBody>
      </p:sp>
      <p:sp>
        <p:nvSpPr>
          <p:cNvPr id="14" name="Oval 13"/>
          <p:cNvSpPr/>
          <p:nvPr/>
        </p:nvSpPr>
        <p:spPr>
          <a:xfrm>
            <a:off x="3313377" y="1911086"/>
            <a:ext cx="3959355" cy="3782862"/>
          </a:xfrm>
          <a:prstGeom prst="ellipse">
            <a:avLst/>
          </a:prstGeom>
          <a:noFill/>
          <a:ln w="57150">
            <a:solidFill>
              <a:srgbClr val="2C9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Placeholder 2">
            <a:extLst>
              <a:ext uri="{FF2B5EF4-FFF2-40B4-BE49-F238E27FC236}">
                <a16:creationId xmlns:a16="http://schemas.microsoft.com/office/drawing/2014/main" id="{F487B9BF-C5A2-48AC-AF7C-96B79372F792}"/>
              </a:ext>
            </a:extLst>
          </p:cNvPr>
          <p:cNvSpPr>
            <a:spLocks noGrp="1"/>
          </p:cNvSpPr>
          <p:nvPr>
            <p:ph type="body" sz="quarter" idx="13"/>
          </p:nvPr>
        </p:nvSpPr>
        <p:spPr>
          <a:xfrm>
            <a:off x="7590078" y="1473629"/>
            <a:ext cx="3816899" cy="4397860"/>
          </a:xfrm>
        </p:spPr>
        <p:txBody>
          <a:bodyPr>
            <a:normAutofit/>
          </a:bodyPr>
          <a:lstStyle/>
          <a:p>
            <a:pPr marL="514350" indent="-514350">
              <a:buAutoNum type="arabicPeriod"/>
            </a:pPr>
            <a:r>
              <a:rPr lang="en-US" sz="2400" dirty="0"/>
              <a:t>State-wide legal assistance</a:t>
            </a:r>
          </a:p>
          <a:p>
            <a:pPr marL="514350" indent="-514350">
              <a:buAutoNum type="arabicPeriod"/>
            </a:pPr>
            <a:r>
              <a:rPr lang="en-US" sz="2400" dirty="0"/>
              <a:t>Training &amp; resources for community workers</a:t>
            </a:r>
          </a:p>
          <a:p>
            <a:pPr marL="514350" indent="-514350">
              <a:buAutoNum type="arabicPeriod"/>
            </a:pPr>
            <a:r>
              <a:rPr lang="en-US" sz="2400" dirty="0"/>
              <a:t>Systemic change through policy &amp; law reform</a:t>
            </a:r>
          </a:p>
        </p:txBody>
      </p:sp>
    </p:spTree>
    <p:extLst>
      <p:ext uri="{BB962C8B-B14F-4D97-AF65-F5344CB8AC3E}">
        <p14:creationId xmlns:p14="http://schemas.microsoft.com/office/powerpoint/2010/main" val="2173604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FD60-E7BD-584F-9B8B-0CA48491576C}"/>
              </a:ext>
            </a:extLst>
          </p:cNvPr>
          <p:cNvSpPr>
            <a:spLocks noGrp="1"/>
          </p:cNvSpPr>
          <p:nvPr>
            <p:ph type="title"/>
          </p:nvPr>
        </p:nvSpPr>
        <p:spPr/>
        <p:txBody>
          <a:bodyPr>
            <a:normAutofit/>
          </a:bodyPr>
          <a:lstStyle/>
          <a:p>
            <a:r>
              <a:rPr lang="en-US" sz="4000" dirty="0"/>
              <a:t>How we assist</a:t>
            </a:r>
          </a:p>
        </p:txBody>
      </p:sp>
      <p:sp>
        <p:nvSpPr>
          <p:cNvPr id="3" name="Text Placeholder 2">
            <a:extLst>
              <a:ext uri="{FF2B5EF4-FFF2-40B4-BE49-F238E27FC236}">
                <a16:creationId xmlns:a16="http://schemas.microsoft.com/office/drawing/2014/main" id="{C58F6062-0C1D-4D4A-AF3D-9E2F2A8882C2}"/>
              </a:ext>
            </a:extLst>
          </p:cNvPr>
          <p:cNvSpPr>
            <a:spLocks noGrp="1"/>
          </p:cNvSpPr>
          <p:nvPr>
            <p:ph type="body" sz="quarter" idx="13"/>
          </p:nvPr>
        </p:nvSpPr>
        <p:spPr>
          <a:xfrm>
            <a:off x="1041400" y="1748940"/>
            <a:ext cx="10797248" cy="4397860"/>
          </a:xfrm>
        </p:spPr>
        <p:txBody>
          <a:bodyPr>
            <a:noAutofit/>
          </a:bodyPr>
          <a:lstStyle/>
          <a:p>
            <a:pPr marL="457200" indent="-457200">
              <a:buFont typeface="Arial" panose="020B0604020202020204" pitchFamily="34" charset="0"/>
              <a:buChar char="•"/>
            </a:pPr>
            <a:r>
              <a:rPr lang="en-US" sz="2000" dirty="0"/>
              <a:t>Free, confidential legal advice (via telephone, Zoom, face-to-face)</a:t>
            </a:r>
          </a:p>
          <a:p>
            <a:pPr marL="457200" indent="-457200">
              <a:buFont typeface="Arial" panose="020B0604020202020204" pitchFamily="34" charset="0"/>
              <a:buChar char="•"/>
            </a:pPr>
            <a:r>
              <a:rPr lang="en-US" sz="2000" dirty="0"/>
              <a:t>Co-advice appointments with experts in family law &amp; credit / debt / consumer law</a:t>
            </a:r>
          </a:p>
          <a:p>
            <a:pPr marL="457200" indent="-457200">
              <a:buFont typeface="Arial" panose="020B0604020202020204" pitchFamily="34" charset="0"/>
              <a:buChar char="•"/>
            </a:pPr>
            <a:r>
              <a:rPr lang="en-US" sz="2000" dirty="0"/>
              <a:t>Representation in eligible cases</a:t>
            </a:r>
          </a:p>
          <a:p>
            <a:pPr marL="457200" indent="-457200">
              <a:buFont typeface="Arial" panose="020B0604020202020204" pitchFamily="34" charset="0"/>
              <a:buChar char="•"/>
            </a:pPr>
            <a:r>
              <a:rPr lang="en-US" sz="2000" dirty="0"/>
              <a:t>Available to all people in NSW who have experienced financial abuse in an intimate partner relationship</a:t>
            </a:r>
          </a:p>
          <a:p>
            <a:pPr marL="457200" indent="-457200">
              <a:buFont typeface="Arial" panose="020B0604020202020204" pitchFamily="34" charset="0"/>
              <a:buChar char="•"/>
            </a:pPr>
            <a:r>
              <a:rPr lang="en-US" sz="2000" dirty="0"/>
              <a:t>Lawyers are trauma informed, understand safety risks and the complexities of abusive relationships</a:t>
            </a:r>
          </a:p>
          <a:p>
            <a:pPr marL="457200" indent="-457200">
              <a:buFont typeface="Arial" panose="020B0604020202020204" pitchFamily="34" charset="0"/>
              <a:buChar char="•"/>
            </a:pPr>
            <a:r>
              <a:rPr lang="en-US" sz="2000" dirty="0"/>
              <a:t>Non-legal needs and social support referrals</a:t>
            </a:r>
          </a:p>
        </p:txBody>
      </p:sp>
    </p:spTree>
    <p:extLst>
      <p:ext uri="{BB962C8B-B14F-4D97-AF65-F5344CB8AC3E}">
        <p14:creationId xmlns:p14="http://schemas.microsoft.com/office/powerpoint/2010/main" val="155005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financial abuse?</a:t>
            </a:r>
          </a:p>
        </p:txBody>
      </p:sp>
      <p:sp>
        <p:nvSpPr>
          <p:cNvPr id="3" name="Text Placeholder 2"/>
          <p:cNvSpPr>
            <a:spLocks noGrp="1"/>
          </p:cNvSpPr>
          <p:nvPr>
            <p:ph type="body" sz="quarter" idx="13"/>
          </p:nvPr>
        </p:nvSpPr>
        <p:spPr>
          <a:xfrm>
            <a:off x="1058983" y="1511547"/>
            <a:ext cx="10668947" cy="4800716"/>
          </a:xfrm>
        </p:spPr>
        <p:txBody>
          <a:bodyPr>
            <a:noAutofit/>
          </a:bodyPr>
          <a:lstStyle/>
          <a:p>
            <a:pPr marL="457200" indent="-457200">
              <a:buFont typeface="Arial" panose="020B0604020202020204" pitchFamily="34" charset="0"/>
              <a:buChar char="•"/>
            </a:pPr>
            <a:r>
              <a:rPr lang="en-US" sz="2400" dirty="0">
                <a:latin typeface="Helvetica"/>
                <a:cs typeface="Helvetica"/>
              </a:rPr>
              <a:t>Financial or economic abuse is a form of family violence (also known as domestic violence) where an abuser uses money to gain power and to control their partner.</a:t>
            </a:r>
          </a:p>
          <a:p>
            <a:pPr marL="457200" indent="-457200">
              <a:buFont typeface="Arial" panose="020B0604020202020204" pitchFamily="34" charset="0"/>
              <a:buChar char="•"/>
            </a:pPr>
            <a:r>
              <a:rPr lang="en-AU" sz="2400" dirty="0">
                <a:latin typeface="Helvetica"/>
                <a:cs typeface="Helvetica"/>
              </a:rPr>
              <a:t>Family violence is defined under the Family Law Act, 1975 (as amended) under section 4AB. It means violent, threatening or other behaviour by a person that coerces, a member of the person’s family or causes the family member to be fearful. </a:t>
            </a:r>
            <a:endParaRPr lang="en-US" sz="2400" dirty="0">
              <a:latin typeface="Helvetica"/>
              <a:cs typeface="Helvetica"/>
            </a:endParaRPr>
          </a:p>
          <a:p>
            <a:pPr marL="457200" indent="-457200">
              <a:buFont typeface="Arial" panose="020B0604020202020204" pitchFamily="34" charset="0"/>
              <a:buChar char="•"/>
            </a:pPr>
            <a:r>
              <a:rPr lang="en-US" sz="2400" dirty="0">
                <a:latin typeface="Helvetica"/>
                <a:cs typeface="Helvetica"/>
              </a:rPr>
              <a:t>There is no single agreed </a:t>
            </a:r>
            <a:r>
              <a:rPr lang="en-US" sz="2400" i="1" dirty="0">
                <a:latin typeface="Helvetica"/>
                <a:cs typeface="Helvetica"/>
              </a:rPr>
              <a:t>legal </a:t>
            </a:r>
            <a:r>
              <a:rPr lang="en-US" sz="2400" dirty="0">
                <a:latin typeface="Helvetica"/>
                <a:cs typeface="Helvetica"/>
              </a:rPr>
              <a:t>definition of domestic violence in Australia.</a:t>
            </a:r>
            <a:endParaRPr lang="en-US" sz="2400" dirty="0"/>
          </a:p>
        </p:txBody>
      </p:sp>
    </p:spTree>
    <p:extLst>
      <p:ext uri="{BB962C8B-B14F-4D97-AF65-F5344CB8AC3E}">
        <p14:creationId xmlns:p14="http://schemas.microsoft.com/office/powerpoint/2010/main" val="1717823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AB4E-2AF3-424C-AF14-0D35B47930A4}"/>
              </a:ext>
            </a:extLst>
          </p:cNvPr>
          <p:cNvSpPr>
            <a:spLocks noGrp="1"/>
          </p:cNvSpPr>
          <p:nvPr>
            <p:ph type="title"/>
          </p:nvPr>
        </p:nvSpPr>
        <p:spPr>
          <a:xfrm>
            <a:off x="5381710" y="631033"/>
            <a:ext cx="6166823" cy="1117907"/>
          </a:xfrm>
        </p:spPr>
        <p:txBody>
          <a:bodyPr>
            <a:normAutofit/>
          </a:bodyPr>
          <a:lstStyle/>
          <a:p>
            <a:r>
              <a:rPr lang="en-US" sz="4000" dirty="0"/>
              <a:t>Fact Sheets</a:t>
            </a:r>
          </a:p>
        </p:txBody>
      </p:sp>
      <p:sp>
        <p:nvSpPr>
          <p:cNvPr id="3" name="Text Placeholder 2">
            <a:extLst>
              <a:ext uri="{FF2B5EF4-FFF2-40B4-BE49-F238E27FC236}">
                <a16:creationId xmlns:a16="http://schemas.microsoft.com/office/drawing/2014/main" id="{157E9B31-A9E7-9C46-8A84-59D60F89B88C}"/>
              </a:ext>
            </a:extLst>
          </p:cNvPr>
          <p:cNvSpPr>
            <a:spLocks noGrp="1"/>
          </p:cNvSpPr>
          <p:nvPr>
            <p:ph type="body" sz="quarter" idx="13"/>
          </p:nvPr>
        </p:nvSpPr>
        <p:spPr>
          <a:xfrm>
            <a:off x="5381710" y="1829107"/>
            <a:ext cx="6493933" cy="4397860"/>
          </a:xfrm>
        </p:spPr>
        <p:txBody>
          <a:bodyPr>
            <a:normAutofit/>
          </a:bodyPr>
          <a:lstStyle/>
          <a:p>
            <a:pPr marL="571500" indent="-571500">
              <a:buFont typeface="Arial" panose="020B0604020202020204" pitchFamily="34" charset="0"/>
              <a:buChar char="•"/>
            </a:pPr>
            <a:r>
              <a:rPr lang="en-US" sz="2400" dirty="0"/>
              <a:t>Property Settlement</a:t>
            </a:r>
          </a:p>
          <a:p>
            <a:pPr marL="571500" indent="-571500">
              <a:buFont typeface="Arial" panose="020B0604020202020204" pitchFamily="34" charset="0"/>
              <a:buChar char="•"/>
            </a:pPr>
            <a:r>
              <a:rPr lang="en-US" sz="2400" dirty="0"/>
              <a:t>Spousal Maintenance</a:t>
            </a:r>
          </a:p>
          <a:p>
            <a:pPr marL="571500" indent="-571500">
              <a:buFont typeface="Arial" panose="020B0604020202020204" pitchFamily="34" charset="0"/>
              <a:buChar char="•"/>
            </a:pPr>
            <a:r>
              <a:rPr lang="en-US" sz="2400" dirty="0"/>
              <a:t>Child Support</a:t>
            </a:r>
          </a:p>
          <a:p>
            <a:pPr marL="571500" indent="-571500">
              <a:buFont typeface="Arial" panose="020B0604020202020204" pitchFamily="34" charset="0"/>
              <a:buChar char="•"/>
            </a:pPr>
            <a:r>
              <a:rPr lang="en-US" sz="2400" dirty="0"/>
              <a:t>10 steps to follow when separating</a:t>
            </a:r>
          </a:p>
          <a:p>
            <a:pPr marL="571500" indent="-571500">
              <a:buFont typeface="Arial" panose="020B0604020202020204" pitchFamily="34" charset="0"/>
              <a:buChar char="•"/>
            </a:pPr>
            <a:r>
              <a:rPr lang="en-US" sz="2400" dirty="0"/>
              <a:t>The court process</a:t>
            </a:r>
          </a:p>
          <a:p>
            <a:pPr marL="571500" indent="-571500">
              <a:buFont typeface="Arial" panose="020B0604020202020204" pitchFamily="34" charset="0"/>
              <a:buChar char="•"/>
            </a:pPr>
            <a:r>
              <a:rPr lang="en-US" sz="2400" dirty="0"/>
              <a:t>Children &amp; parenting</a:t>
            </a:r>
          </a:p>
          <a:p>
            <a:pPr marL="571500" indent="-571500">
              <a:buFont typeface="Arial" panose="020B0604020202020204" pitchFamily="34" charset="0"/>
              <a:buChar char="•"/>
            </a:pPr>
            <a:r>
              <a:rPr lang="en-US" sz="2400" dirty="0"/>
              <a:t>What is family violence?</a:t>
            </a:r>
            <a:endParaRPr lang="en-AU" sz="2400" dirty="0"/>
          </a:p>
        </p:txBody>
      </p:sp>
      <p:pic>
        <p:nvPicPr>
          <p:cNvPr id="5" name="Picture 4">
            <a:extLst>
              <a:ext uri="{FF2B5EF4-FFF2-40B4-BE49-F238E27FC236}">
                <a16:creationId xmlns:a16="http://schemas.microsoft.com/office/drawing/2014/main" id="{BD79129C-FA64-4890-AE11-A5E7F68DC214}"/>
              </a:ext>
            </a:extLst>
          </p:cNvPr>
          <p:cNvPicPr>
            <a:picLocks noChangeAspect="1"/>
          </p:cNvPicPr>
          <p:nvPr/>
        </p:nvPicPr>
        <p:blipFill>
          <a:blip r:embed="rId2"/>
          <a:stretch>
            <a:fillRect/>
          </a:stretch>
        </p:blipFill>
        <p:spPr>
          <a:xfrm>
            <a:off x="316357" y="355599"/>
            <a:ext cx="4323376" cy="6152497"/>
          </a:xfrm>
          <a:prstGeom prst="rect">
            <a:avLst/>
          </a:prstGeom>
        </p:spPr>
      </p:pic>
    </p:spTree>
    <p:extLst>
      <p:ext uri="{BB962C8B-B14F-4D97-AF65-F5344CB8AC3E}">
        <p14:creationId xmlns:p14="http://schemas.microsoft.com/office/powerpoint/2010/main" val="354609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B870-FCCC-4045-842A-E1A875CEA206}"/>
              </a:ext>
            </a:extLst>
          </p:cNvPr>
          <p:cNvSpPr>
            <a:spLocks noGrp="1"/>
          </p:cNvSpPr>
          <p:nvPr>
            <p:ph type="title"/>
          </p:nvPr>
        </p:nvSpPr>
        <p:spPr/>
        <p:txBody>
          <a:bodyPr/>
          <a:lstStyle/>
          <a:p>
            <a:r>
              <a:rPr lang="en-US" dirty="0"/>
              <a:t>How to contact us</a:t>
            </a:r>
          </a:p>
        </p:txBody>
      </p:sp>
      <p:sp>
        <p:nvSpPr>
          <p:cNvPr id="3" name="Text Placeholder 2">
            <a:extLst>
              <a:ext uri="{FF2B5EF4-FFF2-40B4-BE49-F238E27FC236}">
                <a16:creationId xmlns:a16="http://schemas.microsoft.com/office/drawing/2014/main" id="{7903DBFF-6897-F245-98CB-C94CFCFE02AB}"/>
              </a:ext>
            </a:extLst>
          </p:cNvPr>
          <p:cNvSpPr>
            <a:spLocks noGrp="1"/>
          </p:cNvSpPr>
          <p:nvPr>
            <p:ph type="body" sz="quarter" idx="13"/>
          </p:nvPr>
        </p:nvSpPr>
        <p:spPr/>
        <p:txBody>
          <a:bodyPr>
            <a:normAutofit/>
          </a:bodyPr>
          <a:lstStyle/>
          <a:p>
            <a:pPr marL="514350" indent="-514350">
              <a:buFont typeface="Arial" charset="0"/>
              <a:buAutoNum type="arabicPeriod"/>
            </a:pPr>
            <a:r>
              <a:rPr lang="en-US" sz="2400" dirty="0"/>
              <a:t>Website, including online form: </a:t>
            </a:r>
            <a:r>
              <a:rPr lang="en-US" sz="2400" dirty="0">
                <a:hlinkClick r:id="rId2"/>
              </a:rPr>
              <a:t>https://rlc.org.au/fas</a:t>
            </a:r>
            <a:endParaRPr lang="en-US" sz="2400" dirty="0"/>
          </a:p>
          <a:p>
            <a:pPr marL="514350" indent="-514350">
              <a:buAutoNum type="arabicPeriod"/>
            </a:pPr>
            <a:r>
              <a:rPr lang="en-US" sz="2400" dirty="0"/>
              <a:t>Call us on 0481 730 344</a:t>
            </a:r>
          </a:p>
          <a:p>
            <a:pPr marL="514350" indent="-514350">
              <a:buAutoNum type="arabicPeriod"/>
            </a:pPr>
            <a:r>
              <a:rPr lang="en-US" sz="2400" dirty="0"/>
              <a:t>Email us: </a:t>
            </a:r>
            <a:r>
              <a:rPr lang="en-US" sz="2400" dirty="0">
                <a:hlinkClick r:id="rId3"/>
              </a:rPr>
              <a:t>falsintake@rlc.org.au</a:t>
            </a:r>
            <a:r>
              <a:rPr lang="en-US" sz="2400" dirty="0"/>
              <a:t> </a:t>
            </a:r>
          </a:p>
        </p:txBody>
      </p:sp>
    </p:spTree>
    <p:extLst>
      <p:ext uri="{BB962C8B-B14F-4D97-AF65-F5344CB8AC3E}">
        <p14:creationId xmlns:p14="http://schemas.microsoft.com/office/powerpoint/2010/main" val="1600268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rmAutofit/>
          </a:bodyPr>
          <a:lstStyle/>
          <a:p>
            <a:r>
              <a:rPr lang="en-US" sz="4000" dirty="0">
                <a:latin typeface="Arial"/>
                <a:cs typeface="Arial"/>
              </a:rPr>
              <a:t>When we can’t assist</a:t>
            </a: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a:xfrm>
            <a:off x="857756" y="1748940"/>
            <a:ext cx="10608658" cy="4397860"/>
          </a:xfrm>
        </p:spPr>
        <p:txBody>
          <a:bodyPr>
            <a:noAutofit/>
          </a:bodyPr>
          <a:lstStyle/>
          <a:p>
            <a:pPr marL="457200" indent="-457200">
              <a:buFont typeface="Arial" panose="020B0604020202020204" pitchFamily="34" charset="0"/>
              <a:buChar char="•"/>
            </a:pPr>
            <a:r>
              <a:rPr lang="en-US" sz="2400" b="1" dirty="0">
                <a:latin typeface="Helvetica"/>
                <a:cs typeface="Helvetica"/>
              </a:rPr>
              <a:t>Elder abuse</a:t>
            </a:r>
            <a:r>
              <a:rPr lang="en-US" sz="2400" dirty="0">
                <a:latin typeface="Helvetica"/>
                <a:cs typeface="Helvetica"/>
              </a:rPr>
              <a:t> or financial abuse outside of intimate partner relationships – refer to the National Debt Helpline </a:t>
            </a:r>
            <a:r>
              <a:rPr lang="en-AU" sz="2400" dirty="0">
                <a:latin typeface="Helvetica"/>
                <a:cs typeface="Helvetica"/>
                <a:hlinkClick r:id="rId2"/>
              </a:rPr>
              <a:t>https://ndh.org.au/</a:t>
            </a:r>
            <a:r>
              <a:rPr lang="en-AU" sz="2400" dirty="0">
                <a:latin typeface="Helvetica"/>
                <a:cs typeface="Helvetica"/>
              </a:rPr>
              <a:t> </a:t>
            </a:r>
            <a:r>
              <a:rPr lang="en-AU" sz="2400" b="1" dirty="0">
                <a:latin typeface="Helvetica"/>
                <a:cs typeface="Helvetica"/>
              </a:rPr>
              <a:t>1800 007 007 </a:t>
            </a:r>
            <a:r>
              <a:rPr lang="en-AU" sz="2400" dirty="0">
                <a:latin typeface="Helvetica"/>
                <a:cs typeface="Helvetica"/>
              </a:rPr>
              <a:t>or</a:t>
            </a:r>
            <a:r>
              <a:rPr lang="en-AU" sz="2400" b="1" dirty="0">
                <a:latin typeface="Helvetica"/>
                <a:cs typeface="Helvetica"/>
              </a:rPr>
              <a:t> </a:t>
            </a:r>
            <a:r>
              <a:rPr lang="en-AU" sz="2400" dirty="0">
                <a:latin typeface="Helvetica"/>
                <a:cs typeface="Helvetica"/>
              </a:rPr>
              <a:t>the Seniors Rights Service https://seniorsrightsservice.org.au/</a:t>
            </a:r>
          </a:p>
          <a:p>
            <a:pPr marL="457200" indent="-457200">
              <a:buFont typeface="Arial" panose="020B0604020202020204" pitchFamily="34" charset="0"/>
              <a:buChar char="•"/>
            </a:pPr>
            <a:r>
              <a:rPr lang="en-AU" sz="2400" dirty="0">
                <a:latin typeface="Helvetica"/>
                <a:cs typeface="Helvetica"/>
              </a:rPr>
              <a:t>Credit, debt and consumer law problems that are </a:t>
            </a:r>
            <a:r>
              <a:rPr lang="en-AU" sz="2400" b="1" dirty="0">
                <a:latin typeface="Helvetica"/>
                <a:cs typeface="Helvetica"/>
              </a:rPr>
              <a:t>not connected </a:t>
            </a:r>
            <a:r>
              <a:rPr lang="en-AU" sz="2400" dirty="0">
                <a:latin typeface="Helvetica"/>
                <a:cs typeface="Helvetica"/>
              </a:rPr>
              <a:t>to the client’s experience of financial abuse – local community legal centre or Legal Aid.</a:t>
            </a:r>
          </a:p>
          <a:p>
            <a:pPr marL="457200" indent="-457200">
              <a:buFont typeface="Arial" panose="020B0604020202020204" pitchFamily="34" charset="0"/>
              <a:buChar char="•"/>
            </a:pPr>
            <a:r>
              <a:rPr lang="en-AU" sz="2400" b="1" dirty="0">
                <a:latin typeface="Helvetica"/>
                <a:cs typeface="Helvetica"/>
              </a:rPr>
              <a:t>Family law issues </a:t>
            </a:r>
            <a:r>
              <a:rPr lang="en-AU" sz="2400" dirty="0">
                <a:latin typeface="Helvetica"/>
                <a:cs typeface="Helvetica"/>
              </a:rPr>
              <a:t>where there are </a:t>
            </a:r>
            <a:r>
              <a:rPr lang="en-AU" sz="2400" b="1" dirty="0">
                <a:latin typeface="Helvetica"/>
                <a:cs typeface="Helvetica"/>
              </a:rPr>
              <a:t>no interconnected </a:t>
            </a:r>
            <a:r>
              <a:rPr lang="en-AU" sz="2400" dirty="0">
                <a:latin typeface="Helvetica"/>
                <a:cs typeface="Helvetica"/>
              </a:rPr>
              <a:t>credit and debt issues – refer to local community legal centre or Legal Aid.</a:t>
            </a:r>
          </a:p>
        </p:txBody>
      </p:sp>
    </p:spTree>
    <p:extLst>
      <p:ext uri="{BB962C8B-B14F-4D97-AF65-F5344CB8AC3E}">
        <p14:creationId xmlns:p14="http://schemas.microsoft.com/office/powerpoint/2010/main" val="3036141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1E1A-5100-1741-B8C8-272749E3D8DB}"/>
              </a:ext>
            </a:extLst>
          </p:cNvPr>
          <p:cNvSpPr>
            <a:spLocks noGrp="1"/>
          </p:cNvSpPr>
          <p:nvPr>
            <p:ph type="title"/>
          </p:nvPr>
        </p:nvSpPr>
        <p:spPr/>
        <p:txBody>
          <a:bodyPr>
            <a:normAutofit/>
          </a:bodyPr>
          <a:lstStyle/>
          <a:p>
            <a:r>
              <a:rPr lang="en-US" sz="4000" dirty="0"/>
              <a:t>Learn more about our work</a:t>
            </a:r>
          </a:p>
        </p:txBody>
      </p:sp>
      <p:sp>
        <p:nvSpPr>
          <p:cNvPr id="3" name="Text Placeholder 2">
            <a:extLst>
              <a:ext uri="{FF2B5EF4-FFF2-40B4-BE49-F238E27FC236}">
                <a16:creationId xmlns:a16="http://schemas.microsoft.com/office/drawing/2014/main" id="{604DFAD5-2A5E-D94A-83CD-A390FA451D5D}"/>
              </a:ext>
            </a:extLst>
          </p:cNvPr>
          <p:cNvSpPr>
            <a:spLocks noGrp="1"/>
          </p:cNvSpPr>
          <p:nvPr>
            <p:ph type="body" sz="quarter" idx="13"/>
          </p:nvPr>
        </p:nvSpPr>
        <p:spPr/>
        <p:txBody>
          <a:bodyPr>
            <a:normAutofit/>
          </a:bodyPr>
          <a:lstStyle/>
          <a:p>
            <a:pPr marL="0" indent="0" algn="ctr">
              <a:buNone/>
            </a:pPr>
            <a:r>
              <a:rPr lang="en-US" sz="2400" dirty="0"/>
              <a:t>Sign up for our </a:t>
            </a:r>
            <a:r>
              <a:rPr lang="en-US" sz="2400" dirty="0" err="1"/>
              <a:t>eBulletin</a:t>
            </a:r>
            <a:endParaRPr lang="en-US" sz="2400" dirty="0"/>
          </a:p>
          <a:p>
            <a:pPr marL="0" indent="0" algn="ctr">
              <a:buNone/>
            </a:pPr>
            <a:r>
              <a:rPr lang="en-US" sz="2400" b="1" dirty="0" err="1">
                <a:solidFill>
                  <a:srgbClr val="0070C0"/>
                </a:solidFill>
              </a:rPr>
              <a:t>www.rlc.org.au</a:t>
            </a:r>
            <a:r>
              <a:rPr lang="en-US" sz="2400" b="1" dirty="0">
                <a:solidFill>
                  <a:srgbClr val="0070C0"/>
                </a:solidFill>
              </a:rPr>
              <a:t> </a:t>
            </a:r>
          </a:p>
          <a:p>
            <a:pPr marL="0" indent="0" algn="ctr">
              <a:buNone/>
            </a:pPr>
            <a:endParaRPr lang="en-US" sz="2400" dirty="0"/>
          </a:p>
          <a:p>
            <a:pPr marL="0" indent="0" algn="ctr">
              <a:buNone/>
            </a:pPr>
            <a:r>
              <a:rPr lang="en-US" sz="2400" dirty="0"/>
              <a:t>Follow us</a:t>
            </a:r>
          </a:p>
          <a:p>
            <a:pPr marL="0" indent="0" algn="ctr">
              <a:buNone/>
            </a:pPr>
            <a:r>
              <a:rPr lang="en-US" sz="2400" b="1" dirty="0">
                <a:solidFill>
                  <a:srgbClr val="0070C0"/>
                </a:solidFill>
              </a:rPr>
              <a:t>Facebook (@</a:t>
            </a:r>
            <a:r>
              <a:rPr lang="en-US" sz="2400" b="1" dirty="0" err="1">
                <a:solidFill>
                  <a:srgbClr val="0070C0"/>
                </a:solidFill>
              </a:rPr>
              <a:t>redfernlegal</a:t>
            </a:r>
            <a:r>
              <a:rPr lang="en-US" sz="2400" b="1" dirty="0">
                <a:solidFill>
                  <a:srgbClr val="0070C0"/>
                </a:solidFill>
              </a:rPr>
              <a:t>)</a:t>
            </a:r>
          </a:p>
          <a:p>
            <a:pPr marL="0" indent="0" algn="ctr">
              <a:buNone/>
            </a:pPr>
            <a:r>
              <a:rPr lang="en-US" sz="2400" b="1" dirty="0">
                <a:solidFill>
                  <a:srgbClr val="0070C0"/>
                </a:solidFill>
              </a:rPr>
              <a:t>Twitter (@RLC_CEO)</a:t>
            </a:r>
          </a:p>
          <a:p>
            <a:pPr marL="0" indent="0" algn="ctr">
              <a:buNone/>
            </a:pPr>
            <a:r>
              <a:rPr lang="en-US" sz="2400" b="1" dirty="0">
                <a:solidFill>
                  <a:srgbClr val="0070C0"/>
                </a:solidFill>
              </a:rPr>
              <a:t>Instagram (@</a:t>
            </a:r>
            <a:r>
              <a:rPr lang="en-US" sz="2400" b="1" dirty="0" err="1">
                <a:solidFill>
                  <a:srgbClr val="0070C0"/>
                </a:solidFill>
              </a:rPr>
              <a:t>teamRLC</a:t>
            </a:r>
            <a:r>
              <a:rPr lang="en-US" sz="2400" b="1" dirty="0">
                <a:solidFill>
                  <a:srgbClr val="0070C0"/>
                </a:solidFill>
              </a:rPr>
              <a:t>)</a:t>
            </a:r>
          </a:p>
        </p:txBody>
      </p:sp>
    </p:spTree>
    <p:extLst>
      <p:ext uri="{BB962C8B-B14F-4D97-AF65-F5344CB8AC3E}">
        <p14:creationId xmlns:p14="http://schemas.microsoft.com/office/powerpoint/2010/main" val="3985266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normAutofit/>
          </a:bodyPr>
          <a:lstStyle/>
          <a:p>
            <a:r>
              <a:rPr lang="en-US" sz="4000" b="1" dirty="0">
                <a:latin typeface="Helvetica" pitchFamily="2" charset="0"/>
                <a:cs typeface="Arial"/>
              </a:rPr>
              <a:t>Before You Go</a:t>
            </a:r>
          </a:p>
        </p:txBody>
      </p:sp>
      <p:sp>
        <p:nvSpPr>
          <p:cNvPr id="5" name="TextBox 4"/>
          <p:cNvSpPr txBox="1"/>
          <p:nvPr/>
        </p:nvSpPr>
        <p:spPr>
          <a:xfrm>
            <a:off x="935301" y="2005262"/>
            <a:ext cx="10296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Your feedback helps us improve our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Please stay with us for another 30 seconds</a:t>
            </a:r>
            <a:r>
              <a:rPr kumimoji="0" lang="is-I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a:t>
            </a:r>
            <a:endPar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6" name="TextBox 5"/>
          <p:cNvSpPr txBox="1"/>
          <p:nvPr/>
        </p:nvSpPr>
        <p:spPr>
          <a:xfrm>
            <a:off x="5121205" y="3587806"/>
            <a:ext cx="5248960" cy="1868023"/>
          </a:xfrm>
          <a:prstGeom prst="rect">
            <a:avLst/>
          </a:prstGeom>
          <a:noFill/>
        </p:spPr>
        <p:txBody>
          <a:bodyPr wrap="square"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Training: </a:t>
            </a:r>
            <a:b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b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4"/>
              </a:rPr>
              <a:t>rlc.org.au/what-we-do/training</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Enquiries: Nick Manning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5"/>
              </a:rPr>
              <a:t>education@rlc.org.au</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7" name="TextBox 6"/>
          <p:cNvSpPr txBox="1"/>
          <p:nvPr/>
        </p:nvSpPr>
        <p:spPr>
          <a:xfrm>
            <a:off x="935301" y="5838046"/>
            <a:ext cx="10296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This webinar is a guide to the law in Australia. It is not a substitute for legal advice. If you have a legal problem, seek legal advice from a legal </a:t>
            </a:r>
            <a:r>
              <a:rPr kumimoji="0" lang="en-US" sz="2000" u="none" strike="noStrike" kern="1200" cap="none" spc="0" normalizeH="0" baseline="0" noProof="0" dirty="0" err="1">
                <a:ln>
                  <a:noFill/>
                </a:ln>
                <a:solidFill>
                  <a:srgbClr val="303030"/>
                </a:solidFill>
                <a:effectLst/>
                <a:uLnTx/>
                <a:uFillTx/>
                <a:latin typeface="Helvetica" pitchFamily="2" charset="0"/>
                <a:ea typeface="Helvetica" charset="0"/>
                <a:cs typeface="Helvetica" charset="0"/>
              </a:rPr>
              <a:t>centre</a:t>
            </a:r>
            <a:r>
              <a:rPr kumimoji="0" lang="en-US" sz="20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 or Legal Aid. </a:t>
            </a:r>
          </a:p>
        </p:txBody>
      </p:sp>
    </p:spTree>
    <p:extLst>
      <p:ext uri="{BB962C8B-B14F-4D97-AF65-F5344CB8AC3E}">
        <p14:creationId xmlns:p14="http://schemas.microsoft.com/office/powerpoint/2010/main" val="1570718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6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5BF-AC0F-DF4B-B83E-ABD896AF7649}"/>
              </a:ext>
            </a:extLst>
          </p:cNvPr>
          <p:cNvSpPr>
            <a:spLocks noGrp="1"/>
          </p:cNvSpPr>
          <p:nvPr>
            <p:ph type="title"/>
          </p:nvPr>
        </p:nvSpPr>
        <p:spPr/>
        <p:txBody>
          <a:bodyPr>
            <a:normAutofit/>
          </a:bodyPr>
          <a:lstStyle/>
          <a:p>
            <a:r>
              <a:rPr lang="en-US" sz="4000" dirty="0"/>
              <a:t>Common behaviours</a:t>
            </a:r>
          </a:p>
        </p:txBody>
      </p:sp>
      <p:sp>
        <p:nvSpPr>
          <p:cNvPr id="3" name="Text Placeholder 2">
            <a:extLst>
              <a:ext uri="{FF2B5EF4-FFF2-40B4-BE49-F238E27FC236}">
                <a16:creationId xmlns:a16="http://schemas.microsoft.com/office/drawing/2014/main" id="{AF97A2FA-D754-EE46-BE18-15F8AB6E2A25}"/>
              </a:ext>
            </a:extLst>
          </p:cNvPr>
          <p:cNvSpPr>
            <a:spLocks noGrp="1"/>
          </p:cNvSpPr>
          <p:nvPr>
            <p:ph type="body" sz="quarter" idx="13"/>
          </p:nvPr>
        </p:nvSpPr>
        <p:spPr/>
        <p:txBody>
          <a:bodyPr>
            <a:normAutofit fontScale="62500" lnSpcReduction="20000"/>
          </a:bodyPr>
          <a:lstStyle/>
          <a:p>
            <a:r>
              <a:rPr lang="en-AU" sz="3800" dirty="0"/>
              <a:t>Control over day-to-day household finances &amp; material wellbeing</a:t>
            </a:r>
          </a:p>
          <a:p>
            <a:r>
              <a:rPr lang="en-AU" sz="3800" dirty="0"/>
              <a:t>Denying accumulation of personal assets or eroding those assets</a:t>
            </a:r>
          </a:p>
          <a:p>
            <a:r>
              <a:rPr lang="en-AU" sz="3800" dirty="0"/>
              <a:t>Manipulating credit and debt to the abused partner’s disadvantage</a:t>
            </a:r>
          </a:p>
          <a:p>
            <a:r>
              <a:rPr lang="en-AU" sz="3800" dirty="0"/>
              <a:t>Blocking access to social and economic participation</a:t>
            </a:r>
          </a:p>
          <a:p>
            <a:r>
              <a:rPr lang="en-AU" sz="3800" dirty="0"/>
              <a:t>Financially monitoring, over-controlling and scrutinising their partner</a:t>
            </a:r>
          </a:p>
          <a:p>
            <a:r>
              <a:rPr lang="en-AU" sz="3800" dirty="0"/>
              <a:t>Refusing to contribute</a:t>
            </a:r>
          </a:p>
          <a:p>
            <a:r>
              <a:rPr lang="en-AU" sz="3800" dirty="0"/>
              <a:t>Exploiting women sexually in exchange for money</a:t>
            </a:r>
          </a:p>
          <a:p>
            <a:pPr marL="0" indent="0">
              <a:buNone/>
            </a:pPr>
            <a:r>
              <a:rPr lang="en-US" sz="2500" dirty="0"/>
              <a:t>SOURCE: </a:t>
            </a:r>
            <a:r>
              <a:rPr lang="en-US" sz="2500" b="1" i="1" dirty="0"/>
              <a:t>Restoring Financial Safety: Legal Responses to Economic Abuse</a:t>
            </a:r>
            <a:r>
              <a:rPr lang="en-US" sz="2500" dirty="0"/>
              <a:t> (see Resources)</a:t>
            </a:r>
          </a:p>
        </p:txBody>
      </p:sp>
    </p:spTree>
    <p:extLst>
      <p:ext uri="{BB962C8B-B14F-4D97-AF65-F5344CB8AC3E}">
        <p14:creationId xmlns:p14="http://schemas.microsoft.com/office/powerpoint/2010/main" val="346472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Financial abuse </a:t>
            </a:r>
          </a:p>
          <a:p>
            <a:r>
              <a:rPr lang="en-US" sz="5400" dirty="0"/>
              <a:t>relating to property</a:t>
            </a:r>
            <a:endParaRPr lang="en-AU" sz="5400" dirty="0"/>
          </a:p>
        </p:txBody>
      </p:sp>
    </p:spTree>
    <p:extLst>
      <p:ext uri="{BB962C8B-B14F-4D97-AF65-F5344CB8AC3E}">
        <p14:creationId xmlns:p14="http://schemas.microsoft.com/office/powerpoint/2010/main" val="398000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CDB36-27F4-A74A-A32C-80182C4A846C}"/>
              </a:ext>
            </a:extLst>
          </p:cNvPr>
          <p:cNvSpPr>
            <a:spLocks noGrp="1"/>
          </p:cNvSpPr>
          <p:nvPr>
            <p:ph type="title"/>
          </p:nvPr>
        </p:nvSpPr>
        <p:spPr>
          <a:xfrm>
            <a:off x="316357" y="631033"/>
            <a:ext cx="11408408" cy="1421051"/>
          </a:xfrm>
        </p:spPr>
        <p:txBody>
          <a:bodyPr>
            <a:normAutofit/>
          </a:bodyPr>
          <a:lstStyle/>
          <a:p>
            <a:r>
              <a:rPr lang="en-US" sz="4000" dirty="0"/>
              <a:t>Financial abuse relating to property</a:t>
            </a:r>
          </a:p>
        </p:txBody>
      </p:sp>
      <p:sp>
        <p:nvSpPr>
          <p:cNvPr id="3" name="Text Placeholder 2">
            <a:extLst>
              <a:ext uri="{FF2B5EF4-FFF2-40B4-BE49-F238E27FC236}">
                <a16:creationId xmlns:a16="http://schemas.microsoft.com/office/drawing/2014/main" id="{996FEA4D-742E-724B-A4D2-293BA6E0A7AE}"/>
              </a:ext>
            </a:extLst>
          </p:cNvPr>
          <p:cNvSpPr>
            <a:spLocks noGrp="1"/>
          </p:cNvSpPr>
          <p:nvPr>
            <p:ph type="body" sz="quarter" idx="13"/>
          </p:nvPr>
        </p:nvSpPr>
        <p:spPr>
          <a:xfrm>
            <a:off x="525983" y="2052083"/>
            <a:ext cx="11215560" cy="4391247"/>
          </a:xfrm>
        </p:spPr>
        <p:txBody>
          <a:bodyPr>
            <a:noAutofit/>
          </a:bodyPr>
          <a:lstStyle/>
          <a:p>
            <a:r>
              <a:rPr lang="en-AU" sz="2400" dirty="0">
                <a:latin typeface="Helvetica"/>
                <a:cs typeface="Helvetica"/>
              </a:rPr>
              <a:t>Behaviour may include:</a:t>
            </a:r>
          </a:p>
          <a:p>
            <a:pPr marL="457200" indent="-457200">
              <a:buFont typeface="Arial" panose="020B0604020202020204" pitchFamily="34" charset="0"/>
              <a:buChar char="•"/>
            </a:pPr>
            <a:r>
              <a:rPr lang="en-AU" sz="2400" dirty="0">
                <a:latin typeface="Helvetica"/>
                <a:cs typeface="Helvetica"/>
              </a:rPr>
              <a:t>Partner denying access to bank accounts, credit cards and/or redraw facilities.</a:t>
            </a:r>
          </a:p>
          <a:p>
            <a:pPr marL="457200" indent="-457200">
              <a:buFont typeface="Arial" panose="020B0604020202020204" pitchFamily="34" charset="0"/>
              <a:buChar char="•"/>
            </a:pPr>
            <a:r>
              <a:rPr lang="en-AU" sz="2400" dirty="0">
                <a:latin typeface="Helvetica"/>
                <a:cs typeface="Helvetica"/>
              </a:rPr>
              <a:t>Partner maintaining control over all assets</a:t>
            </a:r>
          </a:p>
          <a:p>
            <a:pPr marL="457200" indent="-457200">
              <a:buFont typeface="Arial" panose="020B0604020202020204" pitchFamily="34" charset="0"/>
              <a:buChar char="•"/>
            </a:pPr>
            <a:r>
              <a:rPr lang="en-US" sz="2400" dirty="0">
                <a:latin typeface="Helvetica"/>
                <a:cs typeface="Helvetica"/>
              </a:rPr>
              <a:t>Transferring assets to family and friends</a:t>
            </a:r>
          </a:p>
          <a:p>
            <a:pPr marL="457200" indent="-457200">
              <a:buFont typeface="Arial" panose="020B0604020202020204" pitchFamily="34" charset="0"/>
              <a:buChar char="•"/>
            </a:pPr>
            <a:r>
              <a:rPr lang="en-US" sz="2400" dirty="0">
                <a:latin typeface="Helvetica"/>
                <a:cs typeface="Helvetica"/>
              </a:rPr>
              <a:t>Partner selling or damaging property including assets belonging to children</a:t>
            </a:r>
          </a:p>
          <a:p>
            <a:pPr marL="457200" indent="-457200">
              <a:buFont typeface="Arial" panose="020B0604020202020204" pitchFamily="34" charset="0"/>
              <a:buChar char="•"/>
            </a:pPr>
            <a:r>
              <a:rPr lang="en-US" sz="2400" dirty="0">
                <a:latin typeface="Helvetica"/>
                <a:cs typeface="Helvetica"/>
              </a:rPr>
              <a:t>Partner withholding sentimental items including photographs, family heirlooms, jewellery.</a:t>
            </a:r>
          </a:p>
          <a:p>
            <a:pPr marL="457200" indent="-457200">
              <a:buFont typeface="Arial" panose="020B0604020202020204" pitchFamily="34" charset="0"/>
              <a:buChar char="•"/>
            </a:pPr>
            <a:endParaRPr lang="en-US" sz="1600" dirty="0">
              <a:latin typeface="Helvetica"/>
              <a:cs typeface="Helvetica"/>
            </a:endParaRPr>
          </a:p>
        </p:txBody>
      </p:sp>
    </p:spTree>
    <p:extLst>
      <p:ext uri="{BB962C8B-B14F-4D97-AF65-F5344CB8AC3E}">
        <p14:creationId xmlns:p14="http://schemas.microsoft.com/office/powerpoint/2010/main" val="89903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CB7E-3755-0251-A069-D7B259720FBB}"/>
              </a:ext>
            </a:extLst>
          </p:cNvPr>
          <p:cNvSpPr>
            <a:spLocks noGrp="1"/>
          </p:cNvSpPr>
          <p:nvPr>
            <p:ph type="title"/>
          </p:nvPr>
        </p:nvSpPr>
        <p:spPr>
          <a:xfrm>
            <a:off x="782022" y="1083554"/>
            <a:ext cx="10627956" cy="4934738"/>
          </a:xfrm>
        </p:spPr>
        <p:txBody>
          <a:bodyPr>
            <a:normAutofit/>
          </a:bodyPr>
          <a:lstStyle/>
          <a:p>
            <a:r>
              <a:rPr lang="en-US" sz="4000" dirty="0"/>
              <a:t>Financial abuse continues after separation - creating financial and legal difficulties which impact the person and their children.</a:t>
            </a:r>
            <a:endParaRPr lang="en-AU" sz="4000" dirty="0"/>
          </a:p>
        </p:txBody>
      </p:sp>
    </p:spTree>
    <p:extLst>
      <p:ext uri="{BB962C8B-B14F-4D97-AF65-F5344CB8AC3E}">
        <p14:creationId xmlns:p14="http://schemas.microsoft.com/office/powerpoint/2010/main" val="2651580453"/>
      </p:ext>
    </p:extLst>
  </p:cSld>
  <p:clrMapOvr>
    <a:masterClrMapping/>
  </p:clrMapOvr>
</p:sld>
</file>

<file path=ppt/theme/theme1.xml><?xml version="1.0" encoding="utf-8"?>
<a:theme xmlns:a="http://schemas.openxmlformats.org/drawingml/2006/main" name="University of Melbourne">
  <a:themeElements>
    <a:clrScheme name="Custom 1">
      <a:dk1>
        <a:srgbClr val="303030"/>
      </a:dk1>
      <a:lt1>
        <a:srgbClr val="FFFFFF"/>
      </a:lt1>
      <a:dk2>
        <a:srgbClr val="229CD0"/>
      </a:dk2>
      <a:lt2>
        <a:srgbClr val="FFFFFF"/>
      </a:lt2>
      <a:accent1>
        <a:srgbClr val="094183"/>
      </a:accent1>
      <a:accent2>
        <a:srgbClr val="4597AD"/>
      </a:accent2>
      <a:accent3>
        <a:srgbClr val="FF9200"/>
      </a:accent3>
      <a:accent4>
        <a:srgbClr val="5D7FBE"/>
      </a:accent4>
      <a:accent5>
        <a:srgbClr val="DDAD6A"/>
      </a:accent5>
      <a:accent6>
        <a:srgbClr val="D1694C"/>
      </a:accent6>
      <a:hlink>
        <a:srgbClr val="229CD0"/>
      </a:hlink>
      <a:folHlink>
        <a:srgbClr val="229CD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16x9" id="{E4E72F1A-F900-4F24-AF10-CEAA15258909}" vid="{98FA2EAE-BBE2-4046-9DB6-4706523E00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DC79560B79494897DBDEDB52D7DFB1" ma:contentTypeVersion="14" ma:contentTypeDescription="Create a new document." ma:contentTypeScope="" ma:versionID="606ecf9540cd3ae07c665add7a818404">
  <xsd:schema xmlns:xsd="http://www.w3.org/2001/XMLSchema" xmlns:xs="http://www.w3.org/2001/XMLSchema" xmlns:p="http://schemas.microsoft.com/office/2006/metadata/properties" xmlns:ns3="0cd092a4-c1ff-4b21-b65e-d731d3081f7e" xmlns:ns4="28e72f65-4761-4dd1-bf30-02eb3763cc2f" targetNamespace="http://schemas.microsoft.com/office/2006/metadata/properties" ma:root="true" ma:fieldsID="3124e143b77c8ea87a353228a613d092" ns3:_="" ns4:_="">
    <xsd:import namespace="0cd092a4-c1ff-4b21-b65e-d731d3081f7e"/>
    <xsd:import namespace="28e72f65-4761-4dd1-bf30-02eb3763cc2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092a4-c1ff-4b21-b65e-d731d3081f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e72f65-4761-4dd1-bf30-02eb3763cc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B394F0-8717-4E19-93FB-907EAED5A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092a4-c1ff-4b21-b65e-d731d3081f7e"/>
    <ds:schemaRef ds:uri="28e72f65-4761-4dd1-bf30-02eb3763c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C6857F-894B-4D46-BEFD-47E559D758E5}">
  <ds:schemaRefs>
    <ds:schemaRef ds:uri="http://schemas.microsoft.com/sharepoint/v3/contenttype/forms"/>
  </ds:schemaRefs>
</ds:datastoreItem>
</file>

<file path=customXml/itemProps3.xml><?xml version="1.0" encoding="utf-8"?>
<ds:datastoreItem xmlns:ds="http://schemas.openxmlformats.org/officeDocument/2006/customXml" ds:itemID="{0EC1E69C-1B78-4E73-86AE-E06BEB988B5B}">
  <ds:schemaRefs>
    <ds:schemaRef ds:uri="0cd092a4-c1ff-4b21-b65e-d731d3081f7e"/>
    <ds:schemaRef ds:uri="http://purl.org/dc/elements/1.1/"/>
    <ds:schemaRef ds:uri="http://www.w3.org/XML/1998/namespace"/>
    <ds:schemaRef ds:uri="http://schemas.microsoft.com/office/infopath/2007/PartnerControls"/>
    <ds:schemaRef ds:uri="28e72f65-4761-4dd1-bf30-02eb3763cc2f"/>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University of Melbourne</Template>
  <TotalTime>6691</TotalTime>
  <Words>2363</Words>
  <Application>Microsoft Macintosh PowerPoint</Application>
  <PresentationFormat>Widescreen</PresentationFormat>
  <Paragraphs>277</Paragraphs>
  <Slides>55</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Avenir Book</vt:lpstr>
      <vt:lpstr>Calibri</vt:lpstr>
      <vt:lpstr>Helvetica</vt:lpstr>
      <vt:lpstr>Symbol</vt:lpstr>
      <vt:lpstr>University of Melbourne</vt:lpstr>
      <vt:lpstr>PowerPoint Presentation</vt:lpstr>
      <vt:lpstr>PowerPoint Presentation</vt:lpstr>
      <vt:lpstr>Outline</vt:lpstr>
      <vt:lpstr>PowerPoint Presentation</vt:lpstr>
      <vt:lpstr>What is financial abuse?</vt:lpstr>
      <vt:lpstr>Common behaviours</vt:lpstr>
      <vt:lpstr>PowerPoint Presentation</vt:lpstr>
      <vt:lpstr>Financial abuse relating to property</vt:lpstr>
      <vt:lpstr>Financial abuse continues after separation - creating financial and legal difficulties which impact the person and their children.</vt:lpstr>
      <vt:lpstr>Financial abuse in First Nations communities</vt:lpstr>
      <vt:lpstr>Financial abuse in CALD communities</vt:lpstr>
      <vt:lpstr>When will someone seek help?</vt:lpstr>
      <vt:lpstr>PowerPoint Presentation</vt:lpstr>
      <vt:lpstr>Pre-action procedures</vt:lpstr>
      <vt:lpstr>Disclosure obligation</vt:lpstr>
      <vt:lpstr>List of documents #1</vt:lpstr>
      <vt:lpstr>List of documents #2</vt:lpstr>
      <vt:lpstr>Exemption from pre-action procedures</vt:lpstr>
      <vt:lpstr>Time limitation</vt:lpstr>
      <vt:lpstr>When can an order be made?</vt:lpstr>
      <vt:lpstr>PowerPoint Presentation</vt:lpstr>
      <vt:lpstr>Orders that can be made</vt:lpstr>
      <vt:lpstr>Interim property order</vt:lpstr>
      <vt:lpstr>Exclusive occupation of the home</vt:lpstr>
      <vt:lpstr>Final property order</vt:lpstr>
      <vt:lpstr>Examples of orders that can be sought</vt:lpstr>
      <vt:lpstr>PowerPoint Presentation</vt:lpstr>
      <vt:lpstr>Just and equitable to adjust interests with respect to property</vt:lpstr>
      <vt:lpstr>Determining the asset pool</vt:lpstr>
      <vt:lpstr>Trusts</vt:lpstr>
      <vt:lpstr>Companies</vt:lpstr>
      <vt:lpstr>Liabilities</vt:lpstr>
      <vt:lpstr>Liabilities (cont.)</vt:lpstr>
      <vt:lpstr>Financial resources</vt:lpstr>
      <vt:lpstr>Can assets be excluded?</vt:lpstr>
      <vt:lpstr>Assessing financial contributions</vt:lpstr>
      <vt:lpstr>Non-financial contributions including contributions as a homemaker and parent</vt:lpstr>
      <vt:lpstr>Future needs</vt:lpstr>
      <vt:lpstr>Dividing assets</vt:lpstr>
      <vt:lpstr>Bankruptcy</vt:lpstr>
      <vt:lpstr>PowerPoint Presentation</vt:lpstr>
      <vt:lpstr>A “narrow band of cases.”  A course of violent conduct could be established;  The violent conduct had had a discernible impact on the victim;  The victim’s contributions to the relationship had been significantly more arduous because of the domestic violence.</vt:lpstr>
      <vt:lpstr>Setting aside orders</vt:lpstr>
      <vt:lpstr>Other avenues</vt:lpstr>
      <vt:lpstr>PowerPoint Presentation</vt:lpstr>
      <vt:lpstr>Redfern Legal Centre</vt:lpstr>
      <vt:lpstr>FINANCIAL ABUSE SERVICE NSW</vt:lpstr>
      <vt:lpstr>Structure</vt:lpstr>
      <vt:lpstr>How we assist</vt:lpstr>
      <vt:lpstr>Fact Sheets</vt:lpstr>
      <vt:lpstr>How to contact us</vt:lpstr>
      <vt:lpstr>When we can’t assist</vt:lpstr>
      <vt:lpstr>Learn more about our work</vt:lpstr>
      <vt:lpstr>Before You Go</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RLC</dc:creator>
  <cp:lastModifiedBy>Microsoft Office User</cp:lastModifiedBy>
  <cp:revision>372</cp:revision>
  <dcterms:created xsi:type="dcterms:W3CDTF">2018-04-17T12:20:22Z</dcterms:created>
  <dcterms:modified xsi:type="dcterms:W3CDTF">2022-11-29T22:59:14Z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0x01010000DC79560B79494897DBDEDB52D7DFB1</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TaxKeyword">
    <vt:lpwstr/>
  </property>
  <property fmtid="{D5CDD505-2E9C-101B-9397-08002B2CF9AE}" pid="9" name="FunctionOrProject">
    <vt:lpwstr>340;#CLE, Capacity Building, Presentations|87feb7bb-97b7-4b56-a85f-e80e1c14ca29</vt:lpwstr>
  </property>
  <property fmtid="{D5CDD505-2E9C-101B-9397-08002B2CF9AE}" pid="10" name="Level5">
    <vt:lpwstr/>
  </property>
  <property fmtid="{D5CDD505-2E9C-101B-9397-08002B2CF9AE}" pid="11" name="Year">
    <vt:lpwstr>3;#2021|5eddbea2-8508-44c8-afae-e14e90b69519</vt:lpwstr>
  </property>
  <property fmtid="{D5CDD505-2E9C-101B-9397-08002B2CF9AE}" pid="12" name="Area">
    <vt:lpwstr>321;#Financial Abuse|8606a188-4b50-4866-9f5a-9ae10734966f</vt:lpwstr>
  </property>
</Properties>
</file>