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4" r:id="rId5"/>
  </p:sldMasterIdLst>
  <p:notesMasterIdLst>
    <p:notesMasterId r:id="rId28"/>
  </p:notesMasterIdLst>
  <p:sldIdLst>
    <p:sldId id="650" r:id="rId6"/>
    <p:sldId id="295" r:id="rId7"/>
    <p:sldId id="419" r:id="rId8"/>
    <p:sldId id="717" r:id="rId9"/>
    <p:sldId id="312" r:id="rId10"/>
    <p:sldId id="366" r:id="rId11"/>
    <p:sldId id="610" r:id="rId12"/>
    <p:sldId id="618" r:id="rId13"/>
    <p:sldId id="406" r:id="rId14"/>
    <p:sldId id="714" r:id="rId15"/>
    <p:sldId id="716" r:id="rId16"/>
    <p:sldId id="703" r:id="rId17"/>
    <p:sldId id="387" r:id="rId18"/>
    <p:sldId id="396" r:id="rId19"/>
    <p:sldId id="395" r:id="rId20"/>
    <p:sldId id="715" r:id="rId21"/>
    <p:sldId id="407" r:id="rId22"/>
    <p:sldId id="378" r:id="rId23"/>
    <p:sldId id="388" r:id="rId24"/>
    <p:sldId id="415" r:id="rId25"/>
    <p:sldId id="362" r:id="rId26"/>
    <p:sldId id="36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p:restoredTop sz="38083"/>
  </p:normalViewPr>
  <p:slideViewPr>
    <p:cSldViewPr snapToGrid="0" snapToObjects="1">
      <p:cViewPr varScale="1">
        <p:scale>
          <a:sx n="45" d="100"/>
          <a:sy n="45" d="100"/>
        </p:scale>
        <p:origin x="35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BD108D-6F89-7F4D-AD7C-540C7FE30AA9}" type="datetimeFigureOut">
              <a:rPr lang="en-US" smtClean="0"/>
              <a:t>7/27/22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CEDDBD-0407-D640-9915-B7DFB3D9D652}" type="slidenum">
              <a:rPr lang="en-US" smtClean="0"/>
              <a:t>‹#›</a:t>
            </a:fld>
            <a:endParaRPr lang="en-US"/>
          </a:p>
        </p:txBody>
      </p:sp>
    </p:spTree>
    <p:extLst>
      <p:ext uri="{BB962C8B-B14F-4D97-AF65-F5344CB8AC3E}">
        <p14:creationId xmlns:p14="http://schemas.microsoft.com/office/powerpoint/2010/main" val="3147204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a:t>
            </a:fld>
            <a:endParaRPr lang="en-AU"/>
          </a:p>
        </p:txBody>
      </p:sp>
    </p:spTree>
    <p:extLst>
      <p:ext uri="{BB962C8B-B14F-4D97-AF65-F5344CB8AC3E}">
        <p14:creationId xmlns:p14="http://schemas.microsoft.com/office/powerpoint/2010/main" val="2713408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CEDDBD-0407-D640-9915-B7DFB3D9D652}" type="slidenum">
              <a:rPr lang="en-US" smtClean="0"/>
              <a:t>15</a:t>
            </a:fld>
            <a:endParaRPr lang="en-US"/>
          </a:p>
        </p:txBody>
      </p:sp>
    </p:spTree>
    <p:extLst>
      <p:ext uri="{BB962C8B-B14F-4D97-AF65-F5344CB8AC3E}">
        <p14:creationId xmlns:p14="http://schemas.microsoft.com/office/powerpoint/2010/main" val="1492755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CEDDBD-0407-D640-9915-B7DFB3D9D652}" type="slidenum">
              <a:rPr lang="en-US" smtClean="0"/>
              <a:t>16</a:t>
            </a:fld>
            <a:endParaRPr lang="en-US"/>
          </a:p>
        </p:txBody>
      </p:sp>
    </p:spTree>
    <p:extLst>
      <p:ext uri="{BB962C8B-B14F-4D97-AF65-F5344CB8AC3E}">
        <p14:creationId xmlns:p14="http://schemas.microsoft.com/office/powerpoint/2010/main" val="1915562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E4B725-2203-4ED2-9256-A661C18EFA60}" type="slidenum">
              <a:rPr lang="en-AU" smtClean="0"/>
              <a:t>20</a:t>
            </a:fld>
            <a:endParaRPr lang="en-AU"/>
          </a:p>
        </p:txBody>
      </p:sp>
    </p:spTree>
    <p:extLst>
      <p:ext uri="{BB962C8B-B14F-4D97-AF65-F5344CB8AC3E}">
        <p14:creationId xmlns:p14="http://schemas.microsoft.com/office/powerpoint/2010/main" val="3890335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2</a:t>
            </a:fld>
            <a:endParaRPr lang="en-AU"/>
          </a:p>
        </p:txBody>
      </p:sp>
    </p:spTree>
    <p:extLst>
      <p:ext uri="{BB962C8B-B14F-4D97-AF65-F5344CB8AC3E}">
        <p14:creationId xmlns:p14="http://schemas.microsoft.com/office/powerpoint/2010/main" val="2390204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5</a:t>
            </a:fld>
            <a:endParaRPr lang="en-AU"/>
          </a:p>
        </p:txBody>
      </p:sp>
    </p:spTree>
    <p:extLst>
      <p:ext uri="{BB962C8B-B14F-4D97-AF65-F5344CB8AC3E}">
        <p14:creationId xmlns:p14="http://schemas.microsoft.com/office/powerpoint/2010/main" val="136856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E4B725-2203-4ED2-9256-A661C18EFA60}" type="slidenum">
              <a:rPr lang="en-AU" smtClean="0"/>
              <a:t>6</a:t>
            </a:fld>
            <a:endParaRPr lang="en-AU"/>
          </a:p>
        </p:txBody>
      </p:sp>
    </p:spTree>
    <p:extLst>
      <p:ext uri="{BB962C8B-B14F-4D97-AF65-F5344CB8AC3E}">
        <p14:creationId xmlns:p14="http://schemas.microsoft.com/office/powerpoint/2010/main" val="231263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a:p>
        </p:txBody>
      </p:sp>
      <p:sp>
        <p:nvSpPr>
          <p:cNvPr id="4" name="Slide Number Placeholder 3"/>
          <p:cNvSpPr>
            <a:spLocks noGrp="1"/>
          </p:cNvSpPr>
          <p:nvPr>
            <p:ph type="sldNum" sz="quarter" idx="5"/>
          </p:nvPr>
        </p:nvSpPr>
        <p:spPr/>
        <p:txBody>
          <a:bodyPr/>
          <a:lstStyle/>
          <a:p>
            <a:fld id="{72E4B725-2203-4ED2-9256-A661C18EFA60}" type="slidenum">
              <a:rPr lang="en-AU" smtClean="0"/>
              <a:t>7</a:t>
            </a:fld>
            <a:endParaRPr lang="en-AU"/>
          </a:p>
        </p:txBody>
      </p:sp>
    </p:spTree>
    <p:extLst>
      <p:ext uri="{BB962C8B-B14F-4D97-AF65-F5344CB8AC3E}">
        <p14:creationId xmlns:p14="http://schemas.microsoft.com/office/powerpoint/2010/main" val="4293567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a:p>
        </p:txBody>
      </p:sp>
      <p:sp>
        <p:nvSpPr>
          <p:cNvPr id="4" name="Slide Number Placeholder 3"/>
          <p:cNvSpPr>
            <a:spLocks noGrp="1"/>
          </p:cNvSpPr>
          <p:nvPr>
            <p:ph type="sldNum" sz="quarter" idx="5"/>
          </p:nvPr>
        </p:nvSpPr>
        <p:spPr/>
        <p:txBody>
          <a:bodyPr/>
          <a:lstStyle/>
          <a:p>
            <a:fld id="{72E4B725-2203-4ED2-9256-A661C18EFA60}" type="slidenum">
              <a:rPr lang="en-AU" smtClean="0"/>
              <a:t>8</a:t>
            </a:fld>
            <a:endParaRPr lang="en-AU"/>
          </a:p>
        </p:txBody>
      </p:sp>
    </p:spTree>
    <p:extLst>
      <p:ext uri="{BB962C8B-B14F-4D97-AF65-F5344CB8AC3E}">
        <p14:creationId xmlns:p14="http://schemas.microsoft.com/office/powerpoint/2010/main" val="1221059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4B725-2203-4ED2-9256-A661C18EFA60}" type="slidenum">
              <a:rPr lang="en-AU" smtClean="0"/>
              <a:t>10</a:t>
            </a:fld>
            <a:endParaRPr lang="en-AU"/>
          </a:p>
        </p:txBody>
      </p:sp>
    </p:spTree>
    <p:extLst>
      <p:ext uri="{BB962C8B-B14F-4D97-AF65-F5344CB8AC3E}">
        <p14:creationId xmlns:p14="http://schemas.microsoft.com/office/powerpoint/2010/main" val="947124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4B725-2203-4ED2-9256-A661C18EFA60}" type="slidenum">
              <a:rPr lang="en-AU" smtClean="0"/>
              <a:t>11</a:t>
            </a:fld>
            <a:endParaRPr lang="en-AU"/>
          </a:p>
        </p:txBody>
      </p:sp>
    </p:spTree>
    <p:extLst>
      <p:ext uri="{BB962C8B-B14F-4D97-AF65-F5344CB8AC3E}">
        <p14:creationId xmlns:p14="http://schemas.microsoft.com/office/powerpoint/2010/main" val="1409094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CEDDBD-0407-D640-9915-B7DFB3D9D652}" type="slidenum">
              <a:rPr lang="en-US" smtClean="0"/>
              <a:t>12</a:t>
            </a:fld>
            <a:endParaRPr lang="en-US"/>
          </a:p>
        </p:txBody>
      </p:sp>
    </p:spTree>
    <p:extLst>
      <p:ext uri="{BB962C8B-B14F-4D97-AF65-F5344CB8AC3E}">
        <p14:creationId xmlns:p14="http://schemas.microsoft.com/office/powerpoint/2010/main" val="3647002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FA6FE-7A97-CF44-90D3-2DEC663C12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9D2309-B2D8-7340-84FA-72DFEAA2C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5873D6-1F41-7D45-B696-C80C42B74102}"/>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5" name="Footer Placeholder 4">
            <a:extLst>
              <a:ext uri="{FF2B5EF4-FFF2-40B4-BE49-F238E27FC236}">
                <a16:creationId xmlns:a16="http://schemas.microsoft.com/office/drawing/2014/main" id="{2E535113-4B57-F64F-B4F1-0704D1BC2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C7FBB-FA9E-3447-8E4F-19B0931495E1}"/>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278634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F39B-0D3C-404F-A345-CF10EC94E0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8480B1-EB26-C64C-8E97-5F07A31AFC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D4F61-C455-5942-90ED-F3B9D01742C7}"/>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5" name="Footer Placeholder 4">
            <a:extLst>
              <a:ext uri="{FF2B5EF4-FFF2-40B4-BE49-F238E27FC236}">
                <a16:creationId xmlns:a16="http://schemas.microsoft.com/office/drawing/2014/main" id="{B2E74869-CC6F-7043-B919-CA1919945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727EB-8833-FD4B-ABFF-BF5DD637C53B}"/>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58876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FE0487-69C7-9E43-BC12-84B5E815EB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5C4B09-CB8C-334A-9616-2940089340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911C0F-E700-9345-9275-E1E96432C7BB}"/>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5" name="Footer Placeholder 4">
            <a:extLst>
              <a:ext uri="{FF2B5EF4-FFF2-40B4-BE49-F238E27FC236}">
                <a16:creationId xmlns:a16="http://schemas.microsoft.com/office/drawing/2014/main" id="{10DFBBB0-1A93-1044-9F54-FBC9740D2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C3C30-BDA7-3F42-ABA0-C52CC9A091B9}"/>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524620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0"/>
            <a:ext cx="12204001" cy="517358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12001" y="5173580"/>
            <a:ext cx="12204001" cy="1684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1411F6A-B2DA-8144-BA97-357E7C6EDB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0063" y="5380968"/>
            <a:ext cx="4481843" cy="1269644"/>
          </a:xfrm>
          <a:prstGeom prst="rect">
            <a:avLst/>
          </a:prstGeom>
        </p:spPr>
      </p:pic>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1815135"/>
            <a:ext cx="11338369" cy="2147265"/>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Bef>
                <a:spcPts val="0"/>
              </a:spcBef>
              <a:spcAft>
                <a:spcPts val="0"/>
              </a:spcAft>
              <a:buNone/>
              <a:defRPr sz="5400" b="0" i="0">
                <a:solidFill>
                  <a:schemeClr val="bg1"/>
                </a:solidFill>
                <a:latin typeface="Avenir Book" panose="02000503020000020003" pitchFamily="2" charset="0"/>
              </a:defRPr>
            </a:lvl1pPr>
            <a:lvl2pPr marL="0" indent="0" algn="l">
              <a:spcBef>
                <a:spcPts val="2400"/>
              </a:spcBef>
              <a:buNone/>
              <a:defRPr sz="2000" b="1" i="0">
                <a:solidFill>
                  <a:schemeClr val="accent2">
                    <a:lumMod val="20000"/>
                    <a:lumOff val="80000"/>
                  </a:schemeClr>
                </a:solidFill>
                <a:latin typeface="Helvetica" pitchFamily="2" charset="0"/>
              </a:defRPr>
            </a:lvl2pPr>
            <a:lvl3pPr marL="0" indent="0" algn="l">
              <a:buNone/>
              <a:defRPr sz="1800" b="1" i="0">
                <a:solidFill>
                  <a:schemeClr val="accent2">
                    <a:lumMod val="20000"/>
                    <a:lumOff val="80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lumMod val="20000"/>
                    <a:lumOff val="80000"/>
                  </a:schemeClr>
                </a:solidFill>
                <a:latin typeface="Helvetica" pitchFamily="2" charset="0"/>
              </a:defRPr>
            </a:lvl9pPr>
          </a:lstStyle>
          <a:p>
            <a:r>
              <a:rPr lang="en-AU" noProof="0" dirty="0"/>
              <a:t>Click To Add Title</a:t>
            </a:r>
          </a:p>
          <a:p>
            <a:r>
              <a:rPr lang="en-AU" noProof="0" dirty="0"/>
              <a:t>You Can Have Up To </a:t>
            </a:r>
          </a:p>
          <a:p>
            <a:r>
              <a:rPr lang="en-AU" noProof="0" dirty="0"/>
              <a:t>Three Lines Of Text</a:t>
            </a:r>
          </a:p>
        </p:txBody>
      </p:sp>
    </p:spTree>
    <p:extLst>
      <p:ext uri="{BB962C8B-B14F-4D97-AF65-F5344CB8AC3E}">
        <p14:creationId xmlns:p14="http://schemas.microsoft.com/office/powerpoint/2010/main" val="2905215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EB205D1-9CBC-004D-8682-ADEFB792C1C4}"/>
              </a:ext>
            </a:extLst>
          </p:cNvPr>
          <p:cNvSpPr/>
          <p:nvPr userDrawn="1"/>
        </p:nvSpPr>
        <p:spPr>
          <a:xfrm>
            <a:off x="-1" y="5510785"/>
            <a:ext cx="12204001" cy="1347216"/>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25306" y="457200"/>
            <a:ext cx="11408408" cy="1002662"/>
          </a:xfrm>
        </p:spPr>
        <p:txBody>
          <a:bodyPr anchor="t" anchorCtr="0">
            <a:normAutofit/>
          </a:bodyPr>
          <a:lstStyle>
            <a:lvl1pPr algn="ctr">
              <a:defRPr sz="5400" b="0" i="0" baseline="0">
                <a:solidFill>
                  <a:srgbClr val="229CD0"/>
                </a:solidFill>
                <a:latin typeface="Avenir Book" panose="02000503020000020003" pitchFamily="2" charset="0"/>
              </a:defRPr>
            </a:lvl1pPr>
          </a:lstStyle>
          <a:p>
            <a:r>
              <a:rPr lang="en-AU" noProof="0" dirty="0"/>
              <a:t>Contents/Outline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219200" y="1459862"/>
            <a:ext cx="9620620" cy="3747138"/>
          </a:xfrm>
        </p:spPr>
        <p:txBody>
          <a:bodyPr numCol="1" spcCol="360000" anchor="ctr">
            <a:normAutofit/>
          </a:bodyPr>
          <a:lstStyle>
            <a:lvl1pPr marL="514350" marR="0" indent="-514350" algn="l" defTabSz="914400" rtl="0" eaLnBrk="1" fontAlgn="auto" latinLnBrk="0" hangingPunct="1">
              <a:lnSpc>
                <a:spcPct val="100000"/>
              </a:lnSpc>
              <a:spcBef>
                <a:spcPts val="500"/>
              </a:spcBef>
              <a:spcAft>
                <a:spcPts val="0"/>
              </a:spcAft>
              <a:buClrTx/>
              <a:buSzTx/>
              <a:buFont typeface="Arial" panose="020B0604020202020204" pitchFamily="34" charset="0"/>
              <a:buAutoNum type="arabicPeriod"/>
              <a:tabLst/>
              <a:defRPr sz="3600" b="0" i="0">
                <a:solidFill>
                  <a:schemeClr val="tx1">
                    <a:lumMod val="95000"/>
                    <a:lumOff val="5000"/>
                  </a:schemeClr>
                </a:solidFill>
                <a:latin typeface="Avenir Book" panose="02000503020000020003"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a:p>
            <a:pPr lvl="0"/>
            <a:r>
              <a:rPr lang="en-AU" noProof="0" dirty="0"/>
              <a:t>Sixth item in list</a:t>
            </a:r>
          </a:p>
        </p:txBody>
      </p:sp>
      <p:sp>
        <p:nvSpPr>
          <p:cNvPr id="7" name="Text Placeholder 6">
            <a:extLst>
              <a:ext uri="{FF2B5EF4-FFF2-40B4-BE49-F238E27FC236}">
                <a16:creationId xmlns:a16="http://schemas.microsoft.com/office/drawing/2014/main" id="{86D88E30-3E32-264B-AC25-FC52699C4B06}"/>
              </a:ext>
            </a:extLst>
          </p:cNvPr>
          <p:cNvSpPr>
            <a:spLocks noGrp="1"/>
          </p:cNvSpPr>
          <p:nvPr>
            <p:ph type="body" sz="quarter" idx="14" hasCustomPrompt="1"/>
          </p:nvPr>
        </p:nvSpPr>
        <p:spPr>
          <a:xfrm>
            <a:off x="1219200" y="5746750"/>
            <a:ext cx="9717088" cy="874713"/>
          </a:xfrm>
        </p:spPr>
        <p:txBody>
          <a:bodyPr anchor="ctr"/>
          <a:lstStyle>
            <a:lvl1pPr algn="l">
              <a:defRPr sz="2400" b="0" i="0">
                <a:solidFill>
                  <a:schemeClr val="bg1"/>
                </a:solidFill>
                <a:latin typeface="Avenir Book" panose="02000503020000020003" pitchFamily="2" charset="0"/>
              </a:defRPr>
            </a:lvl1pPr>
          </a:lstStyle>
          <a:p>
            <a:pPr lvl="0"/>
            <a:r>
              <a:rPr lang="en-US" b="1" i="0" dirty="0">
                <a:latin typeface="Helvetica" pitchFamily="2" charset="0"/>
              </a:rPr>
              <a:t>Resources: </a:t>
            </a:r>
            <a:r>
              <a:rPr lang="en-US" b="1" i="0" dirty="0" err="1">
                <a:latin typeface="Helvetica" pitchFamily="2" charset="0"/>
              </a:rPr>
              <a:t>www.rlc.org.au</a:t>
            </a:r>
            <a:r>
              <a:rPr lang="en-US" b="1" i="0" dirty="0">
                <a:latin typeface="Helvetica" pitchFamily="2" charset="0"/>
              </a:rPr>
              <a:t>/training/resources/</a:t>
            </a:r>
            <a:endParaRPr lang="en-US" dirty="0"/>
          </a:p>
        </p:txBody>
      </p:sp>
    </p:spTree>
    <p:extLst>
      <p:ext uri="{BB962C8B-B14F-4D97-AF65-F5344CB8AC3E}">
        <p14:creationId xmlns:p14="http://schemas.microsoft.com/office/powerpoint/2010/main" val="1042039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asic Slide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0" i="0" baseline="0">
                <a:solidFill>
                  <a:srgbClr val="229CD0"/>
                </a:solidFill>
                <a:latin typeface="Avenir Book" panose="02000503020000020003" pitchFamily="2" charset="0"/>
              </a:defRPr>
            </a:lvl1pPr>
          </a:lstStyle>
          <a:p>
            <a:r>
              <a:rPr lang="en-AU" noProof="0" dirty="0"/>
              <a:t>Basic Slide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0" marR="0" indent="0" algn="l" defTabSz="914400" rtl="0" eaLnBrk="1" fontAlgn="auto" latinLnBrk="0" hangingPunct="1">
              <a:lnSpc>
                <a:spcPct val="150000"/>
              </a:lnSpc>
              <a:spcBef>
                <a:spcPts val="0"/>
              </a:spcBef>
              <a:spcAft>
                <a:spcPts val="1800"/>
              </a:spcAft>
              <a:buClrTx/>
              <a:buSzPct val="125000"/>
              <a:buFont typeface="Arial" charset="0"/>
              <a:buNone/>
              <a:tabLst/>
              <a:defRPr sz="3200">
                <a:solidFill>
                  <a:schemeClr val="tx1">
                    <a:lumMod val="95000"/>
                    <a:lumOff val="5000"/>
                  </a:schemeClr>
                </a:solidFill>
                <a:latin typeface="Helvetica" pitchFamily="2" charset="0"/>
              </a:defRPr>
            </a:lvl1pPr>
            <a:lvl2pPr marL="457200" indent="-457200">
              <a:lnSpc>
                <a:spcPct val="100000"/>
              </a:lnSpc>
              <a:spcBef>
                <a:spcPts val="0"/>
              </a:spcBef>
              <a:spcAft>
                <a:spcPts val="1200"/>
              </a:spcAft>
              <a:buFont typeface="Arial" charset="0"/>
              <a:buChar char="•"/>
              <a:defRPr sz="3200" baseline="0">
                <a:solidFill>
                  <a:schemeClr val="tx1">
                    <a:lumMod val="95000"/>
                    <a:lumOff val="5000"/>
                  </a:schemeClr>
                </a:solidFill>
              </a:defRPr>
            </a:lvl2pPr>
            <a:lvl3pPr marL="673200" indent="-457200">
              <a:lnSpc>
                <a:spcPct val="100000"/>
              </a:lnSpc>
              <a:spcBef>
                <a:spcPts val="0"/>
              </a:spcBef>
              <a:spcAft>
                <a:spcPts val="1200"/>
              </a:spcAft>
              <a:buFont typeface="Arial" charset="0"/>
              <a:buChar char="•"/>
              <a:defRPr sz="3000">
                <a:solidFill>
                  <a:schemeClr val="tx1">
                    <a:lumMod val="95000"/>
                    <a:lumOff val="5000"/>
                  </a:schemeClr>
                </a:solidFill>
              </a:defRPr>
            </a:lvl3pPr>
            <a:lvl4pPr>
              <a:defRPr/>
            </a:lvl4pPr>
            <a:lvl5pPr>
              <a:defRPr/>
            </a:lvl5pPr>
          </a:lstStyle>
          <a:p>
            <a:pPr lvl="1"/>
            <a:r>
              <a:rPr lang="en-AU" noProof="0" dirty="0"/>
              <a:t>First level bullet </a:t>
            </a:r>
          </a:p>
          <a:p>
            <a:pPr lvl="2"/>
            <a:r>
              <a:rPr lang="en-AU" noProof="0" dirty="0"/>
              <a:t>Second level bullet point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4959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ivider w pic">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5443537" cy="2272930"/>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0" i="0">
                <a:solidFill>
                  <a:schemeClr val="bg1"/>
                </a:solidFill>
                <a:latin typeface="Avenir Book" panose="02000503020000020003"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dirty="0"/>
              <a:t>Chapter heading with image</a:t>
            </a:r>
          </a:p>
        </p:txBody>
      </p:sp>
      <p:sp>
        <p:nvSpPr>
          <p:cNvPr id="142" name="Picture Placeholder 141">
            <a:extLst>
              <a:ext uri="{FF2B5EF4-FFF2-40B4-BE49-F238E27FC236}">
                <a16:creationId xmlns:a16="http://schemas.microsoft.com/office/drawing/2014/main" id="{7FEBB377-447E-4F52-87D8-8001155A75D2}"/>
              </a:ext>
            </a:extLst>
          </p:cNvPr>
          <p:cNvSpPr>
            <a:spLocks noGrp="1"/>
          </p:cNvSpPr>
          <p:nvPr>
            <p:ph type="pic" sz="quarter" idx="13"/>
          </p:nvPr>
        </p:nvSpPr>
        <p:spPr>
          <a:xfrm>
            <a:off x="6573315" y="1118613"/>
            <a:ext cx="4620771" cy="4620771"/>
          </a:xfrm>
          <a:prstGeom prst="ellipse">
            <a:avLst/>
          </a:prstGeom>
          <a:solidFill>
            <a:schemeClr val="bg1">
              <a:lumMod val="85000"/>
            </a:schemeClr>
          </a:solidFill>
        </p:spPr>
        <p:txBody>
          <a:bodyPr wrap="square" lIns="360000" tIns="360000" rIns="360000" bIns="360000" anchor="ctr">
            <a:noAutofit/>
          </a:bodyPr>
          <a:lstStyle>
            <a:lvl1pPr algn="r">
              <a:defRPr sz="1600">
                <a:solidFill>
                  <a:schemeClr val="tx1">
                    <a:lumMod val="50000"/>
                    <a:lumOff val="50000"/>
                  </a:schemeClr>
                </a:solidFill>
              </a:defRPr>
            </a:lvl1pPr>
          </a:lstStyle>
          <a:p>
            <a:r>
              <a:rPr lang="en-US" noProof="0"/>
              <a:t>Click icon to add picture</a:t>
            </a:r>
            <a:endParaRPr lang="en-AU" noProof="0"/>
          </a:p>
        </p:txBody>
      </p:sp>
    </p:spTree>
    <p:extLst>
      <p:ext uri="{BB962C8B-B14F-4D97-AF65-F5344CB8AC3E}">
        <p14:creationId xmlns:p14="http://schemas.microsoft.com/office/powerpoint/2010/main" val="574240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Acknowledgm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0" y="0"/>
            <a:ext cx="12204001" cy="685800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16319" y="-2723322"/>
            <a:ext cx="12304644" cy="12304644"/>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25DEDA-CBA5-8F4A-B549-C99DF9A6691C}"/>
              </a:ext>
            </a:extLst>
          </p:cNvPr>
          <p:cNvSpPr/>
          <p:nvPr userDrawn="1"/>
        </p:nvSpPr>
        <p:spPr>
          <a:xfrm>
            <a:off x="1173586" y="-1510748"/>
            <a:ext cx="9879496" cy="9879496"/>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139">
            <a:extLst>
              <a:ext uri="{FF2B5EF4-FFF2-40B4-BE49-F238E27FC236}">
                <a16:creationId xmlns:a16="http://schemas.microsoft.com/office/drawing/2014/main" id="{0D4899FF-79AC-094D-9C1E-F9DE596E73D1}"/>
              </a:ext>
            </a:extLst>
          </p:cNvPr>
          <p:cNvSpPr txBox="1">
            <a:spLocks/>
          </p:cNvSpPr>
          <p:nvPr userDrawn="1"/>
        </p:nvSpPr>
        <p:spPr>
          <a:xfrm>
            <a:off x="432815" y="2166902"/>
            <a:ext cx="11338369" cy="252419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vert="horz" wrap="square" lIns="90000" tIns="90000" rIns="90000" bIns="90000" rtlCol="0" anchor="ctr" anchorCtr="0">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sz="5400" b="1" i="0" kern="1200">
                <a:solidFill>
                  <a:schemeClr val="bg1"/>
                </a:solidFill>
                <a:latin typeface="Helvetica" pitchFamily="2" charset="0"/>
                <a:ea typeface="+mn-ea"/>
                <a:cs typeface="+mn-cs"/>
              </a:defRPr>
            </a:lvl1pPr>
            <a:lvl2pPr marL="0" indent="0" algn="l" defTabSz="914400" rtl="0" eaLnBrk="1" latinLnBrk="0" hangingPunct="1">
              <a:lnSpc>
                <a:spcPct val="100000"/>
              </a:lnSpc>
              <a:spcBef>
                <a:spcPts val="2400"/>
              </a:spcBef>
              <a:buFont typeface="Arial" panose="020B0604020202020204" pitchFamily="34" charset="0"/>
              <a:buNone/>
              <a:defRPr sz="2000" b="1" i="0" kern="1200">
                <a:solidFill>
                  <a:schemeClr val="accent2">
                    <a:lumMod val="20000"/>
                    <a:lumOff val="80000"/>
                  </a:schemeClr>
                </a:solidFill>
                <a:latin typeface="Helvetica" pitchFamily="2" charset="0"/>
                <a:ea typeface="+mn-ea"/>
                <a:cs typeface="+mn-cs"/>
              </a:defRPr>
            </a:lvl2pPr>
            <a:lvl3pPr marL="0" indent="0" algn="l" defTabSz="914400" rtl="0" eaLnBrk="1" latinLnBrk="0" hangingPunct="1">
              <a:lnSpc>
                <a:spcPct val="100000"/>
              </a:lnSpc>
              <a:spcBef>
                <a:spcPts val="500"/>
              </a:spcBef>
              <a:buFont typeface="Calibri" panose="020F0502020204030204" pitchFamily="34" charset="0"/>
              <a:buNone/>
              <a:defRPr sz="1800" b="1" i="0" kern="1200">
                <a:solidFill>
                  <a:schemeClr val="accent2">
                    <a:lumMod val="20000"/>
                    <a:lumOff val="80000"/>
                  </a:schemeClr>
                </a:solidFill>
                <a:latin typeface="Helvetica" pitchFamily="2" charset="0"/>
                <a:ea typeface="+mn-ea"/>
                <a:cs typeface="+mn-cs"/>
              </a:defRPr>
            </a:lvl3pPr>
            <a:lvl4pPr marL="0" indent="0" algn="l" defTabSz="914400" rtl="0" eaLnBrk="1" latinLnBrk="0" hangingPunct="1">
              <a:lnSpc>
                <a:spcPct val="100000"/>
              </a:lnSpc>
              <a:spcBef>
                <a:spcPts val="800"/>
              </a:spcBef>
              <a:buFont typeface="Arial" panose="020B0604020202020204" pitchFamily="34" charset="0"/>
              <a:buNone/>
              <a:defRPr sz="1600" b="0" kern="1200">
                <a:solidFill>
                  <a:schemeClr val="tx1"/>
                </a:solidFill>
                <a:latin typeface="+mn-lt"/>
                <a:ea typeface="+mn-ea"/>
                <a:cs typeface="+mn-cs"/>
              </a:defRPr>
            </a:lvl4pPr>
            <a:lvl5pPr marL="0" indent="0" algn="l"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Arial" panose="020B0604020202020204" pitchFamily="34" charset="0"/>
              <a:buNone/>
              <a:defRPr sz="1600" b="1" i="0" kern="1200">
                <a:solidFill>
                  <a:schemeClr val="accent2">
                    <a:lumMod val="20000"/>
                    <a:lumOff val="80000"/>
                  </a:schemeClr>
                </a:solidFill>
                <a:latin typeface="Helvetica" pitchFamily="2" charset="0"/>
                <a:ea typeface="+mn-ea"/>
                <a:cs typeface="+mn-cs"/>
              </a:defRPr>
            </a:lvl9pPr>
          </a:lstStyle>
          <a:p>
            <a:r>
              <a:rPr lang="en-AU" b="0" i="0" dirty="0">
                <a:latin typeface="Avenir Book" panose="02000503020000020003" pitchFamily="2" charset="0"/>
              </a:rPr>
              <a:t>Acknowledgement</a:t>
            </a:r>
          </a:p>
          <a:p>
            <a:r>
              <a:rPr lang="en-AU" b="0" i="0" dirty="0">
                <a:latin typeface="Avenir Book" panose="02000503020000020003" pitchFamily="2" charset="0"/>
              </a:rPr>
              <a:t>Of Country </a:t>
            </a:r>
          </a:p>
        </p:txBody>
      </p:sp>
    </p:spTree>
    <p:extLst>
      <p:ext uri="{BB962C8B-B14F-4D97-AF65-F5344CB8AC3E}">
        <p14:creationId xmlns:p14="http://schemas.microsoft.com/office/powerpoint/2010/main" val="3435899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8999537" cy="240646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0" i="0" baseline="0">
                <a:solidFill>
                  <a:schemeClr val="bg1"/>
                </a:solidFill>
                <a:latin typeface="Avenir Book" panose="02000503020000020003"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dirty="0"/>
              <a:t>Chapter Heading</a:t>
            </a:r>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5152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Numbered List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0" i="0" baseline="0">
                <a:solidFill>
                  <a:srgbClr val="229CD0"/>
                </a:solidFill>
                <a:latin typeface="Avenir Book" panose="02000503020000020003" pitchFamily="2" charset="0"/>
              </a:defRPr>
            </a:lvl1pPr>
          </a:lstStyle>
          <a:p>
            <a:r>
              <a:rPr lang="en-AU" noProof="0" dirty="0"/>
              <a:t>Numbered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b="0" i="0">
                <a:solidFill>
                  <a:schemeClr val="tx1">
                    <a:lumMod val="95000"/>
                    <a:lumOff val="5000"/>
                  </a:schemeClr>
                </a:solidFill>
                <a:latin typeface="Avenir Book" panose="02000503020000020003"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233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0"/>
            <a:ext cx="12204001" cy="517358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12001" y="5173580"/>
            <a:ext cx="12204001" cy="1684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1411F6A-B2DA-8144-BA97-357E7C6EDB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0063" y="5380968"/>
            <a:ext cx="4481843" cy="1269644"/>
          </a:xfrm>
          <a:prstGeom prst="rect">
            <a:avLst/>
          </a:prstGeom>
        </p:spPr>
      </p:pic>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1815135"/>
            <a:ext cx="11338369" cy="2147265"/>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Bef>
                <a:spcPts val="0"/>
              </a:spcBef>
              <a:spcAft>
                <a:spcPts val="0"/>
              </a:spcAft>
              <a:buNone/>
              <a:defRPr sz="5400" b="0" i="0">
                <a:solidFill>
                  <a:schemeClr val="bg1"/>
                </a:solidFill>
                <a:latin typeface="Avenir Book" panose="02000503020000020003" pitchFamily="2" charset="0"/>
              </a:defRPr>
            </a:lvl1pPr>
            <a:lvl2pPr marL="0" indent="0" algn="l">
              <a:spcBef>
                <a:spcPts val="2400"/>
              </a:spcBef>
              <a:buNone/>
              <a:defRPr sz="2000" b="1" i="0">
                <a:solidFill>
                  <a:schemeClr val="accent2">
                    <a:lumMod val="20000"/>
                    <a:lumOff val="80000"/>
                  </a:schemeClr>
                </a:solidFill>
                <a:latin typeface="Helvetica" pitchFamily="2" charset="0"/>
              </a:defRPr>
            </a:lvl2pPr>
            <a:lvl3pPr marL="0" indent="0" algn="l">
              <a:buNone/>
              <a:defRPr sz="1800" b="1" i="0">
                <a:solidFill>
                  <a:schemeClr val="accent2">
                    <a:lumMod val="20000"/>
                    <a:lumOff val="80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lumMod val="20000"/>
                    <a:lumOff val="80000"/>
                  </a:schemeClr>
                </a:solidFill>
                <a:latin typeface="Helvetica" pitchFamily="2" charset="0"/>
              </a:defRPr>
            </a:lvl9pPr>
          </a:lstStyle>
          <a:p>
            <a:r>
              <a:rPr lang="en-AU" noProof="0" dirty="0"/>
              <a:t>Click To Add Title</a:t>
            </a:r>
          </a:p>
          <a:p>
            <a:r>
              <a:rPr lang="en-AU" noProof="0" dirty="0"/>
              <a:t>You Can Have Up To </a:t>
            </a:r>
          </a:p>
          <a:p>
            <a:r>
              <a:rPr lang="en-AU" noProof="0" dirty="0"/>
              <a:t>Three Lines Of Text</a:t>
            </a:r>
          </a:p>
        </p:txBody>
      </p:sp>
    </p:spTree>
    <p:extLst>
      <p:ext uri="{BB962C8B-B14F-4D97-AF65-F5344CB8AC3E}">
        <p14:creationId xmlns:p14="http://schemas.microsoft.com/office/powerpoint/2010/main" val="174583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1EBC-CEA8-F545-9724-C7DFBECA7D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D15EFA-6A99-514A-99F2-B9BB7220BB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8066D-7998-524E-BD70-8BBD6D2C2D8B}"/>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5" name="Footer Placeholder 4">
            <a:extLst>
              <a:ext uri="{FF2B5EF4-FFF2-40B4-BE49-F238E27FC236}">
                <a16:creationId xmlns:a16="http://schemas.microsoft.com/office/drawing/2014/main" id="{00F0D992-45A2-2348-94CB-6A742DAE4A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20927-CBAA-684E-A0D4-173963C0BB6E}"/>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263878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esenter">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990620" y="4077050"/>
            <a:ext cx="10360132" cy="887360"/>
          </a:xfrm>
        </p:spPr>
        <p:txBody>
          <a:bodyPr anchor="ctr" anchorCtr="0">
            <a:normAutofit/>
          </a:bodyPr>
          <a:lstStyle>
            <a:lvl1pPr algn="ctr">
              <a:defRPr lang="en-AU" sz="3600" b="0" i="0" dirty="0">
                <a:solidFill>
                  <a:srgbClr val="229CD0"/>
                </a:solidFill>
                <a:latin typeface="Avenir Book" panose="02000503020000020003" pitchFamily="2" charset="0"/>
              </a:defRPr>
            </a:lvl1pPr>
          </a:lstStyle>
          <a:p>
            <a:r>
              <a:rPr lang="en-US" dirty="0"/>
              <a:t>Presenter Name</a:t>
            </a:r>
            <a:endParaRPr lang="en-AU" dirty="0"/>
          </a:p>
        </p:txBody>
      </p:sp>
      <p:sp>
        <p:nvSpPr>
          <p:cNvPr id="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4847228" y="1366787"/>
            <a:ext cx="2646916" cy="2710263"/>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AU" dirty="0"/>
              <a:t>Click icon to add image of presenter</a:t>
            </a:r>
          </a:p>
        </p:txBody>
      </p:sp>
      <p:sp>
        <p:nvSpPr>
          <p:cNvPr id="5"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978429" y="4964410"/>
            <a:ext cx="10384516" cy="1084262"/>
          </a:xfrm>
        </p:spPr>
        <p:txBody>
          <a:bodyPr anchor="t">
            <a:normAutofit/>
          </a:bodyPr>
          <a:lstStyle>
            <a:lvl1pPr algn="ctr">
              <a:spcBef>
                <a:spcPts val="0"/>
              </a:spcBef>
              <a:defRPr sz="2800" b="0" i="0" spc="0">
                <a:latin typeface="Avenir Book" panose="02000503020000020003" pitchFamily="2" charset="0"/>
              </a:defRPr>
            </a:lvl1pPr>
          </a:lstStyle>
          <a:p>
            <a:pPr lvl="0"/>
            <a:r>
              <a:rPr lang="en-US" dirty="0"/>
              <a:t>Presenter Title or Description</a:t>
            </a:r>
          </a:p>
          <a:p>
            <a:pPr lvl="0"/>
            <a:r>
              <a:rPr lang="en-US" dirty="0"/>
              <a:t>Presenter </a:t>
            </a:r>
            <a:r>
              <a:rPr lang="en-US" dirty="0" err="1"/>
              <a:t>Organisation</a:t>
            </a:r>
            <a:endParaRPr lang="en-US" dirty="0"/>
          </a:p>
        </p:txBody>
      </p:sp>
      <p:sp>
        <p:nvSpPr>
          <p:cNvPr id="6" name="Oval 5">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2893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cknowledgm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0" y="0"/>
            <a:ext cx="12204001" cy="685800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16319" y="-2723322"/>
            <a:ext cx="12304644" cy="12304644"/>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25DEDA-CBA5-8F4A-B549-C99DF9A6691C}"/>
              </a:ext>
            </a:extLst>
          </p:cNvPr>
          <p:cNvSpPr/>
          <p:nvPr userDrawn="1"/>
        </p:nvSpPr>
        <p:spPr>
          <a:xfrm>
            <a:off x="1173586" y="-1510748"/>
            <a:ext cx="9879496" cy="9879496"/>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139">
            <a:extLst>
              <a:ext uri="{FF2B5EF4-FFF2-40B4-BE49-F238E27FC236}">
                <a16:creationId xmlns:a16="http://schemas.microsoft.com/office/drawing/2014/main" id="{0D4899FF-79AC-094D-9C1E-F9DE596E73D1}"/>
              </a:ext>
            </a:extLst>
          </p:cNvPr>
          <p:cNvSpPr txBox="1">
            <a:spLocks/>
          </p:cNvSpPr>
          <p:nvPr userDrawn="1"/>
        </p:nvSpPr>
        <p:spPr>
          <a:xfrm>
            <a:off x="432815" y="2166902"/>
            <a:ext cx="11338369" cy="252419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vert="horz" wrap="square" lIns="90000" tIns="90000" rIns="90000" bIns="90000" rtlCol="0" anchor="ctr" anchorCtr="0">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sz="5400" b="1" i="0" kern="1200">
                <a:solidFill>
                  <a:schemeClr val="bg1"/>
                </a:solidFill>
                <a:latin typeface="Helvetica" pitchFamily="2" charset="0"/>
                <a:ea typeface="+mn-ea"/>
                <a:cs typeface="+mn-cs"/>
              </a:defRPr>
            </a:lvl1pPr>
            <a:lvl2pPr marL="0" indent="0" algn="l" defTabSz="914400" rtl="0" eaLnBrk="1" latinLnBrk="0" hangingPunct="1">
              <a:lnSpc>
                <a:spcPct val="100000"/>
              </a:lnSpc>
              <a:spcBef>
                <a:spcPts val="2400"/>
              </a:spcBef>
              <a:buFont typeface="Arial" panose="020B0604020202020204" pitchFamily="34" charset="0"/>
              <a:buNone/>
              <a:defRPr sz="2000" b="1" i="0" kern="1200">
                <a:solidFill>
                  <a:schemeClr val="accent2">
                    <a:lumMod val="20000"/>
                    <a:lumOff val="80000"/>
                  </a:schemeClr>
                </a:solidFill>
                <a:latin typeface="Helvetica" pitchFamily="2" charset="0"/>
                <a:ea typeface="+mn-ea"/>
                <a:cs typeface="+mn-cs"/>
              </a:defRPr>
            </a:lvl2pPr>
            <a:lvl3pPr marL="0" indent="0" algn="l" defTabSz="914400" rtl="0" eaLnBrk="1" latinLnBrk="0" hangingPunct="1">
              <a:lnSpc>
                <a:spcPct val="100000"/>
              </a:lnSpc>
              <a:spcBef>
                <a:spcPts val="500"/>
              </a:spcBef>
              <a:buFont typeface="Calibri" panose="020F0502020204030204" pitchFamily="34" charset="0"/>
              <a:buNone/>
              <a:defRPr sz="1800" b="1" i="0" kern="1200">
                <a:solidFill>
                  <a:schemeClr val="accent2">
                    <a:lumMod val="20000"/>
                    <a:lumOff val="80000"/>
                  </a:schemeClr>
                </a:solidFill>
                <a:latin typeface="Helvetica" pitchFamily="2" charset="0"/>
                <a:ea typeface="+mn-ea"/>
                <a:cs typeface="+mn-cs"/>
              </a:defRPr>
            </a:lvl3pPr>
            <a:lvl4pPr marL="0" indent="0" algn="l" defTabSz="914400" rtl="0" eaLnBrk="1" latinLnBrk="0" hangingPunct="1">
              <a:lnSpc>
                <a:spcPct val="100000"/>
              </a:lnSpc>
              <a:spcBef>
                <a:spcPts val="800"/>
              </a:spcBef>
              <a:buFont typeface="Arial" panose="020B0604020202020204" pitchFamily="34" charset="0"/>
              <a:buNone/>
              <a:defRPr sz="1600" b="0" kern="1200">
                <a:solidFill>
                  <a:schemeClr val="tx1"/>
                </a:solidFill>
                <a:latin typeface="+mn-lt"/>
                <a:ea typeface="+mn-ea"/>
                <a:cs typeface="+mn-cs"/>
              </a:defRPr>
            </a:lvl4pPr>
            <a:lvl5pPr marL="0" indent="0" algn="l"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Arial" panose="020B0604020202020204" pitchFamily="34" charset="0"/>
              <a:buNone/>
              <a:defRPr sz="1600" b="1" i="0" kern="1200">
                <a:solidFill>
                  <a:schemeClr val="accent2">
                    <a:lumMod val="20000"/>
                    <a:lumOff val="80000"/>
                  </a:schemeClr>
                </a:solidFill>
                <a:latin typeface="Helvetica" pitchFamily="2" charset="0"/>
                <a:ea typeface="+mn-ea"/>
                <a:cs typeface="+mn-cs"/>
              </a:defRPr>
            </a:lvl9pPr>
          </a:lstStyle>
          <a:p>
            <a:r>
              <a:rPr lang="en-AU" b="0" i="0" dirty="0">
                <a:latin typeface="Avenir Book" panose="02000503020000020003" pitchFamily="2" charset="0"/>
              </a:rPr>
              <a:t>Acknowledgement</a:t>
            </a:r>
          </a:p>
          <a:p>
            <a:r>
              <a:rPr lang="en-AU" b="0" i="0" dirty="0">
                <a:latin typeface="Avenir Book" panose="02000503020000020003" pitchFamily="2" charset="0"/>
              </a:rPr>
              <a:t>Of Country </a:t>
            </a:r>
          </a:p>
        </p:txBody>
      </p:sp>
    </p:spTree>
    <p:extLst>
      <p:ext uri="{BB962C8B-B14F-4D97-AF65-F5344CB8AC3E}">
        <p14:creationId xmlns:p14="http://schemas.microsoft.com/office/powerpoint/2010/main" val="834285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EB205D1-9CBC-004D-8682-ADEFB792C1C4}"/>
              </a:ext>
            </a:extLst>
          </p:cNvPr>
          <p:cNvSpPr/>
          <p:nvPr userDrawn="1"/>
        </p:nvSpPr>
        <p:spPr>
          <a:xfrm>
            <a:off x="-1" y="5510785"/>
            <a:ext cx="12204001" cy="1347216"/>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25306" y="457200"/>
            <a:ext cx="11408408" cy="1002662"/>
          </a:xfrm>
        </p:spPr>
        <p:txBody>
          <a:bodyPr anchor="t" anchorCtr="0">
            <a:normAutofit/>
          </a:bodyPr>
          <a:lstStyle>
            <a:lvl1pPr algn="ctr">
              <a:defRPr sz="5400" b="0" i="0" baseline="0">
                <a:solidFill>
                  <a:srgbClr val="229CD0"/>
                </a:solidFill>
                <a:latin typeface="Avenir Book" panose="02000503020000020003" pitchFamily="2" charset="0"/>
              </a:defRPr>
            </a:lvl1pPr>
          </a:lstStyle>
          <a:p>
            <a:r>
              <a:rPr lang="en-AU" noProof="0" dirty="0"/>
              <a:t>Contents/Outline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219200" y="1459862"/>
            <a:ext cx="9620620" cy="3747138"/>
          </a:xfrm>
        </p:spPr>
        <p:txBody>
          <a:bodyPr numCol="1" spcCol="360000" anchor="ctr">
            <a:normAutofit/>
          </a:bodyPr>
          <a:lstStyle>
            <a:lvl1pPr marL="514350" marR="0" indent="-514350" algn="l" defTabSz="914400" rtl="0" eaLnBrk="1" fontAlgn="auto" latinLnBrk="0" hangingPunct="1">
              <a:lnSpc>
                <a:spcPct val="100000"/>
              </a:lnSpc>
              <a:spcBef>
                <a:spcPts val="500"/>
              </a:spcBef>
              <a:spcAft>
                <a:spcPts val="0"/>
              </a:spcAft>
              <a:buClrTx/>
              <a:buSzTx/>
              <a:buFont typeface="Arial" panose="020B0604020202020204" pitchFamily="34" charset="0"/>
              <a:buAutoNum type="arabicPeriod"/>
              <a:tabLst/>
              <a:defRPr sz="3600" b="0" i="0">
                <a:solidFill>
                  <a:schemeClr val="tx1">
                    <a:lumMod val="95000"/>
                    <a:lumOff val="5000"/>
                  </a:schemeClr>
                </a:solidFill>
                <a:latin typeface="Avenir Book" panose="02000503020000020003"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a:p>
            <a:pPr lvl="0"/>
            <a:r>
              <a:rPr lang="en-AU" noProof="0" dirty="0"/>
              <a:t>Sixth item in list</a:t>
            </a:r>
          </a:p>
        </p:txBody>
      </p:sp>
      <p:sp>
        <p:nvSpPr>
          <p:cNvPr id="7" name="Text Placeholder 6">
            <a:extLst>
              <a:ext uri="{FF2B5EF4-FFF2-40B4-BE49-F238E27FC236}">
                <a16:creationId xmlns:a16="http://schemas.microsoft.com/office/drawing/2014/main" id="{86D88E30-3E32-264B-AC25-FC52699C4B06}"/>
              </a:ext>
            </a:extLst>
          </p:cNvPr>
          <p:cNvSpPr>
            <a:spLocks noGrp="1"/>
          </p:cNvSpPr>
          <p:nvPr>
            <p:ph type="body" sz="quarter" idx="14" hasCustomPrompt="1"/>
          </p:nvPr>
        </p:nvSpPr>
        <p:spPr>
          <a:xfrm>
            <a:off x="1219200" y="5746750"/>
            <a:ext cx="9717088" cy="874713"/>
          </a:xfrm>
        </p:spPr>
        <p:txBody>
          <a:bodyPr anchor="ctr"/>
          <a:lstStyle>
            <a:lvl1pPr algn="l">
              <a:defRPr sz="2400" b="0" i="0">
                <a:solidFill>
                  <a:schemeClr val="bg1"/>
                </a:solidFill>
                <a:latin typeface="Avenir Book" panose="02000503020000020003" pitchFamily="2" charset="0"/>
              </a:defRPr>
            </a:lvl1pPr>
          </a:lstStyle>
          <a:p>
            <a:pPr lvl="0"/>
            <a:r>
              <a:rPr lang="en-US" b="1" i="0" dirty="0">
                <a:latin typeface="Helvetica" pitchFamily="2" charset="0"/>
              </a:rPr>
              <a:t>Resources: </a:t>
            </a:r>
            <a:r>
              <a:rPr lang="en-US" b="1" i="0" dirty="0" err="1">
                <a:latin typeface="Helvetica" pitchFamily="2" charset="0"/>
              </a:rPr>
              <a:t>www.rlc.org.au</a:t>
            </a:r>
            <a:r>
              <a:rPr lang="en-US" b="1" i="0" dirty="0">
                <a:latin typeface="Helvetica" pitchFamily="2" charset="0"/>
              </a:rPr>
              <a:t>/training/resources/</a:t>
            </a:r>
            <a:endParaRPr lang="en-US" dirty="0"/>
          </a:p>
        </p:txBody>
      </p:sp>
    </p:spTree>
    <p:extLst>
      <p:ext uri="{BB962C8B-B14F-4D97-AF65-F5344CB8AC3E}">
        <p14:creationId xmlns:p14="http://schemas.microsoft.com/office/powerpoint/2010/main" val="12228316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8999537" cy="240646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0" i="0" baseline="0">
                <a:solidFill>
                  <a:schemeClr val="bg1"/>
                </a:solidFill>
                <a:latin typeface="Avenir Book" panose="02000503020000020003"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dirty="0"/>
              <a:t>Chapter Heading</a:t>
            </a:r>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0845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w pic">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5443537" cy="2272930"/>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0" i="0">
                <a:solidFill>
                  <a:schemeClr val="bg1"/>
                </a:solidFill>
                <a:latin typeface="Avenir Book" panose="02000503020000020003"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dirty="0"/>
              <a:t>Chapter heading with image</a:t>
            </a:r>
          </a:p>
        </p:txBody>
      </p:sp>
      <p:sp>
        <p:nvSpPr>
          <p:cNvPr id="142" name="Picture Placeholder 141">
            <a:extLst>
              <a:ext uri="{FF2B5EF4-FFF2-40B4-BE49-F238E27FC236}">
                <a16:creationId xmlns:a16="http://schemas.microsoft.com/office/drawing/2014/main" id="{7FEBB377-447E-4F52-87D8-8001155A75D2}"/>
              </a:ext>
            </a:extLst>
          </p:cNvPr>
          <p:cNvSpPr>
            <a:spLocks noGrp="1"/>
          </p:cNvSpPr>
          <p:nvPr>
            <p:ph type="pic" sz="quarter" idx="13"/>
          </p:nvPr>
        </p:nvSpPr>
        <p:spPr>
          <a:xfrm>
            <a:off x="6573315" y="1118613"/>
            <a:ext cx="4620771" cy="4620771"/>
          </a:xfrm>
          <a:prstGeom prst="ellipse">
            <a:avLst/>
          </a:prstGeom>
          <a:solidFill>
            <a:schemeClr val="bg1">
              <a:lumMod val="85000"/>
            </a:schemeClr>
          </a:solidFill>
        </p:spPr>
        <p:txBody>
          <a:bodyPr wrap="square" lIns="360000" tIns="360000" rIns="360000" bIns="360000" anchor="ctr">
            <a:noAutofit/>
          </a:bodyPr>
          <a:lstStyle>
            <a:lvl1pPr algn="r">
              <a:defRPr sz="1600" b="0" i="0">
                <a:solidFill>
                  <a:schemeClr val="tx1">
                    <a:lumMod val="50000"/>
                    <a:lumOff val="50000"/>
                  </a:schemeClr>
                </a:solidFill>
                <a:latin typeface="Avenir Book" panose="02000503020000020003" pitchFamily="2" charset="0"/>
              </a:defRPr>
            </a:lvl1pPr>
          </a:lstStyle>
          <a:p>
            <a:r>
              <a:rPr lang="en-US" noProof="0" dirty="0"/>
              <a:t>Click icon to add picture</a:t>
            </a:r>
            <a:endParaRPr lang="en-AU" noProof="0" dirty="0"/>
          </a:p>
        </p:txBody>
      </p:sp>
    </p:spTree>
    <p:extLst>
      <p:ext uri="{BB962C8B-B14F-4D97-AF65-F5344CB8AC3E}">
        <p14:creationId xmlns:p14="http://schemas.microsoft.com/office/powerpoint/2010/main" val="2564834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umbered List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0" i="0" baseline="0">
                <a:solidFill>
                  <a:srgbClr val="229CD0"/>
                </a:solidFill>
                <a:latin typeface="Avenir Book" panose="02000503020000020003" pitchFamily="2" charset="0"/>
              </a:defRPr>
            </a:lvl1pPr>
          </a:lstStyle>
          <a:p>
            <a:r>
              <a:rPr lang="en-AU" noProof="0" dirty="0"/>
              <a:t>Numbered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b="0" i="0">
                <a:solidFill>
                  <a:schemeClr val="tx1">
                    <a:lumMod val="95000"/>
                    <a:lumOff val="5000"/>
                  </a:schemeClr>
                </a:solidFill>
                <a:latin typeface="Avenir Book" panose="02000503020000020003"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13170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sic Slide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0" i="0" baseline="0">
                <a:solidFill>
                  <a:srgbClr val="229CD0"/>
                </a:solidFill>
                <a:latin typeface="Avenir Book" panose="02000503020000020003" pitchFamily="2" charset="0"/>
              </a:defRPr>
            </a:lvl1pPr>
          </a:lstStyle>
          <a:p>
            <a:r>
              <a:rPr lang="en-AU" noProof="0" dirty="0"/>
              <a:t>Basic Slide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0" marR="0" indent="0" algn="l" defTabSz="914400" rtl="0" eaLnBrk="1" fontAlgn="auto" latinLnBrk="0" hangingPunct="1">
              <a:lnSpc>
                <a:spcPct val="150000"/>
              </a:lnSpc>
              <a:spcBef>
                <a:spcPts val="0"/>
              </a:spcBef>
              <a:spcAft>
                <a:spcPts val="1800"/>
              </a:spcAft>
              <a:buClrTx/>
              <a:buSzPct val="125000"/>
              <a:buFont typeface="Arial" charset="0"/>
              <a:buNone/>
              <a:tabLst/>
              <a:defRPr sz="3200">
                <a:solidFill>
                  <a:schemeClr val="tx1">
                    <a:lumMod val="95000"/>
                    <a:lumOff val="5000"/>
                  </a:schemeClr>
                </a:solidFill>
                <a:latin typeface="Helvetica" pitchFamily="2" charset="0"/>
              </a:defRPr>
            </a:lvl1pPr>
            <a:lvl2pPr marL="457200" indent="-457200">
              <a:lnSpc>
                <a:spcPct val="100000"/>
              </a:lnSpc>
              <a:spcBef>
                <a:spcPts val="0"/>
              </a:spcBef>
              <a:spcAft>
                <a:spcPts val="1200"/>
              </a:spcAft>
              <a:buFont typeface="Arial" charset="0"/>
              <a:buChar char="•"/>
              <a:defRPr sz="3200" baseline="0">
                <a:solidFill>
                  <a:schemeClr val="tx1">
                    <a:lumMod val="95000"/>
                    <a:lumOff val="5000"/>
                  </a:schemeClr>
                </a:solidFill>
              </a:defRPr>
            </a:lvl2pPr>
            <a:lvl3pPr marL="673200" indent="-457200">
              <a:lnSpc>
                <a:spcPct val="100000"/>
              </a:lnSpc>
              <a:spcBef>
                <a:spcPts val="0"/>
              </a:spcBef>
              <a:spcAft>
                <a:spcPts val="1200"/>
              </a:spcAft>
              <a:buFont typeface="Arial" charset="0"/>
              <a:buChar char="•"/>
              <a:defRPr sz="3000">
                <a:solidFill>
                  <a:schemeClr val="tx1">
                    <a:lumMod val="95000"/>
                    <a:lumOff val="5000"/>
                  </a:schemeClr>
                </a:solidFill>
              </a:defRPr>
            </a:lvl3pPr>
            <a:lvl4pPr>
              <a:defRPr/>
            </a:lvl4pPr>
            <a:lvl5pPr>
              <a:defRPr/>
            </a:lvl5pPr>
          </a:lstStyle>
          <a:p>
            <a:pPr lvl="1"/>
            <a:r>
              <a:rPr lang="en-AU" noProof="0"/>
              <a:t>First level bullet </a:t>
            </a:r>
          </a:p>
          <a:p>
            <a:pPr lvl="2"/>
            <a:r>
              <a:rPr lang="en-AU" noProof="0"/>
              <a:t>Second level bullet point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1880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706583" y="1482436"/>
            <a:ext cx="10627956" cy="4835237"/>
          </a:xfrm>
        </p:spPr>
        <p:txBody>
          <a:bodyPr anchor="ctr" anchorCtr="0">
            <a:norm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3600" b="0" i="0">
                <a:solidFill>
                  <a:schemeClr val="tx1">
                    <a:lumMod val="95000"/>
                    <a:lumOff val="5000"/>
                  </a:schemeClr>
                </a:solidFill>
                <a:latin typeface="Avenir Book" panose="02000503020000020003" pitchFamily="2" charset="0"/>
              </a:defRPr>
            </a:lvl1pPr>
            <a:lvl2pPr marL="0" indent="-342900">
              <a:spcBef>
                <a:spcPts val="1000"/>
              </a:spcBef>
              <a:spcAft>
                <a:spcPts val="0"/>
              </a:spcAft>
              <a:buFont typeface="Arial" charset="0"/>
              <a:buChar char="•"/>
              <a:defRPr sz="3600" b="0" i="0">
                <a:solidFill>
                  <a:schemeClr val="tx1">
                    <a:lumMod val="95000"/>
                    <a:lumOff val="5000"/>
                  </a:schemeClr>
                </a:solidFill>
              </a:defRPr>
            </a:lvl2pPr>
            <a:lvl3pPr marL="432000" indent="-324000">
              <a:spcBef>
                <a:spcPts val="1000"/>
              </a:spcBef>
              <a:spcAft>
                <a:spcPts val="1200"/>
              </a:spcAft>
              <a:defRPr sz="3200" b="0" i="0">
                <a:solidFill>
                  <a:schemeClr val="tx1">
                    <a:lumMod val="95000"/>
                    <a:lumOff val="5000"/>
                  </a:schemeClr>
                </a:solidFill>
              </a:defRPr>
            </a:lvl3pPr>
            <a:lvl4pPr marL="0">
              <a:spcAft>
                <a:spcPts val="1200"/>
              </a:spcAft>
              <a:defRPr sz="1800" b="0" i="0">
                <a:solidFill>
                  <a:schemeClr val="tx1">
                    <a:lumMod val="95000"/>
                    <a:lumOff val="5000"/>
                  </a:schemeClr>
                </a:solidFill>
              </a:defRPr>
            </a:lvl4pPr>
            <a:lvl5pPr marL="0">
              <a:spcAft>
                <a:spcPts val="1200"/>
              </a:spcAft>
              <a:defRPr sz="16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There are five type style levels. To access the type styles, click on the text and press the ‘Increase / Decrease List Level’ buttons in the Paragraph section of the Home ribbon.</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Edit Master text style</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10" name="Title 9"/>
          <p:cNvSpPr>
            <a:spLocks noGrp="1"/>
          </p:cNvSpPr>
          <p:nvPr>
            <p:ph type="title" hasCustomPrompt="1"/>
          </p:nvPr>
        </p:nvSpPr>
        <p:spPr>
          <a:xfrm>
            <a:off x="706583" y="445866"/>
            <a:ext cx="10627956" cy="887360"/>
          </a:xfrm>
        </p:spPr>
        <p:txBody>
          <a:bodyPr anchor="t" anchorCtr="0">
            <a:normAutofit/>
          </a:bodyPr>
          <a:lstStyle>
            <a:lvl1pPr algn="ctr">
              <a:defRPr>
                <a:solidFill>
                  <a:srgbClr val="229CD0"/>
                </a:solidFill>
              </a:defRPr>
            </a:lvl1pPr>
          </a:lstStyle>
          <a:p>
            <a:r>
              <a:rPr lang="en-US"/>
              <a:t>Basic Slide</a:t>
            </a:r>
          </a:p>
        </p:txBody>
      </p:sp>
    </p:spTree>
    <p:extLst>
      <p:ext uri="{BB962C8B-B14F-4D97-AF65-F5344CB8AC3E}">
        <p14:creationId xmlns:p14="http://schemas.microsoft.com/office/powerpoint/2010/main" val="9531669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858983" y="1333226"/>
            <a:ext cx="10293926" cy="5039865"/>
          </a:xfrm>
        </p:spPr>
        <p:txBody>
          <a:bodyPr anchor="ctr" anchorCtr="0">
            <a:normAutofit/>
          </a:bodyPr>
          <a:lstStyle>
            <a:lvl1pPr marL="0" marR="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sz="3200" b="0" i="0" baseline="0">
                <a:solidFill>
                  <a:schemeClr val="tx1">
                    <a:lumMod val="50000"/>
                    <a:lumOff val="50000"/>
                  </a:schemeClr>
                </a:solidFill>
                <a:latin typeface="Avenir Book" panose="02000503020000020003" pitchFamily="2" charset="0"/>
              </a:defRPr>
            </a:lvl1pPr>
            <a:lvl2pPr>
              <a:spcAft>
                <a:spcPts val="1200"/>
              </a:spcAft>
              <a:defRPr sz="2400" b="0" i="0"/>
            </a:lvl2pPr>
            <a:lvl3pPr>
              <a:spcAft>
                <a:spcPts val="1200"/>
              </a:spcAft>
              <a:defRPr sz="2400" b="0" i="0"/>
            </a:lvl3pPr>
            <a:lvl4pPr>
              <a:spcAft>
                <a:spcPts val="1200"/>
              </a:spcAft>
              <a:defRPr sz="2400" b="0" i="0"/>
            </a:lvl4pPr>
            <a:lvl5pPr>
              <a:spcAft>
                <a:spcPts val="1200"/>
              </a:spcAft>
              <a:defRPr sz="2400" b="0" i="0"/>
            </a:lvl5pPr>
          </a:lstStyle>
          <a:p>
            <a:pPr marL="0" marR="0" lvl="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a:pPr>
            <a:r>
              <a:rPr lang="en-AU" noProof="0" dirty="0"/>
              <a:t>This is where your scenario goes. </a:t>
            </a:r>
          </a:p>
        </p:txBody>
      </p:sp>
      <p:sp>
        <p:nvSpPr>
          <p:cNvPr id="10" name="Title 9"/>
          <p:cNvSpPr>
            <a:spLocks noGrp="1"/>
          </p:cNvSpPr>
          <p:nvPr>
            <p:ph type="title" hasCustomPrompt="1"/>
          </p:nvPr>
        </p:nvSpPr>
        <p:spPr>
          <a:xfrm>
            <a:off x="858983" y="445866"/>
            <a:ext cx="10293926" cy="887360"/>
          </a:xfrm>
        </p:spPr>
        <p:txBody>
          <a:bodyPr anchor="t" anchorCtr="0">
            <a:normAutofit/>
          </a:bodyPr>
          <a:lstStyle>
            <a:lvl1pPr algn="ctr">
              <a:defRPr>
                <a:solidFill>
                  <a:srgbClr val="229CD0"/>
                </a:solidFill>
              </a:defRPr>
            </a:lvl1pPr>
          </a:lstStyle>
          <a:p>
            <a:r>
              <a:rPr lang="en-US"/>
              <a:t>Case Study</a:t>
            </a:r>
          </a:p>
        </p:txBody>
      </p:sp>
    </p:spTree>
    <p:extLst>
      <p:ext uri="{BB962C8B-B14F-4D97-AF65-F5344CB8AC3E}">
        <p14:creationId xmlns:p14="http://schemas.microsoft.com/office/powerpoint/2010/main" val="1133984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131154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111243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hasCustomPrompt="1"/>
          </p:nvPr>
        </p:nvSpPr>
        <p:spPr>
          <a:xfrm>
            <a:off x="706583" y="955964"/>
            <a:ext cx="10627956" cy="4934738"/>
          </a:xfrm>
        </p:spPr>
        <p:txBody>
          <a:bodyPr anchor="ctr" anchorCtr="0"/>
          <a:lstStyle>
            <a:lvl1pPr algn="ctr">
              <a:defRPr baseline="0">
                <a:solidFill>
                  <a:srgbClr val="229CD0"/>
                </a:solidFill>
              </a:defRPr>
            </a:lvl1pPr>
          </a:lstStyle>
          <a:p>
            <a:r>
              <a:rPr lang="en-AU"/>
              <a:t>Single sentence slide (can run over multiple lines of text)</a:t>
            </a:r>
            <a:endParaRPr lang="en-US"/>
          </a:p>
        </p:txBody>
      </p:sp>
    </p:spTree>
    <p:extLst>
      <p:ext uri="{BB962C8B-B14F-4D97-AF65-F5344CB8AC3E}">
        <p14:creationId xmlns:p14="http://schemas.microsoft.com/office/powerpoint/2010/main" val="344747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A100-0922-2F48-BA30-16E351A145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B5B1B2-B59A-B94E-A3E4-73E8749D93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B93D78-378C-9B48-8D87-6135F4E73EAA}"/>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5" name="Footer Placeholder 4">
            <a:extLst>
              <a:ext uri="{FF2B5EF4-FFF2-40B4-BE49-F238E27FC236}">
                <a16:creationId xmlns:a16="http://schemas.microsoft.com/office/drawing/2014/main" id="{DDE97AD3-196A-584A-AB0E-91500B304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FF5FF-3CA2-744C-8829-449D345E206F}"/>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056721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plit Layout Slid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6E25DEDA-CBA5-8F4A-B549-C99DF9A6691C}"/>
              </a:ext>
            </a:extLst>
          </p:cNvPr>
          <p:cNvSpPr/>
          <p:nvPr userDrawn="1"/>
        </p:nvSpPr>
        <p:spPr>
          <a:xfrm>
            <a:off x="-11939071" y="512618"/>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14320773" y="32818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a:extLst>
              <a:ext uri="{FF2B5EF4-FFF2-40B4-BE49-F238E27FC236}">
                <a16:creationId xmlns:a16="http://schemas.microsoft.com/office/drawing/2014/main" id="{454D350D-E484-4913-8199-EB8C83FA4F63}"/>
              </a:ext>
            </a:extLst>
          </p:cNvPr>
          <p:cNvSpPr>
            <a:spLocks noGrp="1"/>
          </p:cNvSpPr>
          <p:nvPr>
            <p:ph type="body" sz="quarter" idx="14" hasCustomPrompt="1"/>
          </p:nvPr>
        </p:nvSpPr>
        <p:spPr>
          <a:xfrm>
            <a:off x="706584" y="1791565"/>
            <a:ext cx="3643743" cy="4448415"/>
          </a:xfrm>
        </p:spPr>
        <p:txBody>
          <a:bodyPr numCol="1" spcCol="360000" anchor="t" anchorCtr="0">
            <a:normAutofit/>
          </a:bodyPr>
          <a:lstStyle>
            <a:lvl1pPr marL="0" marR="0" indent="0" algn="l" defTabSz="914400" rtl="0" eaLnBrk="1" fontAlgn="auto" latinLnBrk="0" hangingPunct="1">
              <a:lnSpc>
                <a:spcPct val="100000"/>
              </a:lnSpc>
              <a:spcBef>
                <a:spcPts val="500"/>
              </a:spcBef>
              <a:spcAft>
                <a:spcPts val="0"/>
              </a:spcAft>
              <a:buClrTx/>
              <a:buSzPct val="125000"/>
              <a:buFont typeface="Arial" charset="0"/>
              <a:buNone/>
              <a:tabLst/>
              <a:defRPr sz="4000" b="0" i="0" baseline="0">
                <a:solidFill>
                  <a:schemeClr val="tx1">
                    <a:lumMod val="95000"/>
                    <a:lumOff val="5000"/>
                  </a:schemeClr>
                </a:solidFill>
                <a:latin typeface="Avenir Book" panose="02000503020000020003" pitchFamily="2" charset="0"/>
              </a:defRPr>
            </a:lvl1pPr>
            <a:lvl2pPr>
              <a:defRPr/>
            </a:lvl2pPr>
            <a:lvl3pPr>
              <a:defRPr/>
            </a:lvl3pPr>
            <a:lvl4pPr>
              <a:defRPr/>
            </a:lvl4pPr>
            <a:lvl5pPr>
              <a:defRPr/>
            </a:lvl5pPr>
          </a:lstStyle>
          <a:p>
            <a:pPr lvl="0"/>
            <a:r>
              <a:rPr lang="en-AU" noProof="0" dirty="0"/>
              <a:t>You can put some kind of introductory or covering statement on this side.</a:t>
            </a:r>
          </a:p>
        </p:txBody>
      </p:sp>
      <p:sp>
        <p:nvSpPr>
          <p:cNvPr id="9"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4539179" y="1791565"/>
            <a:ext cx="6795359" cy="4448415"/>
          </a:xfrm>
        </p:spPr>
        <p:txBody>
          <a:bodyPr lIns="90000">
            <a:normAutofit/>
          </a:bodyPr>
          <a:lstStyle>
            <a:lvl1pPr marL="0" marR="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sz="2400" b="0" i="0">
                <a:latin typeface="Avenir Book" panose="02000503020000020003" pitchFamily="2" charset="0"/>
              </a:defRPr>
            </a:lvl1pPr>
            <a:lvl2pPr>
              <a:spcAft>
                <a:spcPts val="1200"/>
              </a:spcAft>
              <a:defRPr sz="2400" b="0" i="0"/>
            </a:lvl2pPr>
            <a:lvl3pPr>
              <a:spcAft>
                <a:spcPts val="1200"/>
              </a:spcAft>
              <a:defRPr sz="2400" b="0" i="0"/>
            </a:lvl3pPr>
            <a:lvl4pPr>
              <a:spcAft>
                <a:spcPts val="1200"/>
              </a:spcAft>
              <a:defRPr sz="2400" b="0" i="0"/>
            </a:lvl4pPr>
            <a:lvl5pPr>
              <a:spcAft>
                <a:spcPts val="1200"/>
              </a:spcAft>
              <a:defRPr sz="24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a:p>
            <a:pPr lvl="0"/>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1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4"/>
            <a:ext cx="11408408" cy="976094"/>
          </a:xfrm>
        </p:spPr>
        <p:txBody>
          <a:bodyPr anchor="t" anchorCtr="0">
            <a:normAutofit/>
          </a:bodyPr>
          <a:lstStyle>
            <a:lvl1pPr algn="ctr">
              <a:defRPr sz="5400" b="0" i="0">
                <a:solidFill>
                  <a:srgbClr val="229CD0"/>
                </a:solidFill>
                <a:latin typeface="Avenir Book" panose="02000503020000020003" pitchFamily="2" charset="0"/>
              </a:defRPr>
            </a:lvl1pPr>
          </a:lstStyle>
          <a:p>
            <a:r>
              <a:rPr lang="en-AU" noProof="0" dirty="0"/>
              <a:t>Split Layout Slide</a:t>
            </a:r>
          </a:p>
        </p:txBody>
      </p:sp>
    </p:spTree>
    <p:extLst>
      <p:ext uri="{BB962C8B-B14F-4D97-AF65-F5344CB8AC3E}">
        <p14:creationId xmlns:p14="http://schemas.microsoft.com/office/powerpoint/2010/main" val="28814919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userDrawn="1"/>
        </p:nvSpPr>
        <p:spPr>
          <a:xfrm>
            <a:off x="734291" y="657726"/>
            <a:ext cx="5721926" cy="485248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lang="en-AU" sz="3600" b="1" i="0" kern="1200" dirty="0">
                <a:solidFill>
                  <a:srgbClr val="229CD0"/>
                </a:solidFill>
                <a:latin typeface="Helvetica" pitchFamily="2" charset="0"/>
                <a:ea typeface="Helvetica" charset="0"/>
                <a:cs typeface="Helvetica" charset="0"/>
              </a:defRPr>
            </a:lvl1pPr>
          </a:lstStyle>
          <a:p>
            <a:r>
              <a:rPr lang="en-US" sz="7200" b="0" i="0" dirty="0">
                <a:latin typeface="Avenir Book" panose="02000503020000020003" pitchFamily="2" charset="0"/>
              </a:rPr>
              <a:t>Questions?</a:t>
            </a:r>
          </a:p>
        </p:txBody>
      </p:sp>
      <p:sp>
        <p:nvSpPr>
          <p:cNvPr id="16"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6937513" y="3655550"/>
            <a:ext cx="4469582" cy="595607"/>
          </a:xfrm>
        </p:spPr>
        <p:txBody>
          <a:bodyPr anchor="ctr" anchorCtr="0">
            <a:normAutofit/>
          </a:bodyPr>
          <a:lstStyle>
            <a:lvl1pPr algn="ctr">
              <a:defRPr lang="en-AU" sz="3200" b="0" i="0" dirty="0">
                <a:solidFill>
                  <a:srgbClr val="229CD0"/>
                </a:solidFill>
                <a:latin typeface="Avenir Book" panose="02000503020000020003" pitchFamily="2" charset="0"/>
              </a:defRPr>
            </a:lvl1pPr>
          </a:lstStyle>
          <a:p>
            <a:r>
              <a:rPr lang="en-US" dirty="0"/>
              <a:t>Presenter Name</a:t>
            </a:r>
            <a:endParaRPr lang="en-AU" dirty="0"/>
          </a:p>
        </p:txBody>
      </p:sp>
      <p:sp>
        <p:nvSpPr>
          <p:cNvPr id="1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7991019" y="1090863"/>
            <a:ext cx="2362570" cy="241911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AU" dirty="0"/>
              <a:t>Click icon to add image of </a:t>
            </a:r>
            <a:r>
              <a:rPr lang="en-AU" dirty="0" err="1"/>
              <a:t>presentere</a:t>
            </a:r>
            <a:endParaRPr lang="en-AU" dirty="0"/>
          </a:p>
        </p:txBody>
      </p:sp>
      <p:sp>
        <p:nvSpPr>
          <p:cNvPr id="18"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6930188" y="4247064"/>
            <a:ext cx="4476907" cy="1084262"/>
          </a:xfrm>
        </p:spPr>
        <p:txBody>
          <a:bodyPr anchor="t">
            <a:normAutofit/>
          </a:bodyPr>
          <a:lstStyle>
            <a:lvl1pPr algn="ctr">
              <a:spcBef>
                <a:spcPts val="0"/>
              </a:spcBef>
              <a:defRPr sz="2400" b="0" i="0" spc="0">
                <a:latin typeface="Avenir Book" panose="02000503020000020003" pitchFamily="2" charset="0"/>
              </a:defRPr>
            </a:lvl1pPr>
          </a:lstStyle>
          <a:p>
            <a:pPr lvl="0"/>
            <a:r>
              <a:rPr lang="en-US" dirty="0"/>
              <a:t>Presenter Title or Description</a:t>
            </a:r>
          </a:p>
          <a:p>
            <a:pPr lvl="0"/>
            <a:r>
              <a:rPr lang="en-US" dirty="0"/>
              <a:t>Presenter </a:t>
            </a:r>
            <a:r>
              <a:rPr lang="en-US" dirty="0" err="1"/>
              <a:t>Organisation</a:t>
            </a:r>
            <a:endParaRPr lang="en-US" dirty="0"/>
          </a:p>
        </p:txBody>
      </p:sp>
      <p:sp>
        <p:nvSpPr>
          <p:cNvPr id="5" name="Text Placeholder 4"/>
          <p:cNvSpPr>
            <a:spLocks noGrp="1"/>
          </p:cNvSpPr>
          <p:nvPr>
            <p:ph type="body" sz="quarter" idx="16" hasCustomPrompt="1"/>
          </p:nvPr>
        </p:nvSpPr>
        <p:spPr>
          <a:xfrm>
            <a:off x="112713" y="5673265"/>
            <a:ext cx="11934825" cy="754062"/>
          </a:xfrm>
        </p:spPr>
        <p:txBody>
          <a:bodyPr anchor="ctr" anchorCtr="0">
            <a:normAutofit/>
          </a:bodyPr>
          <a:lstStyle>
            <a:lvl1pPr marL="0" marR="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sz="2400" b="0" i="0">
                <a:latin typeface="Avenir Book" panose="02000503020000020003" pitchFamily="2" charset="0"/>
              </a:defRPr>
            </a:lvl1pPr>
          </a:lstStyle>
          <a:p>
            <a:pPr marL="0" marR="0" lvl="0"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lang="en-US" dirty="0"/>
              <a:t>Resources for this workshop: </a:t>
            </a:r>
            <a:r>
              <a:rPr lang="en-US" b="1" i="0" dirty="0" err="1">
                <a:latin typeface="Helvetica" pitchFamily="2" charset="0"/>
              </a:rPr>
              <a:t>www.rlc.org.au</a:t>
            </a:r>
            <a:r>
              <a:rPr lang="en-US" b="1" i="0" dirty="0">
                <a:latin typeface="Helvetica" pitchFamily="2" charset="0"/>
              </a:rPr>
              <a:t>/training/resources/</a:t>
            </a:r>
            <a:endParaRPr lang="en-US" dirty="0"/>
          </a:p>
        </p:txBody>
      </p:sp>
    </p:spTree>
    <p:extLst>
      <p:ext uri="{BB962C8B-B14F-4D97-AF65-F5344CB8AC3E}">
        <p14:creationId xmlns:p14="http://schemas.microsoft.com/office/powerpoint/2010/main" val="4782821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estions - no link">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userDrawn="1"/>
        </p:nvSpPr>
        <p:spPr>
          <a:xfrm>
            <a:off x="734291" y="657725"/>
            <a:ext cx="5721926" cy="5582653"/>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lang="en-AU" sz="3600" b="1" i="0" kern="1200" dirty="0">
                <a:solidFill>
                  <a:srgbClr val="229CD0"/>
                </a:solidFill>
                <a:latin typeface="Helvetica" pitchFamily="2" charset="0"/>
                <a:ea typeface="Helvetica" charset="0"/>
                <a:cs typeface="Helvetica" charset="0"/>
              </a:defRPr>
            </a:lvl1pPr>
          </a:lstStyle>
          <a:p>
            <a:r>
              <a:rPr lang="en-US" sz="7200" b="0" i="0" dirty="0">
                <a:latin typeface="Avenir Book" panose="02000503020000020003" pitchFamily="2" charset="0"/>
              </a:rPr>
              <a:t>Questions?</a:t>
            </a:r>
          </a:p>
        </p:txBody>
      </p:sp>
      <p:sp>
        <p:nvSpPr>
          <p:cNvPr id="16"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6937513" y="4136813"/>
            <a:ext cx="4469582" cy="595607"/>
          </a:xfrm>
        </p:spPr>
        <p:txBody>
          <a:bodyPr anchor="ctr" anchorCtr="0">
            <a:normAutofit/>
          </a:bodyPr>
          <a:lstStyle>
            <a:lvl1pPr algn="ctr">
              <a:defRPr lang="en-AU" sz="3200" b="0" i="0" dirty="0">
                <a:solidFill>
                  <a:srgbClr val="229CD0"/>
                </a:solidFill>
                <a:latin typeface="Avenir Book" panose="02000503020000020003" pitchFamily="2" charset="0"/>
              </a:defRPr>
            </a:lvl1pPr>
          </a:lstStyle>
          <a:p>
            <a:r>
              <a:rPr lang="en-US" dirty="0"/>
              <a:t>Presenter Name</a:t>
            </a:r>
            <a:endParaRPr lang="en-AU" dirty="0"/>
          </a:p>
        </p:txBody>
      </p:sp>
      <p:sp>
        <p:nvSpPr>
          <p:cNvPr id="1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7991019" y="1572126"/>
            <a:ext cx="2362570" cy="241911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AU" dirty="0"/>
              <a:t>Click icon to add image of </a:t>
            </a:r>
            <a:r>
              <a:rPr lang="en-AU" dirty="0" err="1"/>
              <a:t>presentere</a:t>
            </a:r>
            <a:endParaRPr lang="en-AU" dirty="0"/>
          </a:p>
        </p:txBody>
      </p:sp>
      <p:sp>
        <p:nvSpPr>
          <p:cNvPr id="18"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6930188" y="4728327"/>
            <a:ext cx="4476907" cy="1078915"/>
          </a:xfrm>
        </p:spPr>
        <p:txBody>
          <a:bodyPr anchor="t">
            <a:normAutofit/>
          </a:bodyPr>
          <a:lstStyle>
            <a:lvl1pPr algn="ctr">
              <a:spcBef>
                <a:spcPts val="0"/>
              </a:spcBef>
              <a:defRPr sz="2400" b="0" i="0" spc="0">
                <a:latin typeface="Avenir Book" panose="02000503020000020003" pitchFamily="2" charset="0"/>
              </a:defRPr>
            </a:lvl1pPr>
          </a:lstStyle>
          <a:p>
            <a:pPr lvl="0"/>
            <a:r>
              <a:rPr lang="en-US" dirty="0"/>
              <a:t>Presenter Title or Description</a:t>
            </a:r>
          </a:p>
          <a:p>
            <a:pPr lvl="0"/>
            <a:r>
              <a:rPr lang="en-US" dirty="0"/>
              <a:t>Presenter </a:t>
            </a:r>
            <a:r>
              <a:rPr lang="en-US" dirty="0" err="1"/>
              <a:t>Organisation</a:t>
            </a:r>
            <a:endParaRPr lang="en-US" dirty="0"/>
          </a:p>
        </p:txBody>
      </p:sp>
    </p:spTree>
    <p:extLst>
      <p:ext uri="{BB962C8B-B14F-4D97-AF65-F5344CB8AC3E}">
        <p14:creationId xmlns:p14="http://schemas.microsoft.com/office/powerpoint/2010/main" val="28356792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21" name="Oval 20">
            <a:extLst>
              <a:ext uri="{FF2B5EF4-FFF2-40B4-BE49-F238E27FC236}">
                <a16:creationId xmlns:a16="http://schemas.microsoft.com/office/drawing/2014/main" id="{6E25DEDA-CBA5-8F4A-B549-C99DF9A6691C}"/>
              </a:ext>
            </a:extLst>
          </p:cNvPr>
          <p:cNvSpPr/>
          <p:nvPr userDrawn="1"/>
        </p:nvSpPr>
        <p:spPr>
          <a:xfrm>
            <a:off x="483847" y="-2200487"/>
            <a:ext cx="11258974" cy="11258974"/>
          </a:xfrm>
          <a:prstGeom prst="ellipse">
            <a:avLst/>
          </a:prstGeom>
          <a:solidFill>
            <a:srgbClr val="229CD0">
              <a:alpha val="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4"/>
          <p:cNvSpPr>
            <a:spLocks noGrp="1"/>
          </p:cNvSpPr>
          <p:nvPr>
            <p:ph type="body" sz="quarter" idx="16" hasCustomPrompt="1"/>
          </p:nvPr>
        </p:nvSpPr>
        <p:spPr>
          <a:xfrm>
            <a:off x="112713" y="3443347"/>
            <a:ext cx="11934825" cy="754062"/>
          </a:xfrm>
        </p:spPr>
        <p:txBody>
          <a:bodyPr anchor="t" anchorCtr="0">
            <a:normAutofit/>
          </a:bodyPr>
          <a:lstStyle>
            <a:lvl1pPr marL="0" marR="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sz="3600" b="0" i="0">
                <a:solidFill>
                  <a:srgbClr val="229CD0"/>
                </a:solidFill>
                <a:latin typeface="Avenir Book" panose="02000503020000020003" pitchFamily="2" charset="0"/>
              </a:defRPr>
            </a:lvl1pPr>
          </a:lstStyle>
          <a:p>
            <a:pPr marL="0" marR="0" lvl="0"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lang="en-US" b="1" i="0" dirty="0" err="1">
                <a:latin typeface="Helvetica" pitchFamily="2" charset="0"/>
              </a:rPr>
              <a:t>www.rlc.org.au</a:t>
            </a:r>
            <a:r>
              <a:rPr lang="en-US" b="1" i="0" dirty="0">
                <a:latin typeface="Helvetica" pitchFamily="2" charset="0"/>
              </a:rPr>
              <a:t>/training/resources/police</a:t>
            </a:r>
            <a:endParaRPr lang="en-US" dirty="0"/>
          </a:p>
        </p:txBody>
      </p:sp>
      <p:sp>
        <p:nvSpPr>
          <p:cNvPr id="3" name="TextBox 2"/>
          <p:cNvSpPr txBox="1"/>
          <p:nvPr userDrawn="1"/>
        </p:nvSpPr>
        <p:spPr>
          <a:xfrm>
            <a:off x="0" y="2759243"/>
            <a:ext cx="12192000" cy="769441"/>
          </a:xfrm>
          <a:prstGeom prst="rect">
            <a:avLst/>
          </a:prstGeom>
          <a:noFill/>
        </p:spPr>
        <p:txBody>
          <a:bodyPr wrap="square" rtlCol="0">
            <a:spAutoFit/>
          </a:bodyPr>
          <a:lstStyle/>
          <a:p>
            <a:pPr algn="ctr"/>
            <a:r>
              <a:rPr lang="en-US" sz="4400" b="0" i="0" dirty="0">
                <a:solidFill>
                  <a:schemeClr val="tx1">
                    <a:lumMod val="90000"/>
                    <a:lumOff val="10000"/>
                  </a:schemeClr>
                </a:solidFill>
                <a:latin typeface="Avenir Book" panose="02000503020000020003" pitchFamily="2" charset="0"/>
                <a:ea typeface="Helvetica" charset="0"/>
                <a:cs typeface="Helvetica" charset="0"/>
              </a:rPr>
              <a:t>Resources for this workshop:</a:t>
            </a:r>
          </a:p>
        </p:txBody>
      </p:sp>
    </p:spTree>
    <p:extLst>
      <p:ext uri="{BB962C8B-B14F-4D97-AF65-F5344CB8AC3E}">
        <p14:creationId xmlns:p14="http://schemas.microsoft.com/office/powerpoint/2010/main" val="23058309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efore You Go">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498190" y="-185471"/>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8">
            <a:extLst>
              <a:ext uri="{FF2B5EF4-FFF2-40B4-BE49-F238E27FC236}">
                <a16:creationId xmlns:a16="http://schemas.microsoft.com/office/drawing/2014/main" id="{2DF14112-10F2-4A1F-8E84-625C042A78AF}"/>
              </a:ext>
            </a:extLst>
          </p:cNvPr>
          <p:cNvSpPr>
            <a:spLocks noGrp="1" noChangeAspect="1"/>
          </p:cNvSpPr>
          <p:nvPr>
            <p:ph type="pic" sz="quarter" idx="14" hasCustomPrompt="1"/>
          </p:nvPr>
        </p:nvSpPr>
        <p:spPr>
          <a:xfrm>
            <a:off x="2982916" y="3587807"/>
            <a:ext cx="1824360" cy="186802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AU" dirty="0"/>
              <a:t>Click icon to add image of </a:t>
            </a:r>
            <a:r>
              <a:rPr lang="en-AU" dirty="0" err="1"/>
              <a:t>spresentere</a:t>
            </a:r>
            <a:endParaRPr lang="en-AU" dirty="0"/>
          </a:p>
        </p:txBody>
      </p:sp>
      <p:sp>
        <p:nvSpPr>
          <p:cNvPr id="3" name="Title 2"/>
          <p:cNvSpPr>
            <a:spLocks noGrp="1"/>
          </p:cNvSpPr>
          <p:nvPr>
            <p:ph type="title" hasCustomPrompt="1"/>
          </p:nvPr>
        </p:nvSpPr>
        <p:spPr>
          <a:xfrm>
            <a:off x="935301" y="814835"/>
            <a:ext cx="10296000" cy="887360"/>
          </a:xfrm>
        </p:spPr>
        <p:txBody>
          <a:bodyPr/>
          <a:lstStyle/>
          <a:p>
            <a:r>
              <a:rPr lang="en-US"/>
              <a:t>Before You Go</a:t>
            </a:r>
          </a:p>
        </p:txBody>
      </p:sp>
    </p:spTree>
    <p:extLst>
      <p:ext uri="{BB962C8B-B14F-4D97-AF65-F5344CB8AC3E}">
        <p14:creationId xmlns:p14="http://schemas.microsoft.com/office/powerpoint/2010/main" val="40634411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We Can Come To You">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498190" y="-185471"/>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hasCustomPrompt="1"/>
          </p:nvPr>
        </p:nvSpPr>
        <p:spPr>
          <a:xfrm>
            <a:off x="935301" y="814835"/>
            <a:ext cx="10296000" cy="887360"/>
          </a:xfrm>
        </p:spPr>
        <p:txBody>
          <a:bodyPr/>
          <a:lstStyle/>
          <a:p>
            <a:r>
              <a:rPr lang="en-US"/>
              <a:t>We Can Come To You</a:t>
            </a:r>
          </a:p>
        </p:txBody>
      </p:sp>
      <p:sp>
        <p:nvSpPr>
          <p:cNvPr id="12" name="Picture Placeholder 8">
            <a:extLst>
              <a:ext uri="{FF2B5EF4-FFF2-40B4-BE49-F238E27FC236}">
                <a16:creationId xmlns:a16="http://schemas.microsoft.com/office/drawing/2014/main" id="{2DF14112-10F2-4A1F-8E84-625C042A78AF}"/>
              </a:ext>
            </a:extLst>
          </p:cNvPr>
          <p:cNvSpPr>
            <a:spLocks noGrp="1" noChangeAspect="1"/>
          </p:cNvSpPr>
          <p:nvPr>
            <p:ph type="pic" sz="quarter" idx="14" hasCustomPrompt="1"/>
          </p:nvPr>
        </p:nvSpPr>
        <p:spPr>
          <a:xfrm>
            <a:off x="3057116" y="4465769"/>
            <a:ext cx="1824360" cy="186802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AU" dirty="0"/>
              <a:t>Click icon to add image of </a:t>
            </a:r>
            <a:r>
              <a:rPr lang="en-AU" dirty="0" err="1"/>
              <a:t>spresentere</a:t>
            </a:r>
            <a:endParaRPr lang="en-AU" dirty="0"/>
          </a:p>
        </p:txBody>
      </p:sp>
    </p:spTree>
    <p:extLst>
      <p:ext uri="{BB962C8B-B14F-4D97-AF65-F5344CB8AC3E}">
        <p14:creationId xmlns:p14="http://schemas.microsoft.com/office/powerpoint/2010/main" val="36375080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3"/>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rabicPeriod"/>
            </a:pPr>
            <a:endParaRPr lang="en-AU" noProof="0">
              <a:solidFill>
                <a:srgbClr val="229CD0"/>
              </a:solidFill>
            </a:endParaRPr>
          </a:p>
        </p:txBody>
      </p:sp>
      <p:sp>
        <p:nvSpPr>
          <p:cNvPr id="2" name="TextBox 1">
            <a:extLst>
              <a:ext uri="{FF2B5EF4-FFF2-40B4-BE49-F238E27FC236}">
                <a16:creationId xmlns:a16="http://schemas.microsoft.com/office/drawing/2014/main" id="{B196D528-3F8C-4131-B8C8-D41C96117732}"/>
              </a:ext>
            </a:extLst>
          </p:cNvPr>
          <p:cNvSpPr txBox="1"/>
          <p:nvPr userDrawn="1"/>
        </p:nvSpPr>
        <p:spPr>
          <a:xfrm>
            <a:off x="886021" y="2921165"/>
            <a:ext cx="7434468" cy="1015663"/>
          </a:xfrm>
          <a:prstGeom prst="rect">
            <a:avLst/>
          </a:prstGeom>
          <a:noFill/>
        </p:spPr>
        <p:txBody>
          <a:bodyPr wrap="none" rtlCol="0" anchor="ctr" anchorCtr="0">
            <a:noAutofit/>
          </a:bodyPr>
          <a:lstStyle/>
          <a:p>
            <a:r>
              <a:rPr lang="en-AU" sz="6000" b="0" i="0" kern="1200" dirty="0">
                <a:solidFill>
                  <a:schemeClr val="bg1"/>
                </a:solidFill>
                <a:latin typeface="Avenir Book" panose="02000503020000020003" pitchFamily="2" charset="0"/>
                <a:ea typeface="Helvetica" charset="0"/>
                <a:cs typeface="Helvetica" charset="0"/>
              </a:rPr>
              <a:t>Thank you</a:t>
            </a:r>
          </a:p>
        </p:txBody>
      </p:sp>
      <p:sp>
        <p:nvSpPr>
          <p:cNvPr id="13" name="Oval 12">
            <a:extLst>
              <a:ext uri="{FF2B5EF4-FFF2-40B4-BE49-F238E27FC236}">
                <a16:creationId xmlns:a16="http://schemas.microsoft.com/office/drawing/2014/main" id="{6E25DEDA-CBA5-8F4A-B549-C99DF9A6691C}"/>
              </a:ext>
            </a:extLst>
          </p:cNvPr>
          <p:cNvSpPr/>
          <p:nvPr userDrawn="1"/>
        </p:nvSpPr>
        <p:spPr>
          <a:xfrm>
            <a:off x="460325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E25DEDA-CBA5-8F4A-B549-C99DF9A6691C}"/>
              </a:ext>
            </a:extLst>
          </p:cNvPr>
          <p:cNvSpPr/>
          <p:nvPr userDrawn="1"/>
        </p:nvSpPr>
        <p:spPr>
          <a:xfrm>
            <a:off x="6340350" y="-177801"/>
            <a:ext cx="16478250" cy="1647825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1411F6A-B2DA-8144-BA97-357E7C6EDBC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93495" y="5403158"/>
            <a:ext cx="4122834" cy="1167942"/>
          </a:xfrm>
          <a:prstGeom prst="rect">
            <a:avLst/>
          </a:prstGeom>
        </p:spPr>
      </p:pic>
    </p:spTree>
    <p:extLst>
      <p:ext uri="{BB962C8B-B14F-4D97-AF65-F5344CB8AC3E}">
        <p14:creationId xmlns:p14="http://schemas.microsoft.com/office/powerpoint/2010/main" val="35042274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umbered List -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EB205D1-9CBC-004D-8682-ADEFB792C1C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ctr"/>
          <a:lstStyle>
            <a:lvl1pPr algn="ctr">
              <a:defRPr sz="5400" b="0" i="0">
                <a:solidFill>
                  <a:schemeClr val="bg1"/>
                </a:solidFill>
                <a:latin typeface="Avenir Book" panose="02000503020000020003" pitchFamily="2" charset="0"/>
              </a:defRPr>
            </a:lvl1pPr>
          </a:lstStyle>
          <a:p>
            <a:r>
              <a:rPr lang="en-AU" noProof="0" dirty="0"/>
              <a:t>Title of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b="0" i="0">
                <a:solidFill>
                  <a:schemeClr val="bg1"/>
                </a:solidFill>
                <a:latin typeface="Avenir Book" panose="02000503020000020003"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p:txBody>
      </p:sp>
      <p:sp>
        <p:nvSpPr>
          <p:cNvPr id="5" name="Oval 4">
            <a:extLst>
              <a:ext uri="{FF2B5EF4-FFF2-40B4-BE49-F238E27FC236}">
                <a16:creationId xmlns:a16="http://schemas.microsoft.com/office/drawing/2014/main" id="{6E25DEDA-CBA5-8F4A-B549-C99DF9A6691C}"/>
              </a:ext>
            </a:extLst>
          </p:cNvPr>
          <p:cNvSpPr/>
          <p:nvPr userDrawn="1"/>
        </p:nvSpPr>
        <p:spPr>
          <a:xfrm>
            <a:off x="6020561"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7757656"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91672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ulleted list - dar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EB205D1-9CBC-004D-8682-ADEFB792C1C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ctr"/>
          <a:lstStyle>
            <a:lvl1pPr algn="ctr">
              <a:defRPr sz="5400" b="0" i="0">
                <a:solidFill>
                  <a:schemeClr val="bg1"/>
                </a:solidFill>
                <a:latin typeface="Avenir Book" panose="02000503020000020003" pitchFamily="2" charset="0"/>
              </a:defRPr>
            </a:lvl1pPr>
          </a:lstStyle>
          <a:p>
            <a:r>
              <a:rPr lang="en-AU" noProof="0" dirty="0"/>
              <a:t>Title of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Pct val="125000"/>
              <a:buFont typeface="Arial" charset="0"/>
              <a:buChar char="•"/>
              <a:tabLst/>
              <a:defRPr sz="3600" b="0" i="0">
                <a:solidFill>
                  <a:schemeClr val="bg1"/>
                </a:solidFill>
                <a:latin typeface="Avenir Book" panose="02000503020000020003"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p:txBody>
      </p:sp>
      <p:sp>
        <p:nvSpPr>
          <p:cNvPr id="5" name="Oval 4">
            <a:extLst>
              <a:ext uri="{FF2B5EF4-FFF2-40B4-BE49-F238E27FC236}">
                <a16:creationId xmlns:a16="http://schemas.microsoft.com/office/drawing/2014/main" id="{6E25DEDA-CBA5-8F4A-B549-C99DF9A6691C}"/>
              </a:ext>
            </a:extLst>
          </p:cNvPr>
          <p:cNvSpPr/>
          <p:nvPr userDrawn="1"/>
        </p:nvSpPr>
        <p:spPr>
          <a:xfrm>
            <a:off x="6020561"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7757656"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9429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576470" y="395066"/>
            <a:ext cx="10888182" cy="887360"/>
          </a:xfrm>
        </p:spPr>
        <p:txBody>
          <a:bodyPr/>
          <a:lstStyle>
            <a:lvl1pPr algn="ctr">
              <a:defRPr b="0" i="0">
                <a:solidFill>
                  <a:srgbClr val="229CD0"/>
                </a:solidFill>
                <a:latin typeface="Avenir Book" panose="02000503020000020003" pitchFamily="2" charset="0"/>
              </a:defRPr>
            </a:lvl1pPr>
          </a:lstStyle>
          <a:p>
            <a:r>
              <a:rPr lang="en-AU" noProof="0" dirty="0"/>
              <a:t>Slide With Two Sections</a:t>
            </a:r>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576469"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Avenir Book" panose="02000503020000020003" pitchFamily="2" charset="0"/>
              </a:defRPr>
            </a:lvl1pPr>
            <a:lvl2pPr>
              <a:defRPr sz="2400" b="0" i="0"/>
            </a:lvl2pPr>
            <a:lvl3pPr>
              <a:defRPr sz="2400" b="0" i="0"/>
            </a:lvl3pPr>
            <a:lvl4pPr>
              <a:defRPr sz="2400" b="0" i="0"/>
            </a:lvl4pPr>
            <a:lvl5pPr>
              <a:defRPr sz="24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
        <p:nvSpPr>
          <p:cNvPr id="7" name="Content Placeholder 2">
            <a:extLst>
              <a:ext uri="{FF2B5EF4-FFF2-40B4-BE49-F238E27FC236}">
                <a16:creationId xmlns:a16="http://schemas.microsoft.com/office/drawing/2014/main" id="{67A73130-BD65-49F1-9021-B25378530968}"/>
              </a:ext>
            </a:extLst>
          </p:cNvPr>
          <p:cNvSpPr>
            <a:spLocks noGrp="1"/>
          </p:cNvSpPr>
          <p:nvPr>
            <p:ph idx="13" hasCustomPrompt="1"/>
          </p:nvPr>
        </p:nvSpPr>
        <p:spPr>
          <a:xfrm>
            <a:off x="6324765"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Avenir Book" panose="02000503020000020003" pitchFamily="2" charset="0"/>
              </a:defRPr>
            </a:lvl1pPr>
            <a:lvl2pPr>
              <a:defRPr b="0" i="0"/>
            </a:lvl2pPr>
            <a:lvl3pPr>
              <a:defRPr b="0" i="0"/>
            </a:lvl3pPr>
            <a:lvl4pPr>
              <a:defRPr b="0" i="0"/>
            </a:lvl4pPr>
            <a:lvl5pPr>
              <a:defRPr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Tree>
    <p:extLst>
      <p:ext uri="{BB962C8B-B14F-4D97-AF65-F5344CB8AC3E}">
        <p14:creationId xmlns:p14="http://schemas.microsoft.com/office/powerpoint/2010/main" val="202947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E4E36-806D-634D-A9D9-8872502F55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E20842-E5FF-334C-8E18-82A4FB2DC3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B07338-8895-3749-A41C-69531C2D23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5353CF-17FC-DE43-9863-69D65BE35A49}"/>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6" name="Footer Placeholder 5">
            <a:extLst>
              <a:ext uri="{FF2B5EF4-FFF2-40B4-BE49-F238E27FC236}">
                <a16:creationId xmlns:a16="http://schemas.microsoft.com/office/drawing/2014/main" id="{08E4EBFF-ACB4-7B48-ACAC-CBFA87D50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081B3-87B9-9944-8F2B-EC8675F11863}"/>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33537116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935301" y="1532415"/>
            <a:ext cx="10296000" cy="4459190"/>
          </a:xfrm>
        </p:spPr>
        <p:txBody>
          <a:bodyPr numCol="2" spcCol="360000"/>
          <a:lstStyle>
            <a:lvl1pPr marL="342900" marR="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2800" b="0" i="0">
                <a:latin typeface="Avenir Book" panose="02000503020000020003" pitchFamily="2" charset="0"/>
              </a:defRPr>
            </a:lvl1pPr>
            <a:lvl2pPr>
              <a:defRPr/>
            </a:lvl2pPr>
            <a:lvl3pPr>
              <a:defRPr/>
            </a:lvl3pPr>
            <a:lvl4pPr>
              <a:defRPr/>
            </a:lvl4pPr>
            <a:lvl5pPr>
              <a:defRPr/>
            </a:lvl5pPr>
          </a:lstStyle>
          <a:p>
            <a:pPr lvl="0"/>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lvl="0"/>
            <a:r>
              <a:rPr lang="en-AU" noProof="0" dirty="0"/>
              <a:t>If you keep adding bullet points, your text will automatically flow across two columns.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15776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hree column tex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935301" y="1532415"/>
            <a:ext cx="10296000" cy="4459189"/>
          </a:xfrm>
        </p:spPr>
        <p:txBody>
          <a:bodyPr numCol="3" spcCol="360000"/>
          <a:lstStyle>
            <a:lvl1pPr>
              <a:defRPr sz="2800" b="0" i="0">
                <a:latin typeface="Avenir Book" panose="02000503020000020003" pitchFamily="2" charset="0"/>
              </a:defRPr>
            </a:lvl1pPr>
            <a:lvl2pPr>
              <a:defRPr sz="2800" b="0" i="0">
                <a:latin typeface="Avenir Book" panose="02000503020000020003" pitchFamily="2" charset="0"/>
              </a:defRPr>
            </a:lvl2pPr>
            <a:lvl3pPr>
              <a:defRPr sz="2800" b="0" i="0">
                <a:latin typeface="Avenir Book" panose="02000503020000020003" pitchFamily="2" charset="0"/>
              </a:defRPr>
            </a:lvl3pPr>
            <a:lvl4pPr>
              <a:defRPr sz="2800" b="0" i="0">
                <a:latin typeface="Avenir Book" panose="02000503020000020003" pitchFamily="2" charset="0"/>
              </a:defRPr>
            </a:lvl4pPr>
            <a:lvl5pPr>
              <a:defRPr sz="2800" b="0" i="0">
                <a:latin typeface="Avenir Book" panose="02000503020000020003" pitchFamily="2" charset="0"/>
              </a:defRPr>
            </a:lvl5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112254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C">
    <p:spTree>
      <p:nvGrpSpPr>
        <p:cNvPr id="1" name=""/>
        <p:cNvGrpSpPr/>
        <p:nvPr/>
      </p:nvGrpSpPr>
      <p:grpSpPr>
        <a:xfrm>
          <a:off x="0" y="0"/>
          <a:ext cx="0" cy="0"/>
          <a:chOff x="0" y="0"/>
          <a:chExt cx="0" cy="0"/>
        </a:xfrm>
      </p:grpSpPr>
      <p:sp>
        <p:nvSpPr>
          <p:cNvPr id="75" name="Picture Placeholder 74">
            <a:extLst>
              <a:ext uri="{FF2B5EF4-FFF2-40B4-BE49-F238E27FC236}">
                <a16:creationId xmlns:a16="http://schemas.microsoft.com/office/drawing/2014/main" id="{3E2304DD-D55D-458E-8153-0D330BDFEFF8}"/>
              </a:ext>
            </a:extLst>
          </p:cNvPr>
          <p:cNvSpPr>
            <a:spLocks noGrp="1"/>
          </p:cNvSpPr>
          <p:nvPr>
            <p:ph type="pic" sz="quarter" idx="13"/>
          </p:nvPr>
        </p:nvSpPr>
        <p:spPr>
          <a:xfrm>
            <a:off x="1" y="1"/>
            <a:ext cx="12204000" cy="6857998"/>
          </a:xfrm>
          <a:solidFill>
            <a:schemeClr val="bg1">
              <a:lumMod val="85000"/>
            </a:schemeClr>
          </a:solidFill>
        </p:spPr>
        <p:txBody>
          <a:bodyPr lIns="360000" tIns="360000" rIns="360000" bIns="360000">
            <a:normAutofit/>
          </a:bodyPr>
          <a:lstStyle>
            <a:lvl1pPr algn="r">
              <a:defRPr sz="1600" b="0" i="0">
                <a:solidFill>
                  <a:schemeClr val="tx1">
                    <a:lumMod val="50000"/>
                    <a:lumOff val="50000"/>
                  </a:schemeClr>
                </a:solidFill>
                <a:latin typeface="Avenir Book" panose="02000503020000020003" pitchFamily="2" charset="0"/>
              </a:defRPr>
            </a:lvl1pPr>
          </a:lstStyle>
          <a:p>
            <a:r>
              <a:rPr lang="en-US" noProof="0" dirty="0"/>
              <a:t>Click icon to add picture</a:t>
            </a:r>
            <a:endParaRPr lang="en-AU" noProof="0" dirty="0"/>
          </a:p>
        </p:txBody>
      </p:sp>
      <p:sp>
        <p:nvSpPr>
          <p:cNvPr id="73" name="Subtitle 72">
            <a:extLst>
              <a:ext uri="{FF2B5EF4-FFF2-40B4-BE49-F238E27FC236}">
                <a16:creationId xmlns:a16="http://schemas.microsoft.com/office/drawing/2014/main" id="{2993D1DC-23D0-40CA-BA80-0CCA239AC610}"/>
              </a:ext>
            </a:extLst>
          </p:cNvPr>
          <p:cNvSpPr>
            <a:spLocks noGrp="1"/>
          </p:cNvSpPr>
          <p:nvPr>
            <p:ph type="subTitle" idx="1" hasCustomPrompt="1"/>
          </p:nvPr>
        </p:nvSpPr>
        <p:spPr>
          <a:xfrm>
            <a:off x="1" y="0"/>
            <a:ext cx="5910258" cy="6869505"/>
          </a:xfrm>
          <a:custGeom>
            <a:avLst/>
            <a:gdLst>
              <a:gd name="connsiteX0" fmla="*/ 0 w 5729283"/>
              <a:gd name="connsiteY0" fmla="*/ 0 h 6857998"/>
              <a:gd name="connsiteX1" fmla="*/ 4311112 w 5729283"/>
              <a:gd name="connsiteY1" fmla="*/ 0 h 6857998"/>
              <a:gd name="connsiteX2" fmla="*/ 5729283 w 5729283"/>
              <a:gd name="connsiteY2" fmla="*/ 5316930 h 6857998"/>
              <a:gd name="connsiteX3" fmla="*/ 0 w 5729283"/>
              <a:gd name="connsiteY3" fmla="*/ 6857998 h 6857998"/>
              <a:gd name="connsiteX0" fmla="*/ 0 w 5910258"/>
              <a:gd name="connsiteY0" fmla="*/ 0 h 6869505"/>
              <a:gd name="connsiteX1" fmla="*/ 4311112 w 5910258"/>
              <a:gd name="connsiteY1" fmla="*/ 0 h 6869505"/>
              <a:gd name="connsiteX2" fmla="*/ 5910258 w 5910258"/>
              <a:gd name="connsiteY2" fmla="*/ 6869505 h 6869505"/>
              <a:gd name="connsiteX3" fmla="*/ 0 w 5910258"/>
              <a:gd name="connsiteY3" fmla="*/ 6857998 h 6869505"/>
              <a:gd name="connsiteX4" fmla="*/ 0 w 5910258"/>
              <a:gd name="connsiteY4" fmla="*/ 0 h 6869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0258" h="6869505">
                <a:moveTo>
                  <a:pt x="0" y="0"/>
                </a:moveTo>
                <a:lnTo>
                  <a:pt x="4311112" y="0"/>
                </a:lnTo>
                <a:lnTo>
                  <a:pt x="5910258" y="6869505"/>
                </a:lnTo>
                <a:lnTo>
                  <a:pt x="0" y="6857998"/>
                </a:lnTo>
                <a:lnTo>
                  <a:pt x="0" y="0"/>
                </a:lnTo>
                <a:close/>
              </a:path>
            </a:pathLst>
          </a:custGeom>
          <a:solidFill>
            <a:schemeClr val="bg1">
              <a:alpha val="80000"/>
            </a:schemeClr>
          </a:solidFill>
        </p:spPr>
        <p:txBody>
          <a:bodyPr wrap="square" lIns="576000" tIns="2484000" rIns="1404000" anchor="t" anchorCtr="0">
            <a:noAutofit/>
          </a:bodyPr>
          <a:lstStyle>
            <a:lvl1pPr marL="0" indent="0" algn="l">
              <a:spcAft>
                <a:spcPts val="1200"/>
              </a:spcAft>
              <a:buNone/>
              <a:defRPr sz="3800" b="0" i="0">
                <a:solidFill>
                  <a:srgbClr val="229CD0"/>
                </a:solidFill>
                <a:latin typeface="Avenir Book" panose="02000503020000020003" pitchFamily="2" charset="0"/>
              </a:defRPr>
            </a:lvl1pPr>
            <a:lvl2pPr marL="0" indent="0" algn="l">
              <a:spcBef>
                <a:spcPts val="2400"/>
              </a:spcBef>
              <a:buNone/>
              <a:defRPr sz="2000" b="1" i="0">
                <a:solidFill>
                  <a:schemeClr val="tx1">
                    <a:lumMod val="65000"/>
                    <a:lumOff val="35000"/>
                  </a:schemeClr>
                </a:solidFill>
                <a:latin typeface="Helvetica" pitchFamily="2" charset="0"/>
              </a:defRPr>
            </a:lvl2pPr>
            <a:lvl3pPr marL="0" indent="0" algn="l">
              <a:buNone/>
              <a:defRPr sz="1800" b="1" i="0">
                <a:solidFill>
                  <a:schemeClr val="tx1">
                    <a:lumMod val="65000"/>
                    <a:lumOff val="35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tx1">
                    <a:lumMod val="65000"/>
                    <a:lumOff val="35000"/>
                  </a:schemeClr>
                </a:solidFill>
                <a:latin typeface="Helvetica" pitchFamily="2" charset="0"/>
              </a:defRPr>
            </a:lvl9pPr>
          </a:lstStyle>
          <a:p>
            <a:r>
              <a:rPr lang="en-AU" noProof="0" dirty="0"/>
              <a:t>Click to add title</a:t>
            </a:r>
          </a:p>
        </p:txBody>
      </p:sp>
    </p:spTree>
    <p:extLst>
      <p:ext uri="{BB962C8B-B14F-4D97-AF65-F5344CB8AC3E}">
        <p14:creationId xmlns:p14="http://schemas.microsoft.com/office/powerpoint/2010/main" val="41305559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5" name="Picture Placeholder 74">
            <a:extLst>
              <a:ext uri="{FF2B5EF4-FFF2-40B4-BE49-F238E27FC236}">
                <a16:creationId xmlns:a16="http://schemas.microsoft.com/office/drawing/2014/main" id="{3E2304DD-D55D-458E-8153-0D330BDFEFF8}"/>
              </a:ext>
            </a:extLst>
          </p:cNvPr>
          <p:cNvSpPr>
            <a:spLocks noGrp="1"/>
          </p:cNvSpPr>
          <p:nvPr>
            <p:ph type="pic" sz="quarter" idx="13"/>
          </p:nvPr>
        </p:nvSpPr>
        <p:spPr>
          <a:xfrm>
            <a:off x="1" y="1"/>
            <a:ext cx="6538648" cy="6857998"/>
          </a:xfrm>
          <a:solidFill>
            <a:schemeClr val="bg1">
              <a:lumMod val="85000"/>
            </a:schemeClr>
          </a:solidFill>
        </p:spPr>
        <p:txBody>
          <a:bodyPr lIns="360000" tIns="360000" rIns="720000" bIns="360000">
            <a:normAutofit/>
          </a:bodyPr>
          <a:lstStyle>
            <a:lvl1pPr algn="r">
              <a:defRPr sz="1600" b="0" i="0">
                <a:solidFill>
                  <a:schemeClr val="tx1">
                    <a:lumMod val="50000"/>
                    <a:lumOff val="50000"/>
                  </a:schemeClr>
                </a:solidFill>
                <a:latin typeface="Avenir Book" panose="02000503020000020003" pitchFamily="2" charset="0"/>
              </a:defRPr>
            </a:lvl1pPr>
          </a:lstStyle>
          <a:p>
            <a:r>
              <a:rPr lang="en-US" noProof="0" dirty="0"/>
              <a:t>Click icon to add picture</a:t>
            </a:r>
            <a:endParaRPr lang="en-AU" noProof="0" dirty="0"/>
          </a:p>
        </p:txBody>
      </p:sp>
      <p:sp>
        <p:nvSpPr>
          <p:cNvPr id="5" name="AutoShape 3">
            <a:extLst>
              <a:ext uri="{FF2B5EF4-FFF2-40B4-BE49-F238E27FC236}">
                <a16:creationId xmlns:a16="http://schemas.microsoft.com/office/drawing/2014/main" id="{1BB3B2C9-CFDB-4AF2-BE63-E2AF8B0E7505}"/>
              </a:ext>
            </a:extLst>
          </p:cNvPr>
          <p:cNvSpPr>
            <a:spLocks noChangeAspect="1" noChangeArrowheads="1" noTextEdit="1"/>
          </p:cNvSpPr>
          <p:nvPr userDrawn="1"/>
        </p:nvSpPr>
        <p:spPr bwMode="auto">
          <a:xfrm>
            <a:off x="4814888" y="0"/>
            <a:ext cx="7389812"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 name="Slide Number Placeholder 5">
            <a:extLst>
              <a:ext uri="{FF2B5EF4-FFF2-40B4-BE49-F238E27FC236}">
                <a16:creationId xmlns:a16="http://schemas.microsoft.com/office/drawing/2014/main" id="{0844EF96-63A5-4D4A-9682-3643FC1F92B4}"/>
              </a:ext>
            </a:extLst>
          </p:cNvPr>
          <p:cNvSpPr>
            <a:spLocks noGrp="1"/>
          </p:cNvSpPr>
          <p:nvPr>
            <p:ph type="sldNum" sz="quarter" idx="12"/>
          </p:nvPr>
        </p:nvSpPr>
        <p:spPr>
          <a:xfrm>
            <a:off x="10960059" y="6172501"/>
            <a:ext cx="846000" cy="365125"/>
          </a:xfrm>
          <a:prstGeom prst="rect">
            <a:avLst/>
          </a:prstGeom>
        </p:spPr>
        <p:txBody>
          <a:bodyPr/>
          <a:lstStyle>
            <a:lvl1pPr>
              <a:defRPr>
                <a:solidFill>
                  <a:schemeClr val="bg1"/>
                </a:solidFill>
              </a:defRPr>
            </a:lvl1pPr>
          </a:lstStyle>
          <a:p>
            <a:fld id="{DC22DD25-61AE-413C-B4D2-EF2365C9B2E1}" type="slidenum">
              <a:rPr lang="en-AU" noProof="0" smtClean="0"/>
              <a:pPr/>
              <a:t>‹#›</a:t>
            </a:fld>
            <a:endParaRPr lang="en-AU" noProof="0"/>
          </a:p>
        </p:txBody>
      </p:sp>
      <p:sp>
        <p:nvSpPr>
          <p:cNvPr id="10" name="AutoShape 7">
            <a:extLst>
              <a:ext uri="{FF2B5EF4-FFF2-40B4-BE49-F238E27FC236}">
                <a16:creationId xmlns:a16="http://schemas.microsoft.com/office/drawing/2014/main" id="{768AD39D-5774-4D47-839D-1B36BB540E37}"/>
              </a:ext>
            </a:extLst>
          </p:cNvPr>
          <p:cNvSpPr>
            <a:spLocks noChangeAspect="1" noChangeArrowheads="1" noTextEdit="1"/>
          </p:cNvSpPr>
          <p:nvPr userDrawn="1"/>
        </p:nvSpPr>
        <p:spPr bwMode="auto">
          <a:xfrm>
            <a:off x="4262967" y="1167579"/>
            <a:ext cx="4549775" cy="421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Subtitle 21">
            <a:extLst>
              <a:ext uri="{FF2B5EF4-FFF2-40B4-BE49-F238E27FC236}">
                <a16:creationId xmlns:a16="http://schemas.microsoft.com/office/drawing/2014/main" id="{8342C053-5A99-403F-B0F2-E86B39C4B7D3}"/>
              </a:ext>
            </a:extLst>
          </p:cNvPr>
          <p:cNvSpPr>
            <a:spLocks noGrp="1"/>
          </p:cNvSpPr>
          <p:nvPr>
            <p:ph type="subTitle" idx="1" hasCustomPrompt="1"/>
          </p:nvPr>
        </p:nvSpPr>
        <p:spPr>
          <a:xfrm>
            <a:off x="5110132" y="-1564617"/>
            <a:ext cx="10290288" cy="10287762"/>
          </a:xfrm>
          <a:prstGeom prst="ellipse">
            <a:avLst/>
          </a:prstGeom>
          <a:solidFill>
            <a:srgbClr val="229CD0"/>
          </a:solidFill>
        </p:spPr>
        <p:txBody>
          <a:bodyPr vert="horz" wrap="square" lIns="720000" tIns="720000" rIns="2520000" bIns="720000" anchor="ctr" anchorCtr="1">
            <a:noAutofit/>
          </a:bodyPr>
          <a:lstStyle>
            <a:lvl1pPr marL="0" indent="0" algn="l">
              <a:spcAft>
                <a:spcPts val="1200"/>
              </a:spcAft>
              <a:buNone/>
              <a:defRPr sz="3800" b="0" i="0">
                <a:solidFill>
                  <a:schemeClr val="bg1"/>
                </a:solidFill>
                <a:latin typeface="Avenir Book" panose="02000503020000020003" pitchFamily="2" charset="0"/>
              </a:defRPr>
            </a:lvl1pPr>
            <a:lvl2pPr marL="0" indent="0" algn="l">
              <a:spcBef>
                <a:spcPts val="2400"/>
              </a:spcBef>
              <a:buNone/>
              <a:defRPr sz="2000" b="1">
                <a:solidFill>
                  <a:schemeClr val="accent2"/>
                </a:solidFill>
              </a:defRPr>
            </a:lvl2pPr>
            <a:lvl3pPr marL="0" indent="0" algn="l">
              <a:buNone/>
              <a:defRPr sz="1800">
                <a:solidFill>
                  <a:schemeClr val="accent2"/>
                </a:solidFill>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a:solidFill>
                  <a:schemeClr val="accent2"/>
                </a:solidFill>
              </a:defRPr>
            </a:lvl9pPr>
          </a:lstStyle>
          <a:p>
            <a:r>
              <a:rPr lang="en-AU" noProof="0" dirty="0"/>
              <a:t>Click to add divider slide title</a:t>
            </a:r>
          </a:p>
        </p:txBody>
      </p:sp>
    </p:spTree>
    <p:extLst>
      <p:ext uri="{BB962C8B-B14F-4D97-AF65-F5344CB8AC3E}">
        <p14:creationId xmlns:p14="http://schemas.microsoft.com/office/powerpoint/2010/main" val="29954254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lvl1pPr>
              <a:defRPr b="0" i="0">
                <a:latin typeface="Avenir Book" panose="02000503020000020003" pitchFamily="2" charset="0"/>
              </a:defRPr>
            </a:lvl1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59" y="433469"/>
            <a:ext cx="4829371" cy="5739032"/>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4"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316357" y="395066"/>
            <a:ext cx="6326669" cy="887360"/>
          </a:xfrm>
        </p:spPr>
        <p:txBody>
          <a:bodyPr/>
          <a:lstStyle>
            <a:lvl1pPr>
              <a:defRPr/>
            </a:lvl1pPr>
          </a:lstStyle>
          <a:p>
            <a:r>
              <a:rPr lang="en-US"/>
              <a:t>Slide Title</a:t>
            </a:r>
            <a:endParaRPr lang="en-AU"/>
          </a:p>
        </p:txBody>
      </p:sp>
      <p:sp>
        <p:nvSpPr>
          <p:cNvPr id="5" name="Footer Placeholder 4">
            <a:extLst>
              <a:ext uri="{FF2B5EF4-FFF2-40B4-BE49-F238E27FC236}">
                <a16:creationId xmlns:a16="http://schemas.microsoft.com/office/drawing/2014/main" id="{83C0ED71-D102-4A47-8D49-527E513DAA18}"/>
              </a:ext>
            </a:extLst>
          </p:cNvPr>
          <p:cNvSpPr>
            <a:spLocks noGrp="1"/>
          </p:cNvSpPr>
          <p:nvPr>
            <p:ph type="ftr" sz="quarter" idx="16"/>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DA6974CE-5775-4767-8B2D-E006DC5555FD}"/>
              </a:ext>
            </a:extLst>
          </p:cNvPr>
          <p:cNvSpPr>
            <a:spLocks noGrp="1"/>
          </p:cNvSpPr>
          <p:nvPr>
            <p:ph type="dt" sz="half" idx="17"/>
          </p:nvPr>
        </p:nvSpPr>
        <p:spPr>
          <a:xfrm>
            <a:off x="8412983" y="6172501"/>
            <a:ext cx="2484000" cy="365125"/>
          </a:xfrm>
          <a:prstGeom prst="rect">
            <a:avLst/>
          </a:prstGeom>
        </p:spPr>
        <p:txBody>
          <a:bodyPr/>
          <a:lstStyle/>
          <a:p>
            <a:fld id="{15C1EA3C-26E9-4B87-838B-C7B127160328}" type="datetime1">
              <a:rPr lang="en-AU" noProof="0" smtClean="0"/>
              <a:t>27/7/22</a:t>
            </a:fld>
            <a:endParaRPr lang="en-AU" noProof="0"/>
          </a:p>
        </p:txBody>
      </p:sp>
      <p:sp>
        <p:nvSpPr>
          <p:cNvPr id="6" name="Slide Number Placeholder 5">
            <a:extLst>
              <a:ext uri="{FF2B5EF4-FFF2-40B4-BE49-F238E27FC236}">
                <a16:creationId xmlns:a16="http://schemas.microsoft.com/office/drawing/2014/main" id="{B597E5B4-99B2-4696-8ED1-B7AB1747A2AF}"/>
              </a:ext>
            </a:extLst>
          </p:cNvPr>
          <p:cNvSpPr>
            <a:spLocks noGrp="1"/>
          </p:cNvSpPr>
          <p:nvPr>
            <p:ph type="sldNum" sz="quarter" idx="18"/>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26190450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and two image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lvl1pPr>
              <a:defRPr b="0" i="0">
                <a:latin typeface="Avenir Book" panose="02000503020000020003" pitchFamily="2" charset="0"/>
              </a:defRPr>
            </a:lvl1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60" y="433470"/>
            <a:ext cx="4829370" cy="2789708"/>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68" name="Picture Placeholder 8">
            <a:extLst>
              <a:ext uri="{FF2B5EF4-FFF2-40B4-BE49-F238E27FC236}">
                <a16:creationId xmlns:a16="http://schemas.microsoft.com/office/drawing/2014/main" id="{7F567229-93F4-4028-9012-070DD0F840A5}"/>
              </a:ext>
            </a:extLst>
          </p:cNvPr>
          <p:cNvSpPr>
            <a:spLocks noGrp="1"/>
          </p:cNvSpPr>
          <p:nvPr>
            <p:ph type="pic" sz="quarter" idx="15"/>
          </p:nvPr>
        </p:nvSpPr>
        <p:spPr>
          <a:xfrm>
            <a:off x="6929159" y="3385373"/>
            <a:ext cx="4829371" cy="2787128"/>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4" name="Title 3">
            <a:extLst>
              <a:ext uri="{FF2B5EF4-FFF2-40B4-BE49-F238E27FC236}">
                <a16:creationId xmlns:a16="http://schemas.microsoft.com/office/drawing/2014/main" id="{6CEFDF54-79BF-4A62-9A89-30BB4DEA2CC2}"/>
              </a:ext>
            </a:extLst>
          </p:cNvPr>
          <p:cNvSpPr>
            <a:spLocks noGrp="1"/>
          </p:cNvSpPr>
          <p:nvPr>
            <p:ph type="title" hasCustomPrompt="1"/>
          </p:nvPr>
        </p:nvSpPr>
        <p:spPr>
          <a:xfrm>
            <a:off x="316357" y="395066"/>
            <a:ext cx="6326669" cy="887360"/>
          </a:xfrm>
        </p:spPr>
        <p:txBody>
          <a:bodyPr/>
          <a:lstStyle/>
          <a:p>
            <a:r>
              <a:rPr lang="en-US"/>
              <a:t>Slide Title</a:t>
            </a:r>
            <a:endParaRPr lang="en-AU"/>
          </a:p>
        </p:txBody>
      </p:sp>
      <p:sp>
        <p:nvSpPr>
          <p:cNvPr id="5" name="Footer Placeholder 4">
            <a:extLst>
              <a:ext uri="{FF2B5EF4-FFF2-40B4-BE49-F238E27FC236}">
                <a16:creationId xmlns:a16="http://schemas.microsoft.com/office/drawing/2014/main" id="{11136EA4-84ED-4506-A242-5F0C906222BB}"/>
              </a:ext>
            </a:extLst>
          </p:cNvPr>
          <p:cNvSpPr>
            <a:spLocks noGrp="1"/>
          </p:cNvSpPr>
          <p:nvPr>
            <p:ph type="ftr" sz="quarter" idx="17"/>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87D72EC5-4F70-48F3-89D4-91D2D67BE51B}"/>
              </a:ext>
            </a:extLst>
          </p:cNvPr>
          <p:cNvSpPr>
            <a:spLocks noGrp="1"/>
          </p:cNvSpPr>
          <p:nvPr>
            <p:ph type="dt" sz="half" idx="18"/>
          </p:nvPr>
        </p:nvSpPr>
        <p:spPr>
          <a:xfrm>
            <a:off x="8412983" y="6172501"/>
            <a:ext cx="2484000" cy="365125"/>
          </a:xfrm>
          <a:prstGeom prst="rect">
            <a:avLst/>
          </a:prstGeom>
        </p:spPr>
        <p:txBody>
          <a:bodyPr/>
          <a:lstStyle/>
          <a:p>
            <a:fld id="{15C1EA3C-26E9-4B87-838B-C7B127160328}" type="datetime1">
              <a:rPr lang="en-AU" noProof="0" smtClean="0"/>
              <a:t>27/7/22</a:t>
            </a:fld>
            <a:endParaRPr lang="en-AU" noProof="0"/>
          </a:p>
        </p:txBody>
      </p:sp>
      <p:sp>
        <p:nvSpPr>
          <p:cNvPr id="6" name="Slide Number Placeholder 5">
            <a:extLst>
              <a:ext uri="{FF2B5EF4-FFF2-40B4-BE49-F238E27FC236}">
                <a16:creationId xmlns:a16="http://schemas.microsoft.com/office/drawing/2014/main" id="{2610718A-D70B-4A4B-A26A-0BF5E34D0069}"/>
              </a:ext>
            </a:extLst>
          </p:cNvPr>
          <p:cNvSpPr>
            <a:spLocks noGrp="1"/>
          </p:cNvSpPr>
          <p:nvPr>
            <p:ph type="sldNum" sz="quarter" idx="19"/>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42908954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ext and three images">
    <p:spTree>
      <p:nvGrpSpPr>
        <p:cNvPr id="1" name=""/>
        <p:cNvGrpSpPr/>
        <p:nvPr/>
      </p:nvGrpSpPr>
      <p:grpSpPr>
        <a:xfrm>
          <a:off x="0" y="0"/>
          <a:ext cx="0" cy="0"/>
          <a:chOff x="0" y="0"/>
          <a:chExt cx="0" cy="0"/>
        </a:xfrm>
      </p:grpSpPr>
      <p:sp>
        <p:nvSpPr>
          <p:cNvPr id="16" name="Picture Placeholder 8">
            <a:extLst>
              <a:ext uri="{FF2B5EF4-FFF2-40B4-BE49-F238E27FC236}">
                <a16:creationId xmlns:a16="http://schemas.microsoft.com/office/drawing/2014/main" id="{2A85445C-DF4B-4BAF-BA3E-2C7E13C69663}"/>
              </a:ext>
            </a:extLst>
          </p:cNvPr>
          <p:cNvSpPr>
            <a:spLocks noGrp="1"/>
          </p:cNvSpPr>
          <p:nvPr>
            <p:ph type="pic" sz="quarter" idx="22"/>
          </p:nvPr>
        </p:nvSpPr>
        <p:spPr>
          <a:xfrm>
            <a:off x="6929159" y="3385373"/>
            <a:ext cx="4829371" cy="2787128"/>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lvl1pPr>
              <a:defRPr b="0" i="0">
                <a:latin typeface="Avenir Book" panose="02000503020000020003" pitchFamily="2" charset="0"/>
              </a:defRPr>
            </a:lvl1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60" y="433469"/>
            <a:ext cx="2340000" cy="2789709"/>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69" name="Picture Placeholder 8">
            <a:extLst>
              <a:ext uri="{FF2B5EF4-FFF2-40B4-BE49-F238E27FC236}">
                <a16:creationId xmlns:a16="http://schemas.microsoft.com/office/drawing/2014/main" id="{6216071A-78A2-4FC2-B4B9-1FB87C0B3056}"/>
              </a:ext>
            </a:extLst>
          </p:cNvPr>
          <p:cNvSpPr>
            <a:spLocks noGrp="1"/>
          </p:cNvSpPr>
          <p:nvPr>
            <p:ph type="pic" sz="quarter" idx="16"/>
          </p:nvPr>
        </p:nvSpPr>
        <p:spPr>
          <a:xfrm>
            <a:off x="9465648" y="433469"/>
            <a:ext cx="2292882" cy="2789709"/>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4" name="Title 3">
            <a:extLst>
              <a:ext uri="{FF2B5EF4-FFF2-40B4-BE49-F238E27FC236}">
                <a16:creationId xmlns:a16="http://schemas.microsoft.com/office/drawing/2014/main" id="{2A715146-2554-48EE-B19F-EB08682D4D75}"/>
              </a:ext>
            </a:extLst>
          </p:cNvPr>
          <p:cNvSpPr>
            <a:spLocks noGrp="1"/>
          </p:cNvSpPr>
          <p:nvPr>
            <p:ph type="title" hasCustomPrompt="1"/>
          </p:nvPr>
        </p:nvSpPr>
        <p:spPr>
          <a:xfrm>
            <a:off x="316357" y="395066"/>
            <a:ext cx="6326669" cy="887360"/>
          </a:xfrm>
        </p:spPr>
        <p:txBody>
          <a:bodyPr/>
          <a:lstStyle/>
          <a:p>
            <a:r>
              <a:rPr lang="en-US"/>
              <a:t>Slide Title</a:t>
            </a:r>
            <a:endParaRPr lang="en-AU"/>
          </a:p>
        </p:txBody>
      </p:sp>
      <p:sp>
        <p:nvSpPr>
          <p:cNvPr id="5" name="Footer Placeholder 4">
            <a:extLst>
              <a:ext uri="{FF2B5EF4-FFF2-40B4-BE49-F238E27FC236}">
                <a16:creationId xmlns:a16="http://schemas.microsoft.com/office/drawing/2014/main" id="{FA7FBC23-2E1D-42B9-B06F-441D2E530D67}"/>
              </a:ext>
            </a:extLst>
          </p:cNvPr>
          <p:cNvSpPr>
            <a:spLocks noGrp="1"/>
          </p:cNvSpPr>
          <p:nvPr>
            <p:ph type="ftr" sz="quarter" idx="18"/>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BFBB8C37-F6A7-408B-AED7-05A293BD9B5C}"/>
              </a:ext>
            </a:extLst>
          </p:cNvPr>
          <p:cNvSpPr>
            <a:spLocks noGrp="1"/>
          </p:cNvSpPr>
          <p:nvPr>
            <p:ph type="dt" sz="half" idx="19"/>
          </p:nvPr>
        </p:nvSpPr>
        <p:spPr>
          <a:xfrm>
            <a:off x="8412983" y="6172501"/>
            <a:ext cx="2484000" cy="365125"/>
          </a:xfrm>
          <a:prstGeom prst="rect">
            <a:avLst/>
          </a:prstGeom>
        </p:spPr>
        <p:txBody>
          <a:bodyPr/>
          <a:lstStyle/>
          <a:p>
            <a:fld id="{15C1EA3C-26E9-4B87-838B-C7B127160328}" type="datetime1">
              <a:rPr lang="en-AU" noProof="0" smtClean="0"/>
              <a:t>27/7/22</a:t>
            </a:fld>
            <a:endParaRPr lang="en-AU" noProof="0"/>
          </a:p>
        </p:txBody>
      </p:sp>
      <p:sp>
        <p:nvSpPr>
          <p:cNvPr id="6" name="Slide Number Placeholder 5">
            <a:extLst>
              <a:ext uri="{FF2B5EF4-FFF2-40B4-BE49-F238E27FC236}">
                <a16:creationId xmlns:a16="http://schemas.microsoft.com/office/drawing/2014/main" id="{D217EB9A-C91F-4B28-8363-238C69D8FF42}"/>
              </a:ext>
            </a:extLst>
          </p:cNvPr>
          <p:cNvSpPr>
            <a:spLocks noGrp="1"/>
          </p:cNvSpPr>
          <p:nvPr>
            <p:ph type="sldNum" sz="quarter" idx="20"/>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41765027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and four images">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E0A0B3FD-4538-4369-83B6-70C4DFCECFF6}"/>
              </a:ext>
            </a:extLst>
          </p:cNvPr>
          <p:cNvSpPr>
            <a:spLocks noGrp="1"/>
          </p:cNvSpPr>
          <p:nvPr>
            <p:ph type="pic" sz="quarter" idx="24"/>
          </p:nvPr>
        </p:nvSpPr>
        <p:spPr>
          <a:xfrm>
            <a:off x="6929159" y="3385373"/>
            <a:ext cx="4829371" cy="2787128"/>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16" name="Picture Placeholder 8">
            <a:extLst>
              <a:ext uri="{FF2B5EF4-FFF2-40B4-BE49-F238E27FC236}">
                <a16:creationId xmlns:a16="http://schemas.microsoft.com/office/drawing/2014/main" id="{B2A43BD1-0F4A-4FE6-96C0-15FBFE85BD1F}"/>
              </a:ext>
            </a:extLst>
          </p:cNvPr>
          <p:cNvSpPr>
            <a:spLocks noGrp="1"/>
          </p:cNvSpPr>
          <p:nvPr>
            <p:ph type="pic" sz="quarter" idx="25"/>
          </p:nvPr>
        </p:nvSpPr>
        <p:spPr>
          <a:xfrm>
            <a:off x="6929160" y="433469"/>
            <a:ext cx="2340000" cy="2789709"/>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lvl1pPr>
              <a:defRPr b="0" i="0">
                <a:latin typeface="Avenir Book" panose="02000503020000020003" pitchFamily="2" charset="0"/>
              </a:defRPr>
            </a:lvl1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69" name="Picture Placeholder 8">
            <a:extLst>
              <a:ext uri="{FF2B5EF4-FFF2-40B4-BE49-F238E27FC236}">
                <a16:creationId xmlns:a16="http://schemas.microsoft.com/office/drawing/2014/main" id="{6216071A-78A2-4FC2-B4B9-1FB87C0B3056}"/>
              </a:ext>
            </a:extLst>
          </p:cNvPr>
          <p:cNvSpPr>
            <a:spLocks noGrp="1"/>
          </p:cNvSpPr>
          <p:nvPr>
            <p:ph type="pic" sz="quarter" idx="16"/>
          </p:nvPr>
        </p:nvSpPr>
        <p:spPr>
          <a:xfrm>
            <a:off x="9456458" y="433469"/>
            <a:ext cx="2302072" cy="1331839"/>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70" name="Picture Placeholder 8">
            <a:extLst>
              <a:ext uri="{FF2B5EF4-FFF2-40B4-BE49-F238E27FC236}">
                <a16:creationId xmlns:a16="http://schemas.microsoft.com/office/drawing/2014/main" id="{FA4A79D4-E349-4EBC-AEB1-516796BF6A3A}"/>
              </a:ext>
            </a:extLst>
          </p:cNvPr>
          <p:cNvSpPr>
            <a:spLocks noGrp="1"/>
          </p:cNvSpPr>
          <p:nvPr>
            <p:ph type="pic" sz="quarter" idx="17"/>
          </p:nvPr>
        </p:nvSpPr>
        <p:spPr>
          <a:xfrm>
            <a:off x="9456458" y="1953366"/>
            <a:ext cx="2302072" cy="1273502"/>
          </a:xfrm>
          <a:solidFill>
            <a:schemeClr val="bg1">
              <a:lumMod val="85000"/>
            </a:schemeClr>
          </a:solidFill>
        </p:spPr>
        <p:txBody>
          <a:bodyPr>
            <a:normAutofit/>
          </a:bodyPr>
          <a:lstStyle>
            <a:lvl1pPr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4" name="Title 3">
            <a:extLst>
              <a:ext uri="{FF2B5EF4-FFF2-40B4-BE49-F238E27FC236}">
                <a16:creationId xmlns:a16="http://schemas.microsoft.com/office/drawing/2014/main" id="{AB543F44-FB67-4998-BE74-154B2E107900}"/>
              </a:ext>
            </a:extLst>
          </p:cNvPr>
          <p:cNvSpPr>
            <a:spLocks noGrp="1"/>
          </p:cNvSpPr>
          <p:nvPr>
            <p:ph type="title" hasCustomPrompt="1"/>
          </p:nvPr>
        </p:nvSpPr>
        <p:spPr>
          <a:xfrm>
            <a:off x="316357" y="395066"/>
            <a:ext cx="6326669" cy="887360"/>
          </a:xfrm>
        </p:spPr>
        <p:txBody>
          <a:bodyPr/>
          <a:lstStyle/>
          <a:p>
            <a:r>
              <a:rPr lang="en-US"/>
              <a:t>Slide Title</a:t>
            </a:r>
            <a:endParaRPr lang="en-AU"/>
          </a:p>
        </p:txBody>
      </p:sp>
      <p:sp>
        <p:nvSpPr>
          <p:cNvPr id="5" name="Footer Placeholder 4">
            <a:extLst>
              <a:ext uri="{FF2B5EF4-FFF2-40B4-BE49-F238E27FC236}">
                <a16:creationId xmlns:a16="http://schemas.microsoft.com/office/drawing/2014/main" id="{D612DDF1-862D-4D1D-A8F8-0AA91E60F74F}"/>
              </a:ext>
            </a:extLst>
          </p:cNvPr>
          <p:cNvSpPr>
            <a:spLocks noGrp="1"/>
          </p:cNvSpPr>
          <p:nvPr>
            <p:ph type="ftr" sz="quarter" idx="19"/>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3895DF14-2515-429C-B3CC-7063B560D420}"/>
              </a:ext>
            </a:extLst>
          </p:cNvPr>
          <p:cNvSpPr>
            <a:spLocks noGrp="1"/>
          </p:cNvSpPr>
          <p:nvPr>
            <p:ph type="dt" sz="half" idx="22"/>
          </p:nvPr>
        </p:nvSpPr>
        <p:spPr>
          <a:xfrm>
            <a:off x="8412983" y="6172501"/>
            <a:ext cx="2484000" cy="365125"/>
          </a:xfrm>
          <a:prstGeom prst="rect">
            <a:avLst/>
          </a:prstGeom>
        </p:spPr>
        <p:txBody>
          <a:bodyPr/>
          <a:lstStyle/>
          <a:p>
            <a:fld id="{15C1EA3C-26E9-4B87-838B-C7B127160328}" type="datetime1">
              <a:rPr lang="en-AU" noProof="0" smtClean="0"/>
              <a:t>27/7/22</a:t>
            </a:fld>
            <a:endParaRPr lang="en-AU" noProof="0"/>
          </a:p>
        </p:txBody>
      </p:sp>
      <p:sp>
        <p:nvSpPr>
          <p:cNvPr id="6" name="Slide Number Placeholder 5">
            <a:extLst>
              <a:ext uri="{FF2B5EF4-FFF2-40B4-BE49-F238E27FC236}">
                <a16:creationId xmlns:a16="http://schemas.microsoft.com/office/drawing/2014/main" id="{6B923CC6-05EA-4B5E-8619-45B5D426CFF2}"/>
              </a:ext>
            </a:extLst>
          </p:cNvPr>
          <p:cNvSpPr>
            <a:spLocks noGrp="1"/>
          </p:cNvSpPr>
          <p:nvPr>
            <p:ph type="sldNum" sz="quarter" idx="23"/>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25674155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F749F30-B44D-43F1-B0D5-603E1F271B81}"/>
              </a:ext>
            </a:extLst>
          </p:cNvPr>
          <p:cNvSpPr/>
          <p:nvPr userDrawn="1"/>
        </p:nvSpPr>
        <p:spPr>
          <a:xfrm>
            <a:off x="10839546" y="101089"/>
            <a:ext cx="1245238" cy="1364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433470" y="433470"/>
            <a:ext cx="11325062" cy="5991061"/>
          </a:xfrm>
          <a:solidFill>
            <a:schemeClr val="bg1">
              <a:lumMod val="85000"/>
            </a:schemeClr>
          </a:solidFill>
        </p:spPr>
        <p:txBody>
          <a:bodyPr lIns="936000" tIns="180000" rIns="180000" bIns="180000">
            <a:normAutofit/>
          </a:bodyPr>
          <a:lstStyle>
            <a:lvl1pPr algn="l" rtl="0">
              <a:defRPr sz="1600" b="0" i="0">
                <a:solidFill>
                  <a:schemeClr val="tx1">
                    <a:lumMod val="50000"/>
                    <a:lumOff val="50000"/>
                  </a:schemeClr>
                </a:solidFill>
                <a:latin typeface="Avenir Book" panose="02000503020000020003" pitchFamily="2" charset="0"/>
              </a:defRPr>
            </a:lvl1pPr>
          </a:lstStyle>
          <a:p>
            <a:r>
              <a:rPr lang="en-US" dirty="0"/>
              <a:t>Click icon to add picture</a:t>
            </a:r>
            <a:endParaRPr lang="en-AU" dirty="0"/>
          </a:p>
        </p:txBody>
      </p:sp>
      <p:sp>
        <p:nvSpPr>
          <p:cNvPr id="129" name="Text Placeholder 140">
            <a:extLst>
              <a:ext uri="{FF2B5EF4-FFF2-40B4-BE49-F238E27FC236}">
                <a16:creationId xmlns:a16="http://schemas.microsoft.com/office/drawing/2014/main" id="{74E4AFED-1C0E-4349-B4D8-5619735862FA}"/>
              </a:ext>
            </a:extLst>
          </p:cNvPr>
          <p:cNvSpPr>
            <a:spLocks noGrp="1"/>
          </p:cNvSpPr>
          <p:nvPr>
            <p:ph type="body" sz="quarter" idx="16" hasCustomPrompt="1"/>
          </p:nvPr>
        </p:nvSpPr>
        <p:spPr>
          <a:xfrm>
            <a:off x="2313784" y="2007045"/>
            <a:ext cx="2965787" cy="826466"/>
          </a:xfrm>
        </p:spPr>
        <p:txBody>
          <a:bodyPr/>
          <a:lstStyle>
            <a:lvl1pPr>
              <a:spcBef>
                <a:spcPts val="500"/>
              </a:spcBef>
              <a:defRPr b="0" i="0">
                <a:solidFill>
                  <a:schemeClr val="bg1"/>
                </a:solidFill>
                <a:latin typeface="Avenir Book" panose="02000503020000020003" pitchFamily="2" charset="0"/>
              </a:defRPr>
            </a:lvl1pPr>
            <a:lvl2pPr marL="0" indent="0">
              <a:buNone/>
              <a:defRPr sz="2000">
                <a:solidFill>
                  <a:schemeClr val="bg1"/>
                </a:solidFill>
              </a:defRPr>
            </a:lvl2pPr>
            <a:lvl3pPr marL="0" indent="0">
              <a:buNone/>
              <a:defRPr sz="2000" b="0">
                <a:solidFill>
                  <a:schemeClr val="bg1"/>
                </a:solidFill>
              </a:defRPr>
            </a:lvl3pPr>
            <a:lvl4pPr>
              <a:defRPr sz="2000" b="0">
                <a:solidFill>
                  <a:schemeClr val="bg1"/>
                </a:solidFill>
              </a:defRPr>
            </a:lvl4pPr>
            <a:lvl5pPr>
              <a:defRPr sz="2000" b="0">
                <a:solidFill>
                  <a:schemeClr val="bg1"/>
                </a:solidFill>
              </a:defRPr>
            </a:lvl5pPr>
            <a:lvl6pPr>
              <a:defRPr sz="2000" b="0" i="0">
                <a:solidFill>
                  <a:schemeClr val="bg1"/>
                </a:solidFill>
                <a:latin typeface="Avenir Book" panose="02000503020000020003" pitchFamily="2" charset="0"/>
              </a:defRPr>
            </a:lvl6pPr>
            <a:lvl7pPr>
              <a:defRPr sz="2000" b="0" i="0">
                <a:solidFill>
                  <a:schemeClr val="bg1"/>
                </a:solidFill>
                <a:latin typeface="Avenir Book" panose="02000503020000020003" pitchFamily="2" charset="0"/>
              </a:defRPr>
            </a:lvl7pPr>
            <a:lvl8pPr>
              <a:defRPr sz="2000" b="0" i="0">
                <a:solidFill>
                  <a:schemeClr val="bg1"/>
                </a:solidFill>
                <a:latin typeface="Avenir Book" panose="02000503020000020003" pitchFamily="2" charset="0"/>
              </a:defRPr>
            </a:lvl8pPr>
            <a:lvl9pPr>
              <a:defRPr sz="2000" b="0" i="0">
                <a:solidFill>
                  <a:schemeClr val="bg1"/>
                </a:solidFill>
                <a:latin typeface="Avenir Book" panose="02000503020000020003" pitchFamily="2" charset="0"/>
              </a:defRPr>
            </a:lvl9pPr>
          </a:lstStyle>
          <a:p>
            <a:pPr lvl="0"/>
            <a:r>
              <a:rPr lang="en-AU" noProof="0" dirty="0"/>
              <a:t>Use this for dark images</a:t>
            </a:r>
          </a:p>
          <a:p>
            <a:pPr lvl="0"/>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5</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
        <p:nvSpPr>
          <p:cNvPr id="131" name="Text Placeholder 140">
            <a:extLst>
              <a:ext uri="{FF2B5EF4-FFF2-40B4-BE49-F238E27FC236}">
                <a16:creationId xmlns:a16="http://schemas.microsoft.com/office/drawing/2014/main" id="{3990CB9E-67EF-4DD1-AF68-044AF2AC02B8}"/>
              </a:ext>
            </a:extLst>
          </p:cNvPr>
          <p:cNvSpPr>
            <a:spLocks noGrp="1"/>
          </p:cNvSpPr>
          <p:nvPr>
            <p:ph type="body" sz="quarter" idx="17" hasCustomPrompt="1"/>
          </p:nvPr>
        </p:nvSpPr>
        <p:spPr>
          <a:xfrm>
            <a:off x="6945656" y="2007045"/>
            <a:ext cx="2965787" cy="826466"/>
          </a:xfrm>
        </p:spPr>
        <p:txBody>
          <a:bodyPr/>
          <a:lstStyle>
            <a:lvl1pPr>
              <a:spcBef>
                <a:spcPts val="500"/>
              </a:spcBef>
              <a:defRPr b="0" i="0">
                <a:solidFill>
                  <a:schemeClr val="tx2"/>
                </a:solidFill>
                <a:latin typeface="Avenir Book" panose="02000503020000020003" pitchFamily="2" charset="0"/>
              </a:defRPr>
            </a:lvl1pPr>
            <a:lvl2pPr marL="0" indent="0">
              <a:buNone/>
              <a:defRPr sz="2000">
                <a:solidFill>
                  <a:schemeClr val="tx2"/>
                </a:solidFill>
              </a:defRPr>
            </a:lvl2pPr>
            <a:lvl3pPr marL="0" indent="0">
              <a:buNone/>
              <a:defRPr sz="2000" b="0">
                <a:solidFill>
                  <a:schemeClr val="tx2"/>
                </a:solidFill>
              </a:defRPr>
            </a:lvl3pPr>
            <a:lvl4pPr>
              <a:defRPr sz="2000" b="0">
                <a:solidFill>
                  <a:schemeClr val="tx2"/>
                </a:solidFill>
              </a:defRPr>
            </a:lvl4pPr>
            <a:lvl5pPr>
              <a:defRPr sz="2000" b="0">
                <a:solidFill>
                  <a:schemeClr val="tx2"/>
                </a:solidFill>
              </a:defRPr>
            </a:lvl5pPr>
            <a:lvl6pPr>
              <a:defRPr sz="2000" b="0" i="0">
                <a:solidFill>
                  <a:schemeClr val="tx2"/>
                </a:solidFill>
                <a:latin typeface="Avenir Book" panose="02000503020000020003" pitchFamily="2" charset="0"/>
              </a:defRPr>
            </a:lvl6pPr>
            <a:lvl7pPr>
              <a:defRPr sz="2000" b="0" i="0">
                <a:solidFill>
                  <a:schemeClr val="tx2"/>
                </a:solidFill>
                <a:latin typeface="Avenir Book" panose="02000503020000020003" pitchFamily="2" charset="0"/>
              </a:defRPr>
            </a:lvl7pPr>
            <a:lvl8pPr>
              <a:defRPr sz="2000" b="0" i="0">
                <a:solidFill>
                  <a:schemeClr val="tx2"/>
                </a:solidFill>
                <a:latin typeface="Avenir Book" panose="02000503020000020003" pitchFamily="2" charset="0"/>
              </a:defRPr>
            </a:lvl8pPr>
            <a:lvl9pPr>
              <a:defRPr sz="2000" b="0" i="0">
                <a:solidFill>
                  <a:schemeClr val="tx2"/>
                </a:solidFill>
                <a:latin typeface="Avenir Book" panose="02000503020000020003" pitchFamily="2" charset="0"/>
              </a:defRPr>
            </a:lvl9pPr>
          </a:lstStyle>
          <a:p>
            <a:pPr lvl="0"/>
            <a:r>
              <a:rPr lang="en-AU" noProof="0" dirty="0"/>
              <a:t>Use this for light images</a:t>
            </a:r>
            <a:br>
              <a:rPr lang="en-AU" noProof="0" dirty="0"/>
            </a:br>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5</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Tree>
    <p:extLst>
      <p:ext uri="{BB962C8B-B14F-4D97-AF65-F5344CB8AC3E}">
        <p14:creationId xmlns:p14="http://schemas.microsoft.com/office/powerpoint/2010/main" val="338255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5E2EB-EC72-974D-A180-F2B1638BD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4445F6-A5A3-BF4B-ACD1-D070B2D147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661D35-56C4-2045-A4B5-577DDCD77D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3E3973-B403-FF4E-ADF2-238A89972F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D475FF-9192-4B4B-8853-642CBE93E6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76713-FDB5-9C49-B3D9-C25BBA98F2C1}"/>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8" name="Footer Placeholder 7">
            <a:extLst>
              <a:ext uri="{FF2B5EF4-FFF2-40B4-BE49-F238E27FC236}">
                <a16:creationId xmlns:a16="http://schemas.microsoft.com/office/drawing/2014/main" id="{1B5571C2-3940-FC42-ADA0-E331E2789F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2B91A-FBFE-9449-81A1-CE5B5BA540E7}"/>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2297044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559FF-22B9-6748-A5CF-C8E436ACA8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BDCD9A-1F51-9249-87AE-BCCA71438BC8}"/>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4" name="Footer Placeholder 3">
            <a:extLst>
              <a:ext uri="{FF2B5EF4-FFF2-40B4-BE49-F238E27FC236}">
                <a16:creationId xmlns:a16="http://schemas.microsoft.com/office/drawing/2014/main" id="{0FFB62A4-725E-E343-999F-A352E0A1F6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1979BF-B85E-B54D-95A5-C5C171C50333}"/>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410437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535312-B4F1-9249-A0B4-EC8057D0F383}"/>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3" name="Footer Placeholder 2">
            <a:extLst>
              <a:ext uri="{FF2B5EF4-FFF2-40B4-BE49-F238E27FC236}">
                <a16:creationId xmlns:a16="http://schemas.microsoft.com/office/drawing/2014/main" id="{2254BFC8-F28E-674D-907A-429AE2E72C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696203-0B55-814B-8A44-120A0BF34E03}"/>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6683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69BE-8B1D-CE45-8050-DCEAC7E83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1F4586-675B-8145-BF55-0B3E50CF21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D93753-F283-644E-8F2A-B2E38CDBAE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30CC18-19D1-BD45-84FF-E6E15C58EC8B}"/>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6" name="Footer Placeholder 5">
            <a:extLst>
              <a:ext uri="{FF2B5EF4-FFF2-40B4-BE49-F238E27FC236}">
                <a16:creationId xmlns:a16="http://schemas.microsoft.com/office/drawing/2014/main" id="{30969123-4FED-6546-886A-6189D65CE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7191B-CDA9-D844-9D25-A432D15BB0A4}"/>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39854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D816-E7AA-B54F-9A36-2DB9790680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DA2860-3115-784D-8D41-A7A03F51EA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B1D0BB-720B-0342-9A10-1DBD7EE72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A28010-5659-9D49-A8E1-B371D4EDE3D4}"/>
              </a:ext>
            </a:extLst>
          </p:cNvPr>
          <p:cNvSpPr>
            <a:spLocks noGrp="1"/>
          </p:cNvSpPr>
          <p:nvPr>
            <p:ph type="dt" sz="half" idx="10"/>
          </p:nvPr>
        </p:nvSpPr>
        <p:spPr/>
        <p:txBody>
          <a:bodyPr/>
          <a:lstStyle/>
          <a:p>
            <a:fld id="{6122662E-597D-9749-A6CA-4982C8278E36}" type="datetimeFigureOut">
              <a:rPr lang="en-US" smtClean="0"/>
              <a:t>7/27/22</a:t>
            </a:fld>
            <a:endParaRPr lang="en-US"/>
          </a:p>
        </p:txBody>
      </p:sp>
      <p:sp>
        <p:nvSpPr>
          <p:cNvPr id="6" name="Footer Placeholder 5">
            <a:extLst>
              <a:ext uri="{FF2B5EF4-FFF2-40B4-BE49-F238E27FC236}">
                <a16:creationId xmlns:a16="http://schemas.microsoft.com/office/drawing/2014/main" id="{4BC8AD64-2E40-0840-8CC9-4AA39C62C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92AEA-5E58-664B-984D-4972D4D073DE}"/>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423907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26" Type="http://schemas.openxmlformats.org/officeDocument/2006/relationships/slideLayout" Target="../slideLayouts/slideLayout44.xml"/><Relationship Id="rId3" Type="http://schemas.openxmlformats.org/officeDocument/2006/relationships/slideLayout" Target="../slideLayouts/slideLayout21.xml"/><Relationship Id="rId21" Type="http://schemas.openxmlformats.org/officeDocument/2006/relationships/slideLayout" Target="../slideLayouts/slideLayout39.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5" Type="http://schemas.openxmlformats.org/officeDocument/2006/relationships/slideLayout" Target="../slideLayouts/slideLayout43.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29" Type="http://schemas.openxmlformats.org/officeDocument/2006/relationships/slideLayout" Target="../slideLayouts/slideLayout47.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24" Type="http://schemas.openxmlformats.org/officeDocument/2006/relationships/slideLayout" Target="../slideLayouts/slideLayout42.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23" Type="http://schemas.openxmlformats.org/officeDocument/2006/relationships/slideLayout" Target="../slideLayouts/slideLayout41.xml"/><Relationship Id="rId28" Type="http://schemas.openxmlformats.org/officeDocument/2006/relationships/slideLayout" Target="../slideLayouts/slideLayout46.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31"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slideLayout" Target="../slideLayouts/slideLayout40.xml"/><Relationship Id="rId27" Type="http://schemas.openxmlformats.org/officeDocument/2006/relationships/slideLayout" Target="../slideLayouts/slideLayout45.xml"/><Relationship Id="rId30"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164865-48B6-F146-8ABA-DE76E70DB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70DF49-D0F9-7548-B3A6-84F23FF7DF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B885D-616A-4C40-BCAB-BC0B4EF4C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2662E-597D-9749-A6CA-4982C8278E36}" type="datetimeFigureOut">
              <a:rPr lang="en-US" smtClean="0"/>
              <a:t>7/27/22</a:t>
            </a:fld>
            <a:endParaRPr lang="en-US"/>
          </a:p>
        </p:txBody>
      </p:sp>
      <p:sp>
        <p:nvSpPr>
          <p:cNvPr id="5" name="Footer Placeholder 4">
            <a:extLst>
              <a:ext uri="{FF2B5EF4-FFF2-40B4-BE49-F238E27FC236}">
                <a16:creationId xmlns:a16="http://schemas.microsoft.com/office/drawing/2014/main" id="{728DD851-26E3-A040-8867-AFEB04323B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4BF638-FEF0-3F45-AE44-8A32D1D74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D35E8-EACA-D74B-A171-E8DA9C228F6C}" type="slidenum">
              <a:rPr lang="en-US" smtClean="0"/>
              <a:t>‹#›</a:t>
            </a:fld>
            <a:endParaRPr lang="en-US"/>
          </a:p>
        </p:txBody>
      </p:sp>
    </p:spTree>
    <p:extLst>
      <p:ext uri="{BB962C8B-B14F-4D97-AF65-F5344CB8AC3E}">
        <p14:creationId xmlns:p14="http://schemas.microsoft.com/office/powerpoint/2010/main" val="193514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 id="2147483664" r:id="rId14"/>
    <p:sldLayoutId id="2147483671" r:id="rId15"/>
    <p:sldLayoutId id="2147483705" r:id="rId16"/>
    <p:sldLayoutId id="2147483706" r:id="rId17"/>
    <p:sldLayoutId id="2147483707"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9561C-11B4-4CC4-B271-3E59C981A78C}"/>
              </a:ext>
            </a:extLst>
          </p:cNvPr>
          <p:cNvSpPr>
            <a:spLocks noGrp="1"/>
          </p:cNvSpPr>
          <p:nvPr>
            <p:ph type="title"/>
          </p:nvPr>
        </p:nvSpPr>
        <p:spPr>
          <a:xfrm>
            <a:off x="935301" y="445866"/>
            <a:ext cx="10296000" cy="887360"/>
          </a:xfrm>
          <a:prstGeom prst="rect">
            <a:avLst/>
          </a:prstGeom>
        </p:spPr>
        <p:txBody>
          <a:bodyPr vert="horz" lIns="91440" tIns="45720" rIns="91440" bIns="45720" rtlCol="0" anchor="t" anchorCtr="0">
            <a:normAutofit/>
          </a:bodyPr>
          <a:lstStyle/>
          <a:p>
            <a:r>
              <a:rPr lang="en-US" noProof="0" dirty="0"/>
              <a:t>Click to edit Master title style</a:t>
            </a:r>
            <a:endParaRPr lang="en-AU" noProof="0" dirty="0"/>
          </a:p>
        </p:txBody>
      </p:sp>
      <p:sp>
        <p:nvSpPr>
          <p:cNvPr id="3" name="Text Placeholder 2">
            <a:extLst>
              <a:ext uri="{FF2B5EF4-FFF2-40B4-BE49-F238E27FC236}">
                <a16:creationId xmlns:a16="http://schemas.microsoft.com/office/drawing/2014/main" id="{03A81F4D-4B89-424A-BC66-199E1E666FD1}"/>
              </a:ext>
            </a:extLst>
          </p:cNvPr>
          <p:cNvSpPr>
            <a:spLocks noGrp="1"/>
          </p:cNvSpPr>
          <p:nvPr>
            <p:ph type="body" idx="1"/>
          </p:nvPr>
        </p:nvSpPr>
        <p:spPr>
          <a:xfrm>
            <a:off x="935301" y="1557815"/>
            <a:ext cx="10300501" cy="4376944"/>
          </a:xfrm>
          <a:prstGeom prst="rect">
            <a:avLst/>
          </a:prstGeom>
        </p:spPr>
        <p:txBody>
          <a:bodyPr vert="horz" lIns="91440" tIns="45720" rIns="91440" bIns="45720" rtlCol="0">
            <a:noAutofit/>
          </a:bodyPr>
          <a:lstStyle/>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Tree>
    <p:extLst>
      <p:ext uri="{BB962C8B-B14F-4D97-AF65-F5344CB8AC3E}">
        <p14:creationId xmlns:p14="http://schemas.microsoft.com/office/powerpoint/2010/main" val="295081609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Lst>
  <p:hf hdr="0" ftr="0" dt="0"/>
  <p:txStyles>
    <p:titleStyle>
      <a:lvl1pPr algn="ctr" defTabSz="914400" rtl="0" eaLnBrk="1" latinLnBrk="0" hangingPunct="1">
        <a:lnSpc>
          <a:spcPct val="90000"/>
        </a:lnSpc>
        <a:spcBef>
          <a:spcPct val="0"/>
        </a:spcBef>
        <a:buNone/>
        <a:defRPr sz="5400" b="0" i="0" kern="1200">
          <a:solidFill>
            <a:srgbClr val="229CD0"/>
          </a:solidFill>
          <a:latin typeface="Avenir Book" panose="02000503020000020003" pitchFamily="2" charset="0"/>
          <a:ea typeface="Avenir Book" panose="02000503020000020003" pitchFamily="2" charset="0"/>
          <a:cs typeface="Avenir Book" panose="02000503020000020003" pitchFamily="2" charset="0"/>
        </a:defRPr>
      </a:lvl1pPr>
    </p:titleStyle>
    <p:body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Avenir Book" panose="02000503020000020003" pitchFamily="2" charset="0"/>
          <a:ea typeface="Avenir Book" panose="02000503020000020003" pitchFamily="2" charset="0"/>
          <a:cs typeface="Avenir Book" panose="02000503020000020003" pitchFamily="2"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Avenir Book" panose="02000503020000020003" pitchFamily="2" charset="0"/>
          <a:ea typeface="Avenir Book" panose="02000503020000020003" pitchFamily="2" charset="0"/>
          <a:cs typeface="Avenir Book" panose="02000503020000020003" pitchFamily="2"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rlc.org.au/training/resources/financial-abuse"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rlc.org.au/training/resources/financial-abuse"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www.facebook.com/help/1682395428676916/"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hyperlink" Target="http://www.rlc.org.au/training/resources/financial-abuse"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hyperlink" Target="http://rlc.org.au/training" TargetMode="External"/><Relationship Id="rId2" Type="http://schemas.openxmlformats.org/officeDocument/2006/relationships/image" Target="../media/image4.png"/><Relationship Id="rId1" Type="http://schemas.openxmlformats.org/officeDocument/2006/relationships/slideLayout" Target="../slideLayouts/slideLayout34.xml"/><Relationship Id="rId4" Type="http://schemas.openxmlformats.org/officeDocument/2006/relationships/hyperlink" Target="mailto:education@rlc.org.au"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hyperlink" Target="http://www.rlc.org.au/training/resources/financial-abuse"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31DBEED-DD08-EF44-8C8D-81F1056BBFC2}"/>
              </a:ext>
            </a:extLst>
          </p:cNvPr>
          <p:cNvSpPr>
            <a:spLocks noGrp="1"/>
          </p:cNvSpPr>
          <p:nvPr>
            <p:ph type="subTitle" idx="1"/>
          </p:nvPr>
        </p:nvSpPr>
        <p:spPr/>
        <p:txBody>
          <a:bodyPr/>
          <a:lstStyle/>
          <a:p>
            <a:r>
              <a:rPr lang="en-AU" sz="4800" dirty="0">
                <a:latin typeface="Avenir Book" panose="02000503020000020003" pitchFamily="2" charset="0"/>
                <a:cs typeface="Arial"/>
              </a:rPr>
              <a:t>Resolving financial abuse legal issues with telco providers</a:t>
            </a:r>
          </a:p>
        </p:txBody>
      </p:sp>
    </p:spTree>
    <p:extLst>
      <p:ext uri="{BB962C8B-B14F-4D97-AF65-F5344CB8AC3E}">
        <p14:creationId xmlns:p14="http://schemas.microsoft.com/office/powerpoint/2010/main" val="232509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Avenir Book" panose="02000503020000020003" pitchFamily="2" charset="0"/>
              </a:rPr>
              <a:t>Industry guidelines &amp; policies</a:t>
            </a:r>
          </a:p>
        </p:txBody>
      </p:sp>
      <p:sp>
        <p:nvSpPr>
          <p:cNvPr id="3" name="Text Placeholder 2"/>
          <p:cNvSpPr>
            <a:spLocks noGrp="1"/>
          </p:cNvSpPr>
          <p:nvPr>
            <p:ph type="body" sz="quarter" idx="13"/>
          </p:nvPr>
        </p:nvSpPr>
        <p:spPr/>
        <p:txBody>
          <a:bodyPr>
            <a:normAutofit/>
          </a:bodyPr>
          <a:lstStyle/>
          <a:p>
            <a:pPr marL="457200" indent="-457200">
              <a:buFont typeface="Arial" panose="020B0604020202020204" pitchFamily="34" charset="0"/>
              <a:buChar char="•"/>
            </a:pPr>
            <a:r>
              <a:rPr lang="en-US" sz="2400" b="1" dirty="0"/>
              <a:t>Communications Alliance Industry Guideline: </a:t>
            </a:r>
            <a:r>
              <a:rPr lang="en-US" sz="2400" b="1" dirty="0">
                <a:latin typeface="Avenir Book" panose="02000503020000020003" pitchFamily="2" charset="0"/>
              </a:rPr>
              <a:t>Assisting customers experiencing domestic and family violence</a:t>
            </a:r>
            <a:br>
              <a:rPr lang="en-US" sz="2400" b="1" dirty="0">
                <a:latin typeface="Avenir Book" panose="02000503020000020003" pitchFamily="2" charset="0"/>
              </a:rPr>
            </a:br>
            <a:endParaRPr lang="en-US" sz="2400" dirty="0">
              <a:latin typeface="Avenir Book" panose="02000503020000020003" pitchFamily="2" charset="0"/>
            </a:endParaRPr>
          </a:p>
          <a:p>
            <a:pPr marL="457200" indent="-457200">
              <a:buFont typeface="Arial" panose="020B0604020202020204" pitchFamily="34" charset="0"/>
              <a:buChar char="•"/>
            </a:pPr>
            <a:r>
              <a:rPr lang="en-US" sz="2400" b="1" dirty="0">
                <a:latin typeface="Avenir Book" panose="02000503020000020003" pitchFamily="2" charset="0"/>
              </a:rPr>
              <a:t>Telecommunications Industry Ombudsman (TIO)</a:t>
            </a:r>
            <a:r>
              <a:rPr lang="en-US" sz="2400" dirty="0">
                <a:latin typeface="Avenir Book" panose="02000503020000020003" pitchFamily="2" charset="0"/>
              </a:rPr>
              <a:t>: Assisting and responding to customers in financial hardship: Principles and practices – guide for telecommunications providers</a:t>
            </a:r>
            <a:br>
              <a:rPr lang="en-US" sz="2400" dirty="0">
                <a:latin typeface="Avenir Book" panose="02000503020000020003" pitchFamily="2" charset="0"/>
              </a:rPr>
            </a:br>
            <a:endParaRPr lang="en-US" sz="2400" dirty="0">
              <a:latin typeface="Avenir Book" panose="02000503020000020003" pitchFamily="2" charset="0"/>
            </a:endParaRPr>
          </a:p>
          <a:p>
            <a:pPr marL="457200" indent="-457200">
              <a:buFont typeface="Arial" panose="020B0604020202020204" pitchFamily="34" charset="0"/>
              <a:buChar char="•"/>
            </a:pPr>
            <a:r>
              <a:rPr lang="en-US" sz="2400" b="1" dirty="0">
                <a:latin typeface="Avenir Book" panose="02000503020000020003" pitchFamily="2" charset="0"/>
              </a:rPr>
              <a:t>Telecommunications Consumer Protections (TCP) Code</a:t>
            </a:r>
          </a:p>
        </p:txBody>
      </p:sp>
      <p:sp>
        <p:nvSpPr>
          <p:cNvPr id="4" name="Text Placeholder 3"/>
          <p:cNvSpPr>
            <a:spLocks noGrp="1"/>
          </p:cNvSpPr>
          <p:nvPr>
            <p:ph type="body" sz="quarter" idx="14"/>
          </p:nvPr>
        </p:nvSpPr>
        <p:spPr>
          <a:xfrm>
            <a:off x="1219200" y="5746750"/>
            <a:ext cx="9717088" cy="874713"/>
          </a:xfrm>
        </p:spPr>
        <p:txBody>
          <a:bodyPr>
            <a:normAutofit/>
          </a:bodyPr>
          <a:lstStyle/>
          <a:p>
            <a:pPr marL="0" lvl="0" indent="0" algn="ctr">
              <a:buNone/>
            </a:pPr>
            <a:r>
              <a:rPr lang="en-US" dirty="0">
                <a:latin typeface="Avenir Book" panose="02000503020000020003" pitchFamily="2" charset="0"/>
              </a:rPr>
              <a:t>RESOURCES: </a:t>
            </a:r>
            <a:r>
              <a:rPr lang="en-US" dirty="0">
                <a:latin typeface="Avenir Book" panose="02000503020000020003" pitchFamily="2" charset="0"/>
                <a:hlinkClick r:id="rId3">
                  <a:extLst>
                    <a:ext uri="{A12FA001-AC4F-418D-AE19-62706E023703}">
                      <ahyp:hlinkClr xmlns:ahyp="http://schemas.microsoft.com/office/drawing/2018/hyperlinkcolor" val="tx"/>
                    </a:ext>
                  </a:extLst>
                </a:hlinkClick>
              </a:rPr>
              <a:t>www.rlc.org.au/training/resources/financial-abuse</a:t>
            </a:r>
            <a:endParaRPr lang="en-US" dirty="0">
              <a:latin typeface="Avenir Book" panose="02000503020000020003" pitchFamily="2" charset="0"/>
            </a:endParaRPr>
          </a:p>
        </p:txBody>
      </p:sp>
    </p:spTree>
    <p:extLst>
      <p:ext uri="{BB962C8B-B14F-4D97-AF65-F5344CB8AC3E}">
        <p14:creationId xmlns:p14="http://schemas.microsoft.com/office/powerpoint/2010/main" val="3949869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Avenir Book" panose="02000503020000020003" pitchFamily="2" charset="0"/>
              </a:rPr>
              <a:t>Telco DV support policies</a:t>
            </a:r>
          </a:p>
        </p:txBody>
      </p:sp>
      <p:sp>
        <p:nvSpPr>
          <p:cNvPr id="3" name="Text Placeholder 2"/>
          <p:cNvSpPr>
            <a:spLocks noGrp="1"/>
          </p:cNvSpPr>
          <p:nvPr>
            <p:ph type="body" sz="quarter" idx="13"/>
          </p:nvPr>
        </p:nvSpPr>
        <p:spPr/>
        <p:txBody>
          <a:bodyPr>
            <a:normAutofit/>
          </a:bodyPr>
          <a:lstStyle/>
          <a:p>
            <a:pPr marL="457200" indent="-457200">
              <a:buFont typeface="Arial" panose="020B0604020202020204" pitchFamily="34" charset="0"/>
              <a:buChar char="•"/>
            </a:pPr>
            <a:r>
              <a:rPr lang="en-US" sz="2400" b="1" dirty="0"/>
              <a:t>Telstra </a:t>
            </a:r>
          </a:p>
          <a:p>
            <a:pPr marL="457200" indent="-457200">
              <a:buFont typeface="Arial" panose="020B0604020202020204" pitchFamily="34" charset="0"/>
              <a:buChar char="•"/>
            </a:pPr>
            <a:endParaRPr lang="en-US" sz="2400" b="1" dirty="0"/>
          </a:p>
          <a:p>
            <a:pPr marL="457200" indent="-457200">
              <a:buFont typeface="Arial" panose="020B0604020202020204" pitchFamily="34" charset="0"/>
              <a:buChar char="•"/>
            </a:pPr>
            <a:r>
              <a:rPr lang="en-US" sz="2400" b="1" dirty="0"/>
              <a:t>Telstra “SAFE” team</a:t>
            </a:r>
          </a:p>
          <a:p>
            <a:pPr marL="457200" indent="-457200">
              <a:buFont typeface="Arial" panose="020B0604020202020204" pitchFamily="34" charset="0"/>
              <a:buChar char="•"/>
            </a:pPr>
            <a:endParaRPr lang="en-US" sz="2400" b="1" dirty="0"/>
          </a:p>
          <a:p>
            <a:pPr marL="457200" indent="-457200">
              <a:buFont typeface="Arial" panose="020B0604020202020204" pitchFamily="34" charset="0"/>
              <a:buChar char="•"/>
            </a:pPr>
            <a:r>
              <a:rPr lang="en-US" sz="2400" b="1" dirty="0"/>
              <a:t>Optus </a:t>
            </a:r>
            <a:br>
              <a:rPr lang="en-US" sz="2400" b="1" dirty="0"/>
            </a:br>
            <a:endParaRPr lang="en-US" sz="2400" b="1" dirty="0"/>
          </a:p>
          <a:p>
            <a:pPr marL="457200" indent="-457200">
              <a:buFont typeface="Arial" panose="020B0604020202020204" pitchFamily="34" charset="0"/>
              <a:buChar char="•"/>
            </a:pPr>
            <a:r>
              <a:rPr lang="en-US" sz="2400" b="1" dirty="0"/>
              <a:t>Vodafone</a:t>
            </a:r>
            <a:endParaRPr lang="en-US" sz="2400" dirty="0">
              <a:latin typeface="Avenir Book" panose="02000503020000020003" pitchFamily="2" charset="0"/>
            </a:endParaRPr>
          </a:p>
        </p:txBody>
      </p:sp>
      <p:sp>
        <p:nvSpPr>
          <p:cNvPr id="4" name="Text Placeholder 3"/>
          <p:cNvSpPr>
            <a:spLocks noGrp="1"/>
          </p:cNvSpPr>
          <p:nvPr>
            <p:ph type="body" sz="quarter" idx="14"/>
          </p:nvPr>
        </p:nvSpPr>
        <p:spPr>
          <a:xfrm>
            <a:off x="1219200" y="5746750"/>
            <a:ext cx="9717088" cy="874713"/>
          </a:xfrm>
        </p:spPr>
        <p:txBody>
          <a:bodyPr>
            <a:normAutofit/>
          </a:bodyPr>
          <a:lstStyle/>
          <a:p>
            <a:pPr marL="0" lvl="0" indent="0" algn="ctr">
              <a:buNone/>
            </a:pPr>
            <a:r>
              <a:rPr lang="en-US" dirty="0">
                <a:latin typeface="Avenir Book" panose="02000503020000020003" pitchFamily="2" charset="0"/>
              </a:rPr>
              <a:t>RESOURCES: </a:t>
            </a:r>
            <a:r>
              <a:rPr lang="en-US" dirty="0">
                <a:latin typeface="Avenir Book" panose="02000503020000020003" pitchFamily="2" charset="0"/>
                <a:hlinkClick r:id="rId3">
                  <a:extLst>
                    <a:ext uri="{A12FA001-AC4F-418D-AE19-62706E023703}">
                      <ahyp:hlinkClr xmlns:ahyp="http://schemas.microsoft.com/office/drawing/2018/hyperlinkcolor" val="tx"/>
                    </a:ext>
                  </a:extLst>
                </a:hlinkClick>
              </a:rPr>
              <a:t>www.rlc.org.au/training/resources/financial-abuse</a:t>
            </a:r>
            <a:endParaRPr lang="en-US" dirty="0">
              <a:latin typeface="Avenir Book" panose="02000503020000020003" pitchFamily="2" charset="0"/>
            </a:endParaRPr>
          </a:p>
        </p:txBody>
      </p:sp>
    </p:spTree>
    <p:extLst>
      <p:ext uri="{BB962C8B-B14F-4D97-AF65-F5344CB8AC3E}">
        <p14:creationId xmlns:p14="http://schemas.microsoft.com/office/powerpoint/2010/main" val="57393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9B28-90E0-C145-9EB2-7CC906A219CB}"/>
              </a:ext>
            </a:extLst>
          </p:cNvPr>
          <p:cNvSpPr>
            <a:spLocks noGrp="1"/>
          </p:cNvSpPr>
          <p:nvPr>
            <p:ph type="title"/>
          </p:nvPr>
        </p:nvSpPr>
        <p:spPr/>
        <p:txBody>
          <a:bodyPr>
            <a:normAutofit/>
          </a:bodyPr>
          <a:lstStyle/>
          <a:p>
            <a:r>
              <a:rPr lang="en-US" sz="4800" dirty="0">
                <a:latin typeface="Avenir Book" panose="02000503020000020003" pitchFamily="2" charset="0"/>
              </a:rPr>
              <a:t>Best practice</a:t>
            </a:r>
          </a:p>
        </p:txBody>
      </p:sp>
      <p:sp>
        <p:nvSpPr>
          <p:cNvPr id="3" name="Text Placeholder 2">
            <a:extLst>
              <a:ext uri="{FF2B5EF4-FFF2-40B4-BE49-F238E27FC236}">
                <a16:creationId xmlns:a16="http://schemas.microsoft.com/office/drawing/2014/main" id="{B00581D6-EA2C-F647-B70E-579F1E9E4570}"/>
              </a:ext>
            </a:extLst>
          </p:cNvPr>
          <p:cNvSpPr>
            <a:spLocks noGrp="1"/>
          </p:cNvSpPr>
          <p:nvPr>
            <p:ph type="body" sz="quarter" idx="13"/>
          </p:nvPr>
        </p:nvSpPr>
        <p:spPr>
          <a:xfrm>
            <a:off x="1041399" y="1748940"/>
            <a:ext cx="10834244" cy="4397860"/>
          </a:xfrm>
        </p:spPr>
        <p:txBody>
          <a:bodyPr>
            <a:noAutofit/>
          </a:bodyPr>
          <a:lstStyle/>
          <a:p>
            <a:pPr marL="457200" indent="-457200">
              <a:buFont typeface="Arial" panose="020B0604020202020204" pitchFamily="34" charset="0"/>
              <a:buChar char="•"/>
            </a:pPr>
            <a:r>
              <a:rPr lang="en-US" sz="2400" dirty="0">
                <a:latin typeface="Avenir Book" panose="02000503020000020003" pitchFamily="2" charset="0"/>
              </a:rPr>
              <a:t>Most </a:t>
            </a:r>
            <a:r>
              <a:rPr lang="en-US" sz="2400" dirty="0" err="1">
                <a:latin typeface="Avenir Book" panose="02000503020000020003" pitchFamily="2" charset="0"/>
              </a:rPr>
              <a:t>telcos</a:t>
            </a:r>
            <a:r>
              <a:rPr lang="en-US" sz="2400" dirty="0">
                <a:latin typeface="Avenir Book" panose="02000503020000020003" pitchFamily="2" charset="0"/>
              </a:rPr>
              <a:t> specifically include domestic violence in their financial hardship policies</a:t>
            </a:r>
          </a:p>
          <a:p>
            <a:pPr marL="457200" indent="-457200">
              <a:buFont typeface="Arial" panose="020B0604020202020204" pitchFamily="34" charset="0"/>
              <a:buChar char="•"/>
            </a:pPr>
            <a:r>
              <a:rPr lang="en-AU" sz="2400" b="1" dirty="0">
                <a:latin typeface="Avenir Book" panose="02000503020000020003" pitchFamily="2" charset="0"/>
              </a:rPr>
              <a:t>Telco providers should not require documentation or ‘evidence’ of family violence except, in limited circumstances, EITHER a protection order, court order, statutory declaration or letter from support service</a:t>
            </a:r>
          </a:p>
          <a:p>
            <a:pPr marL="457200" indent="-457200">
              <a:buFont typeface="Arial" panose="020B0604020202020204" pitchFamily="34" charset="0"/>
              <a:buChar char="•"/>
            </a:pPr>
            <a:r>
              <a:rPr lang="en-AU" sz="2400" dirty="0">
                <a:latin typeface="Avenir Book" panose="02000503020000020003" pitchFamily="2" charset="0"/>
              </a:rPr>
              <a:t>Clear information about processes for removal of a perpetrator from the customer’s account and what will happen (eg. will they be notified)</a:t>
            </a:r>
          </a:p>
        </p:txBody>
      </p:sp>
    </p:spTree>
    <p:extLst>
      <p:ext uri="{BB962C8B-B14F-4D97-AF65-F5344CB8AC3E}">
        <p14:creationId xmlns:p14="http://schemas.microsoft.com/office/powerpoint/2010/main" val="62907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0AB6-16CB-494D-9F4F-02F8C71814EF}"/>
              </a:ext>
            </a:extLst>
          </p:cNvPr>
          <p:cNvSpPr>
            <a:spLocks noGrp="1"/>
          </p:cNvSpPr>
          <p:nvPr>
            <p:ph type="title"/>
          </p:nvPr>
        </p:nvSpPr>
        <p:spPr/>
        <p:txBody>
          <a:bodyPr>
            <a:normAutofit/>
          </a:bodyPr>
          <a:lstStyle/>
          <a:p>
            <a:r>
              <a:rPr lang="en-US" sz="4800" dirty="0">
                <a:latin typeface="Avenir Book" panose="02000503020000020003" pitchFamily="2" charset="0"/>
              </a:rPr>
              <a:t>Making contact</a:t>
            </a:r>
          </a:p>
        </p:txBody>
      </p:sp>
      <p:sp>
        <p:nvSpPr>
          <p:cNvPr id="3" name="Text Placeholder 2">
            <a:extLst>
              <a:ext uri="{FF2B5EF4-FFF2-40B4-BE49-F238E27FC236}">
                <a16:creationId xmlns:a16="http://schemas.microsoft.com/office/drawing/2014/main" id="{8610D790-4AE6-9D4B-9558-60FB48D24968}"/>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US" sz="2200" dirty="0">
                <a:latin typeface="Avenir Book" panose="02000503020000020003" pitchFamily="2" charset="0"/>
              </a:rPr>
              <a:t>Many </a:t>
            </a:r>
            <a:r>
              <a:rPr lang="en-US" sz="2200" dirty="0" err="1">
                <a:latin typeface="Avenir Book" panose="02000503020000020003" pitchFamily="2" charset="0"/>
              </a:rPr>
              <a:t>telcos</a:t>
            </a:r>
            <a:r>
              <a:rPr lang="en-US" sz="2200" dirty="0">
                <a:latin typeface="Avenir Book" panose="02000503020000020003" pitchFamily="2" charset="0"/>
              </a:rPr>
              <a:t> use busy call centres as the first line of contact with customers and won’t speak with advocates without authority from the account holder.</a:t>
            </a:r>
          </a:p>
          <a:p>
            <a:pPr marL="457200" indent="-457200">
              <a:buFont typeface="Arial" panose="020B0604020202020204" pitchFamily="34" charset="0"/>
              <a:buChar char="•"/>
            </a:pPr>
            <a:r>
              <a:rPr lang="en-US" sz="2200" dirty="0">
                <a:latin typeface="Avenir Book" panose="02000503020000020003" pitchFamily="2" charset="0"/>
              </a:rPr>
              <a:t>Staff may not be trained to understand DV and financial abuse. They may ask your client for details about the abuse which can be distressing. It is best to communicate directly with the hardship team once you have authority, preferably in writing so you can keep track of delays and follow up as needed.</a:t>
            </a:r>
          </a:p>
          <a:p>
            <a:pPr marL="457200" indent="-457200">
              <a:buFont typeface="Arial" panose="020B0604020202020204" pitchFamily="34" charset="0"/>
              <a:buChar char="•"/>
            </a:pPr>
            <a:r>
              <a:rPr lang="en-US" sz="2200" dirty="0">
                <a:latin typeface="Avenir Book" panose="02000503020000020003" pitchFamily="2" charset="0"/>
              </a:rPr>
              <a:t>Push back on any requests for evidence of DV (refer to industry guideline).</a:t>
            </a:r>
          </a:p>
        </p:txBody>
      </p:sp>
    </p:spTree>
    <p:extLst>
      <p:ext uri="{BB962C8B-B14F-4D97-AF65-F5344CB8AC3E}">
        <p14:creationId xmlns:p14="http://schemas.microsoft.com/office/powerpoint/2010/main" val="1712458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0AB6-16CB-494D-9F4F-02F8C71814EF}"/>
              </a:ext>
            </a:extLst>
          </p:cNvPr>
          <p:cNvSpPr>
            <a:spLocks noGrp="1"/>
          </p:cNvSpPr>
          <p:nvPr>
            <p:ph type="title"/>
          </p:nvPr>
        </p:nvSpPr>
        <p:spPr/>
        <p:txBody>
          <a:bodyPr>
            <a:normAutofit/>
          </a:bodyPr>
          <a:lstStyle/>
          <a:p>
            <a:r>
              <a:rPr lang="en-US" sz="4800" dirty="0"/>
              <a:t>Phone plans</a:t>
            </a:r>
          </a:p>
        </p:txBody>
      </p:sp>
      <p:sp>
        <p:nvSpPr>
          <p:cNvPr id="3" name="Text Placeholder 2">
            <a:extLst>
              <a:ext uri="{FF2B5EF4-FFF2-40B4-BE49-F238E27FC236}">
                <a16:creationId xmlns:a16="http://schemas.microsoft.com/office/drawing/2014/main" id="{8610D790-4AE6-9D4B-9558-60FB48D24968}"/>
              </a:ext>
            </a:extLst>
          </p:cNvPr>
          <p:cNvSpPr>
            <a:spLocks noGrp="1"/>
          </p:cNvSpPr>
          <p:nvPr>
            <p:ph type="body" sz="quarter" idx="13"/>
          </p:nvPr>
        </p:nvSpPr>
        <p:spPr>
          <a:xfrm>
            <a:off x="1041400" y="1748940"/>
            <a:ext cx="10122786" cy="4397860"/>
          </a:xfrm>
        </p:spPr>
        <p:txBody>
          <a:bodyPr>
            <a:noAutofit/>
          </a:bodyPr>
          <a:lstStyle/>
          <a:p>
            <a:pPr marL="457200" indent="-457200">
              <a:buFont typeface="Arial" panose="020B0604020202020204" pitchFamily="34" charset="0"/>
              <a:buChar char="•"/>
            </a:pPr>
            <a:r>
              <a:rPr lang="en-US" sz="1800" dirty="0">
                <a:latin typeface="Avenir Book" panose="02000503020000020003" pitchFamily="2" charset="0"/>
              </a:rPr>
              <a:t>Speak to your client about their communication needs. Consider privacy, safety and connection to family, friends and other supports.</a:t>
            </a:r>
          </a:p>
          <a:p>
            <a:pPr marL="457200" indent="-457200">
              <a:buFont typeface="Arial" panose="020B0604020202020204" pitchFamily="34" charset="0"/>
              <a:buChar char="•"/>
            </a:pPr>
            <a:r>
              <a:rPr lang="en-US" sz="1800" dirty="0">
                <a:latin typeface="Avenir Book" panose="02000503020000020003" pitchFamily="2" charset="0"/>
              </a:rPr>
              <a:t>Try to negotiate for any </a:t>
            </a:r>
            <a:r>
              <a:rPr lang="en-US" sz="1800" b="1" dirty="0">
                <a:latin typeface="Avenir Book" panose="02000503020000020003" pitchFamily="2" charset="0"/>
              </a:rPr>
              <a:t>post-paid contracts to be cancelled and the client to be moved onto a pre-paid contract</a:t>
            </a:r>
            <a:r>
              <a:rPr lang="en-US" sz="1800" dirty="0">
                <a:latin typeface="Avenir Book" panose="02000503020000020003" pitchFamily="2" charset="0"/>
              </a:rPr>
              <a:t> (with complimentary free credit).</a:t>
            </a:r>
          </a:p>
          <a:p>
            <a:pPr marL="457200" indent="-457200">
              <a:buFont typeface="Arial" panose="020B0604020202020204" pitchFamily="34" charset="0"/>
              <a:buChar char="•"/>
            </a:pPr>
            <a:r>
              <a:rPr lang="en-US" sz="1800" dirty="0">
                <a:latin typeface="Avenir Book" panose="02000503020000020003" pitchFamily="2" charset="0"/>
              </a:rPr>
              <a:t>Where account not in clients name (client is ‘on ex- partners plan’) </a:t>
            </a:r>
            <a:r>
              <a:rPr lang="en-US" sz="1800" dirty="0" err="1">
                <a:latin typeface="Avenir Book" panose="02000503020000020003" pitchFamily="2" charset="0"/>
              </a:rPr>
              <a:t>Telcos</a:t>
            </a:r>
            <a:r>
              <a:rPr lang="en-US" sz="1800" dirty="0">
                <a:latin typeface="Avenir Book" panose="02000503020000020003" pitchFamily="2" charset="0"/>
              </a:rPr>
              <a:t> can transfer service to new number / account. </a:t>
            </a:r>
          </a:p>
          <a:p>
            <a:pPr marL="457200" indent="-457200">
              <a:buFont typeface="Arial" panose="020B0604020202020204" pitchFamily="34" charset="0"/>
              <a:buChar char="•"/>
            </a:pPr>
            <a:r>
              <a:rPr lang="en-US" sz="1800" dirty="0">
                <a:latin typeface="Avenir Book" panose="02000503020000020003" pitchFamily="2" charset="0"/>
              </a:rPr>
              <a:t>New phone number: Depending on the client’s wishes and safety concerns, they may want to have their phone number changed and/or contacts transferred over. Phone numbers </a:t>
            </a:r>
          </a:p>
          <a:p>
            <a:pPr marL="457200" indent="-457200">
              <a:buFont typeface="Arial" panose="020B0604020202020204" pitchFamily="34" charset="0"/>
              <a:buChar char="•"/>
            </a:pPr>
            <a:r>
              <a:rPr lang="en-US" sz="1800" dirty="0">
                <a:latin typeface="Avenir Book" panose="02000503020000020003" pitchFamily="2" charset="0"/>
              </a:rPr>
              <a:t>Work with the telco to </a:t>
            </a:r>
            <a:r>
              <a:rPr lang="en-US" sz="1800" dirty="0" err="1">
                <a:latin typeface="Avenir Book" panose="02000503020000020003" pitchFamily="2" charset="0"/>
              </a:rPr>
              <a:t>minimise</a:t>
            </a:r>
            <a:r>
              <a:rPr lang="en-US" sz="1800" dirty="0">
                <a:latin typeface="Avenir Book" panose="02000503020000020003" pitchFamily="2" charset="0"/>
              </a:rPr>
              <a:t> safety risks, e.g. if disconnecting perpetrator’s phone, is it safer to do so without warning or give them notice?</a:t>
            </a:r>
          </a:p>
        </p:txBody>
      </p:sp>
    </p:spTree>
    <p:extLst>
      <p:ext uri="{BB962C8B-B14F-4D97-AF65-F5344CB8AC3E}">
        <p14:creationId xmlns:p14="http://schemas.microsoft.com/office/powerpoint/2010/main" val="169019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0AB6-16CB-494D-9F4F-02F8C71814EF}"/>
              </a:ext>
            </a:extLst>
          </p:cNvPr>
          <p:cNvSpPr>
            <a:spLocks noGrp="1"/>
          </p:cNvSpPr>
          <p:nvPr>
            <p:ph type="title"/>
          </p:nvPr>
        </p:nvSpPr>
        <p:spPr/>
        <p:txBody>
          <a:bodyPr>
            <a:normAutofit/>
          </a:bodyPr>
          <a:lstStyle/>
          <a:p>
            <a:r>
              <a:rPr lang="en-US" sz="4800" dirty="0"/>
              <a:t>Phone handsets</a:t>
            </a:r>
          </a:p>
        </p:txBody>
      </p:sp>
      <p:sp>
        <p:nvSpPr>
          <p:cNvPr id="3" name="Text Placeholder 2">
            <a:extLst>
              <a:ext uri="{FF2B5EF4-FFF2-40B4-BE49-F238E27FC236}">
                <a16:creationId xmlns:a16="http://schemas.microsoft.com/office/drawing/2014/main" id="{8610D790-4AE6-9D4B-9558-60FB48D24968}"/>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US" sz="1800" dirty="0">
                <a:latin typeface="Avenir Book" panose="02000503020000020003" pitchFamily="2" charset="0"/>
              </a:rPr>
              <a:t>Check if the client’s mobile handset is included in the contract and if so, how much they still need to pay off (and any applicable cancellation fees).</a:t>
            </a:r>
          </a:p>
          <a:p>
            <a:pPr marL="457200" indent="-457200">
              <a:buFont typeface="Arial" panose="020B0604020202020204" pitchFamily="34" charset="0"/>
              <a:buChar char="•"/>
            </a:pPr>
            <a:r>
              <a:rPr lang="en-US" sz="1800" dirty="0" err="1">
                <a:latin typeface="Avenir Book" panose="02000503020000020003" pitchFamily="2" charset="0"/>
              </a:rPr>
              <a:t>Telcos</a:t>
            </a:r>
            <a:r>
              <a:rPr lang="en-US" sz="1800" dirty="0">
                <a:latin typeface="Avenir Book" panose="02000503020000020003" pitchFamily="2" charset="0"/>
              </a:rPr>
              <a:t> may agree to waive the amount owing on the handset if it is returned in good condition. If so, make sure the client has an alternative phone to use.</a:t>
            </a:r>
          </a:p>
          <a:p>
            <a:pPr marL="457200" indent="-457200">
              <a:buFont typeface="Arial" panose="020B0604020202020204" pitchFamily="34" charset="0"/>
              <a:buChar char="•"/>
            </a:pPr>
            <a:r>
              <a:rPr lang="en-US" sz="1800" dirty="0">
                <a:latin typeface="Avenir Book" panose="02000503020000020003" pitchFamily="2" charset="0"/>
              </a:rPr>
              <a:t>If the handset is damaged, check if the client has been paying for insurance. If the handset can be repaired or replaced under insurance first, then the client may be able to return the handset in good condition as above.</a:t>
            </a:r>
          </a:p>
          <a:p>
            <a:pPr marL="457200" indent="-457200">
              <a:buFont typeface="Arial" panose="020B0604020202020204" pitchFamily="34" charset="0"/>
              <a:buChar char="•"/>
            </a:pPr>
            <a:r>
              <a:rPr lang="en-US" sz="1800" dirty="0">
                <a:latin typeface="Avenir Book" panose="02000503020000020003" pitchFamily="2" charset="0"/>
              </a:rPr>
              <a:t>If the perpetrator has the handset and it is not safe for the client to recover it, ask the telco to consider waiving the outstanding handset fee in the client’s name.</a:t>
            </a:r>
          </a:p>
        </p:txBody>
      </p:sp>
    </p:spTree>
    <p:extLst>
      <p:ext uri="{BB962C8B-B14F-4D97-AF65-F5344CB8AC3E}">
        <p14:creationId xmlns:p14="http://schemas.microsoft.com/office/powerpoint/2010/main" val="866757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0AB6-16CB-494D-9F4F-02F8C71814EF}"/>
              </a:ext>
            </a:extLst>
          </p:cNvPr>
          <p:cNvSpPr>
            <a:spLocks noGrp="1"/>
          </p:cNvSpPr>
          <p:nvPr>
            <p:ph type="title"/>
          </p:nvPr>
        </p:nvSpPr>
        <p:spPr/>
        <p:txBody>
          <a:bodyPr>
            <a:normAutofit/>
          </a:bodyPr>
          <a:lstStyle/>
          <a:p>
            <a:r>
              <a:rPr lang="en-US" sz="4800" dirty="0"/>
              <a:t>“Unwelcome” contact</a:t>
            </a:r>
          </a:p>
        </p:txBody>
      </p:sp>
      <p:sp>
        <p:nvSpPr>
          <p:cNvPr id="3" name="Text Placeholder 2">
            <a:extLst>
              <a:ext uri="{FF2B5EF4-FFF2-40B4-BE49-F238E27FC236}">
                <a16:creationId xmlns:a16="http://schemas.microsoft.com/office/drawing/2014/main" id="{8610D790-4AE6-9D4B-9558-60FB48D24968}"/>
              </a:ext>
            </a:extLst>
          </p:cNvPr>
          <p:cNvSpPr>
            <a:spLocks noGrp="1"/>
          </p:cNvSpPr>
          <p:nvPr>
            <p:ph type="body" sz="quarter" idx="13"/>
          </p:nvPr>
        </p:nvSpPr>
        <p:spPr>
          <a:xfrm>
            <a:off x="1041399" y="1748940"/>
            <a:ext cx="10326511" cy="4397860"/>
          </a:xfrm>
        </p:spPr>
        <p:txBody>
          <a:bodyPr>
            <a:noAutofit/>
          </a:bodyPr>
          <a:lstStyle/>
          <a:p>
            <a:pPr marL="457200" indent="-457200">
              <a:buFont typeface="Arial" panose="020B0604020202020204" pitchFamily="34" charset="0"/>
              <a:buChar char="•"/>
            </a:pPr>
            <a:r>
              <a:rPr lang="en-US" sz="1800" dirty="0">
                <a:latin typeface="Avenir Book" panose="02000503020000020003" pitchFamily="2" charset="0"/>
              </a:rPr>
              <a:t>Telcos can take action against a “pattern of unwelcome communication” such as repeated texts or phone calls which involve harassment or threats. They can conduct investigations when this </a:t>
            </a:r>
            <a:r>
              <a:rPr lang="en-US" sz="1800" dirty="0" err="1">
                <a:latin typeface="Avenir Book" panose="02000503020000020003" pitchFamily="2" charset="0"/>
              </a:rPr>
              <a:t>behaviour</a:t>
            </a:r>
            <a:r>
              <a:rPr lang="en-US" sz="1800" dirty="0">
                <a:latin typeface="Avenir Book" panose="02000503020000020003" pitchFamily="2" charset="0"/>
              </a:rPr>
              <a:t> is reported and issue warnings to the callers.</a:t>
            </a:r>
          </a:p>
          <a:p>
            <a:pPr marL="457200" indent="-457200">
              <a:buFont typeface="Arial" panose="020B0604020202020204" pitchFamily="34" charset="0"/>
              <a:buChar char="•"/>
            </a:pPr>
            <a:r>
              <a:rPr lang="en-US" sz="1800" dirty="0">
                <a:latin typeface="Avenir Book" panose="02000503020000020003" pitchFamily="2" charset="0"/>
              </a:rPr>
              <a:t>They can also provide advice on blocking and screening unwelcome calls – through the telco service or by using the handset to block certain numbers. </a:t>
            </a:r>
          </a:p>
          <a:p>
            <a:pPr marL="457200" indent="-457200">
              <a:buFont typeface="Arial" panose="020B0604020202020204" pitchFamily="34" charset="0"/>
              <a:buChar char="•"/>
            </a:pPr>
            <a:r>
              <a:rPr lang="en-US" sz="1800" dirty="0">
                <a:latin typeface="Avenir Book" panose="02000503020000020003" pitchFamily="2" charset="0"/>
              </a:rPr>
              <a:t>This is of limited assistance as it generally does not cover contact through third party apps like </a:t>
            </a:r>
            <a:r>
              <a:rPr lang="en-US" sz="1800" dirty="0">
                <a:latin typeface="Avenir Book" panose="02000503020000020003" pitchFamily="2" charset="0"/>
                <a:hlinkClick r:id="rId3"/>
              </a:rPr>
              <a:t>Facebook </a:t>
            </a:r>
            <a:r>
              <a:rPr lang="en-US" sz="1800" dirty="0">
                <a:latin typeface="Avenir Book" panose="02000503020000020003" pitchFamily="2" charset="0"/>
              </a:rPr>
              <a:t>messenger, WhatsApp or Apple iMessage, only the SMS and call service linked to the telco. </a:t>
            </a:r>
          </a:p>
          <a:p>
            <a:pPr marL="457200" indent="-457200">
              <a:buFont typeface="Arial" panose="020B0604020202020204" pitchFamily="34" charset="0"/>
              <a:buChar char="•"/>
            </a:pPr>
            <a:r>
              <a:rPr lang="en-US" sz="1800" dirty="0">
                <a:latin typeface="Avenir Book" panose="02000503020000020003" pitchFamily="2" charset="0"/>
              </a:rPr>
              <a:t>Unwelcome contact through these Apps can be blocked by the user on these services – e.g. </a:t>
            </a:r>
            <a:r>
              <a:rPr lang="en-US" sz="1800" dirty="0">
                <a:latin typeface="Avenir Book" panose="02000503020000020003" pitchFamily="2" charset="0"/>
                <a:hlinkClick r:id="rId3"/>
              </a:rPr>
              <a:t>https://</a:t>
            </a:r>
            <a:r>
              <a:rPr lang="en-US" sz="1800" dirty="0" err="1">
                <a:latin typeface="Avenir Book" panose="02000503020000020003" pitchFamily="2" charset="0"/>
                <a:hlinkClick r:id="rId3"/>
              </a:rPr>
              <a:t>www.facebook.com</a:t>
            </a:r>
            <a:r>
              <a:rPr lang="en-US" sz="1800" dirty="0">
                <a:latin typeface="Avenir Book" panose="02000503020000020003" pitchFamily="2" charset="0"/>
                <a:hlinkClick r:id="rId3"/>
              </a:rPr>
              <a:t>/help/1682395428676916/</a:t>
            </a:r>
            <a:endParaRPr lang="en-US" sz="1800" dirty="0">
              <a:latin typeface="Avenir Book" panose="02000503020000020003" pitchFamily="2" charset="0"/>
            </a:endParaRPr>
          </a:p>
        </p:txBody>
      </p:sp>
    </p:spTree>
    <p:extLst>
      <p:ext uri="{BB962C8B-B14F-4D97-AF65-F5344CB8AC3E}">
        <p14:creationId xmlns:p14="http://schemas.microsoft.com/office/powerpoint/2010/main" val="270730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3. Negotiating with Utilities Providers</a:t>
            </a:r>
          </a:p>
        </p:txBody>
      </p:sp>
    </p:spTree>
    <p:extLst>
      <p:ext uri="{BB962C8B-B14F-4D97-AF65-F5344CB8AC3E}">
        <p14:creationId xmlns:p14="http://schemas.microsoft.com/office/powerpoint/2010/main" val="1033408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96D5-BCE8-4246-AD1E-26C5462B7FF6}"/>
              </a:ext>
            </a:extLst>
          </p:cNvPr>
          <p:cNvSpPr>
            <a:spLocks noGrp="1"/>
          </p:cNvSpPr>
          <p:nvPr>
            <p:ph type="title"/>
          </p:nvPr>
        </p:nvSpPr>
        <p:spPr/>
        <p:txBody>
          <a:bodyPr>
            <a:normAutofit/>
          </a:bodyPr>
          <a:lstStyle/>
          <a:p>
            <a:r>
              <a:rPr lang="en-US" sz="4800" dirty="0"/>
              <a:t>Resources</a:t>
            </a:r>
          </a:p>
        </p:txBody>
      </p:sp>
      <p:sp>
        <p:nvSpPr>
          <p:cNvPr id="3" name="Text Placeholder 2">
            <a:extLst>
              <a:ext uri="{FF2B5EF4-FFF2-40B4-BE49-F238E27FC236}">
                <a16:creationId xmlns:a16="http://schemas.microsoft.com/office/drawing/2014/main" id="{4FD924A2-C5BD-E841-894D-D197398937A1}"/>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US" sz="2400" dirty="0">
                <a:latin typeface="Avenir Book" panose="02000503020000020003" pitchFamily="2" charset="0"/>
              </a:rPr>
              <a:t>Many utility providers also acknowledge domestic violence in their financial hardship policies. Some have specific domestic violence policies and trained staff to identify and assist people experiencing domestic violence. </a:t>
            </a:r>
          </a:p>
          <a:p>
            <a:pPr marL="457200" indent="-457200">
              <a:buFont typeface="Arial" panose="020B0604020202020204" pitchFamily="34" charset="0"/>
              <a:buChar char="•"/>
            </a:pPr>
            <a:r>
              <a:rPr lang="en-US" sz="2400" dirty="0">
                <a:latin typeface="Avenir Book" panose="02000503020000020003" pitchFamily="2" charset="0"/>
              </a:rPr>
              <a:t>Energy &amp; Water Ombudsman NSW</a:t>
            </a:r>
          </a:p>
          <a:p>
            <a:pPr marL="457200" indent="-457200">
              <a:buFont typeface="Arial" panose="020B0604020202020204" pitchFamily="34" charset="0"/>
              <a:buChar char="•"/>
            </a:pPr>
            <a:r>
              <a:rPr lang="en-US" sz="2400" dirty="0">
                <a:latin typeface="Avenir Book" panose="02000503020000020003" pitchFamily="2" charset="0"/>
              </a:rPr>
              <a:t>NSW Energy Accounts Payment Assistance (EAPA) vouchers</a:t>
            </a:r>
          </a:p>
          <a:p>
            <a:pPr marL="457200" indent="-457200">
              <a:buFont typeface="Arial" panose="020B0604020202020204" pitchFamily="34" charset="0"/>
              <a:buChar char="•"/>
            </a:pPr>
            <a:r>
              <a:rPr lang="en-US" sz="2400" dirty="0">
                <a:latin typeface="Avenir Book" panose="02000503020000020003" pitchFamily="2" charset="0"/>
              </a:rPr>
              <a:t>State government rebates</a:t>
            </a:r>
          </a:p>
        </p:txBody>
      </p:sp>
    </p:spTree>
    <p:extLst>
      <p:ext uri="{BB962C8B-B14F-4D97-AF65-F5344CB8AC3E}">
        <p14:creationId xmlns:p14="http://schemas.microsoft.com/office/powerpoint/2010/main" val="3226028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6945-8B79-454D-9CD4-C25019967D40}"/>
              </a:ext>
            </a:extLst>
          </p:cNvPr>
          <p:cNvSpPr>
            <a:spLocks noGrp="1"/>
          </p:cNvSpPr>
          <p:nvPr>
            <p:ph type="title"/>
          </p:nvPr>
        </p:nvSpPr>
        <p:spPr/>
        <p:txBody>
          <a:bodyPr>
            <a:normAutofit/>
          </a:bodyPr>
          <a:lstStyle/>
          <a:p>
            <a:r>
              <a:rPr lang="en-US" sz="4800" dirty="0"/>
              <a:t>Strategy</a:t>
            </a:r>
          </a:p>
        </p:txBody>
      </p:sp>
      <p:sp>
        <p:nvSpPr>
          <p:cNvPr id="3" name="Text Placeholder 2">
            <a:extLst>
              <a:ext uri="{FF2B5EF4-FFF2-40B4-BE49-F238E27FC236}">
                <a16:creationId xmlns:a16="http://schemas.microsoft.com/office/drawing/2014/main" id="{9FF4195D-7307-8D43-84CC-8D1605812A91}"/>
              </a:ext>
            </a:extLst>
          </p:cNvPr>
          <p:cNvSpPr>
            <a:spLocks noGrp="1"/>
          </p:cNvSpPr>
          <p:nvPr>
            <p:ph type="body" sz="quarter" idx="13"/>
          </p:nvPr>
        </p:nvSpPr>
        <p:spPr>
          <a:xfrm>
            <a:off x="1041400" y="1748940"/>
            <a:ext cx="10706100" cy="4397860"/>
          </a:xfrm>
        </p:spPr>
        <p:txBody>
          <a:bodyPr>
            <a:noAutofit/>
          </a:bodyPr>
          <a:lstStyle/>
          <a:p>
            <a:pPr marL="457200" indent="-457200">
              <a:buFont typeface="Arial" panose="020B0604020202020204" pitchFamily="34" charset="0"/>
              <a:buChar char="•"/>
            </a:pPr>
            <a:r>
              <a:rPr lang="en-US" sz="1800" dirty="0">
                <a:latin typeface="Avenir Book" panose="02000503020000020003" pitchFamily="2" charset="0"/>
              </a:rPr>
              <a:t>If your client has left the home and the utilities accounts are in their name, cancel the accounts to immediately limit the debt being accrued in your client’s name. </a:t>
            </a:r>
          </a:p>
          <a:p>
            <a:pPr marL="457200" indent="-457200">
              <a:buFont typeface="Arial" panose="020B0604020202020204" pitchFamily="34" charset="0"/>
              <a:buChar char="•"/>
            </a:pPr>
            <a:r>
              <a:rPr lang="en-US" sz="1800" dirty="0">
                <a:latin typeface="Avenir Book" panose="02000503020000020003" pitchFamily="2" charset="0"/>
              </a:rPr>
              <a:t>If your client remains in the home, raising financial hardship may delay the retailer from disconnecting the service and allow time for an agreement to be reached.  </a:t>
            </a:r>
          </a:p>
          <a:p>
            <a:pPr marL="457200" indent="-457200">
              <a:buFont typeface="Arial" panose="020B0604020202020204" pitchFamily="34" charset="0"/>
              <a:buChar char="•"/>
            </a:pPr>
            <a:r>
              <a:rPr lang="en-US" sz="1800" dirty="0">
                <a:latin typeface="Avenir Book" panose="02000503020000020003" pitchFamily="2" charset="0"/>
              </a:rPr>
              <a:t>Try to request a waiver of the outstanding usage balance and if your client needs ongoing services, assist your client to negotiate a financial hardship arrangement for future usage. Nominating a </a:t>
            </a:r>
            <a:r>
              <a:rPr lang="en-US" sz="1800" dirty="0" err="1">
                <a:latin typeface="Avenir Book" panose="02000503020000020003" pitchFamily="2" charset="0"/>
              </a:rPr>
              <a:t>centrepay</a:t>
            </a:r>
            <a:r>
              <a:rPr lang="en-US" sz="1800" dirty="0">
                <a:latin typeface="Avenir Book" panose="02000503020000020003" pitchFamily="2" charset="0"/>
              </a:rPr>
              <a:t> deduction can be helpful if appropriate. </a:t>
            </a:r>
          </a:p>
          <a:p>
            <a:pPr marL="457200" indent="-457200">
              <a:buFont typeface="Arial" panose="020B0604020202020204" pitchFamily="34" charset="0"/>
              <a:buChar char="•"/>
            </a:pPr>
            <a:r>
              <a:rPr lang="en-US" sz="1800" dirty="0">
                <a:latin typeface="Avenir Book" panose="02000503020000020003" pitchFamily="2" charset="0"/>
              </a:rPr>
              <a:t>Some charities, NGOs and community assistance programs will assist clients in paying their bills on a one-off basis. </a:t>
            </a:r>
          </a:p>
        </p:txBody>
      </p:sp>
    </p:spTree>
    <p:extLst>
      <p:ext uri="{BB962C8B-B14F-4D97-AF65-F5344CB8AC3E}">
        <p14:creationId xmlns:p14="http://schemas.microsoft.com/office/powerpoint/2010/main" val="151997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8501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1275644"/>
            <a:ext cx="5443537" cy="2291645"/>
          </a:xfrm>
        </p:spPr>
        <p:txBody>
          <a:bodyPr/>
          <a:lstStyle/>
          <a:p>
            <a:r>
              <a:rPr lang="en-US" dirty="0">
                <a:cs typeface="Arial"/>
              </a:rPr>
              <a:t>4</a:t>
            </a:r>
            <a:r>
              <a:rPr lang="en-US" dirty="0">
                <a:latin typeface="Avenir Book" panose="02000503020000020003" pitchFamily="2" charset="0"/>
                <a:cs typeface="Arial"/>
              </a:rPr>
              <a:t>. Questions and further resources</a:t>
            </a:r>
          </a:p>
        </p:txBody>
      </p:sp>
      <p:sp>
        <p:nvSpPr>
          <p:cNvPr id="6" name="Text Placeholder 3"/>
          <p:cNvSpPr txBox="1">
            <a:spLocks/>
          </p:cNvSpPr>
          <p:nvPr/>
        </p:nvSpPr>
        <p:spPr>
          <a:xfrm>
            <a:off x="500063" y="3949925"/>
            <a:ext cx="6178928" cy="1645504"/>
          </a:xfrm>
          <a:prstGeom prst="rect">
            <a:avLst/>
          </a:prstGeom>
        </p:spPr>
        <p:txBody>
          <a:bodyPr anchor="t">
            <a:normAutofit/>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r>
              <a:rPr lang="en-US" sz="2400" dirty="0">
                <a:solidFill>
                  <a:schemeClr val="bg1"/>
                </a:solidFill>
                <a:latin typeface="Avenir Book" panose="02000503020000020003" pitchFamily="2" charset="0"/>
                <a:cs typeface="Helvetica"/>
              </a:rPr>
              <a:t>Will Dwyer</a:t>
            </a:r>
            <a:br>
              <a:rPr lang="en-US" sz="2400" dirty="0">
                <a:solidFill>
                  <a:schemeClr val="bg1"/>
                </a:solidFill>
                <a:latin typeface="Avenir Book" panose="02000503020000020003" pitchFamily="2" charset="0"/>
                <a:cs typeface="Helvetica"/>
              </a:rPr>
            </a:br>
            <a:r>
              <a:rPr lang="en-US" sz="2400" dirty="0">
                <a:solidFill>
                  <a:schemeClr val="bg1"/>
                </a:solidFill>
                <a:latin typeface="Avenir Book" panose="02000503020000020003" pitchFamily="2" charset="0"/>
                <a:cs typeface="Helvetica"/>
              </a:rPr>
              <a:t>Solicitor, Financial Abuse Service NSW</a:t>
            </a:r>
            <a:endParaRPr lang="en-US" sz="2400" dirty="0">
              <a:solidFill>
                <a:schemeClr val="bg1"/>
              </a:solidFill>
              <a:latin typeface="Avenir Book" panose="02000503020000020003" pitchFamily="2" charset="0"/>
            </a:endParaRPr>
          </a:p>
          <a:p>
            <a:r>
              <a:rPr lang="en-US" sz="2400" dirty="0">
                <a:solidFill>
                  <a:schemeClr val="bg1"/>
                </a:solidFill>
                <a:latin typeface="Avenir Book" panose="02000503020000020003" pitchFamily="2" charset="0"/>
              </a:rPr>
              <a:t>Redfern Legal Centre</a:t>
            </a:r>
          </a:p>
          <a:p>
            <a:endParaRPr lang="en-US" dirty="0">
              <a:latin typeface="Avenir Book" panose="02000503020000020003" pitchFamily="2" charset="0"/>
            </a:endParaRPr>
          </a:p>
        </p:txBody>
      </p:sp>
      <p:sp>
        <p:nvSpPr>
          <p:cNvPr id="7" name="Text Placeholder 4"/>
          <p:cNvSpPr txBox="1">
            <a:spLocks/>
          </p:cNvSpPr>
          <p:nvPr/>
        </p:nvSpPr>
        <p:spPr>
          <a:xfrm>
            <a:off x="112713" y="5978065"/>
            <a:ext cx="11934825" cy="754062"/>
          </a:xfrm>
          <a:prstGeom prst="rect">
            <a:avLst/>
          </a:prstGeom>
          <a:solidFill>
            <a:schemeClr val="bg1"/>
          </a:solidFill>
        </p:spPr>
        <p:txBody>
          <a:bodyPr anchor="ct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pPr algn="ctr"/>
            <a:r>
              <a:rPr lang="en-US" sz="3200" dirty="0">
                <a:latin typeface="Avenir Book" panose="02000503020000020003" pitchFamily="2" charset="0"/>
              </a:rPr>
              <a:t>RESOURCES: </a:t>
            </a:r>
            <a:r>
              <a:rPr lang="en-US" sz="3200" dirty="0">
                <a:latin typeface="Avenir Book" panose="02000503020000020003" pitchFamily="2" charset="0"/>
                <a:hlinkClick r:id="rId3"/>
              </a:rPr>
              <a:t>www.rlc.org.au/training/resources/financial-abuse</a:t>
            </a:r>
            <a:endParaRPr lang="en-US" sz="3200" dirty="0">
              <a:latin typeface="Avenir Book" panose="02000503020000020003" pitchFamily="2" charset="0"/>
            </a:endParaRPr>
          </a:p>
        </p:txBody>
      </p:sp>
    </p:spTree>
    <p:extLst>
      <p:ext uri="{BB962C8B-B14F-4D97-AF65-F5344CB8AC3E}">
        <p14:creationId xmlns:p14="http://schemas.microsoft.com/office/powerpoint/2010/main" val="661562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4"/>
          </p:nvPr>
        </p:nvPicPr>
        <p:blipFill>
          <a:blip r:embed="rId2" cstate="print">
            <a:extLst>
              <a:ext uri="{28A0092B-C50C-407E-A947-70E740481C1C}">
                <a14:useLocalDpi xmlns:a14="http://schemas.microsoft.com/office/drawing/2010/main"/>
              </a:ext>
            </a:extLst>
          </a:blip>
          <a:srcRect/>
          <a:stretch>
            <a:fillRect/>
          </a:stretch>
        </p:blipFill>
        <p:spPr/>
      </p:pic>
      <p:sp>
        <p:nvSpPr>
          <p:cNvPr id="3" name="Title 2"/>
          <p:cNvSpPr>
            <a:spLocks noGrp="1"/>
          </p:cNvSpPr>
          <p:nvPr>
            <p:ph type="title"/>
          </p:nvPr>
        </p:nvSpPr>
        <p:spPr/>
        <p:txBody>
          <a:bodyPr>
            <a:normAutofit/>
          </a:bodyPr>
          <a:lstStyle/>
          <a:p>
            <a:r>
              <a:rPr lang="en-US" sz="4800" dirty="0">
                <a:latin typeface="Avenir Book" panose="02000503020000020003" pitchFamily="2" charset="0"/>
                <a:cs typeface="Arial"/>
              </a:rPr>
              <a:t>Before You Go</a:t>
            </a:r>
          </a:p>
        </p:txBody>
      </p:sp>
      <p:sp>
        <p:nvSpPr>
          <p:cNvPr id="5" name="TextBox 4"/>
          <p:cNvSpPr txBox="1"/>
          <p:nvPr/>
        </p:nvSpPr>
        <p:spPr>
          <a:xfrm>
            <a:off x="935301" y="2005262"/>
            <a:ext cx="102960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rPr>
              <a:t>Your feedback helps us improve our 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rPr>
              <a:t>Please stay with us for another 60 seconds</a:t>
            </a:r>
            <a:r>
              <a:rPr kumimoji="0" lang="is-IS" sz="36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rPr>
              <a:t>…</a:t>
            </a:r>
            <a:endParaRPr kumimoji="0" lang="en-US" sz="36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endParaRPr>
          </a:p>
        </p:txBody>
      </p:sp>
      <p:sp>
        <p:nvSpPr>
          <p:cNvPr id="6" name="TextBox 5"/>
          <p:cNvSpPr txBox="1"/>
          <p:nvPr/>
        </p:nvSpPr>
        <p:spPr>
          <a:xfrm>
            <a:off x="5121205" y="3587806"/>
            <a:ext cx="5248960" cy="1868023"/>
          </a:xfrm>
          <a:prstGeom prst="rect">
            <a:avLst/>
          </a:prstGeom>
          <a:noFill/>
        </p:spPr>
        <p:txBody>
          <a:bodyPr wrap="square"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rPr>
              <a:t>Training: </a:t>
            </a:r>
            <a:r>
              <a:rPr kumimoji="0" lang="en-US" sz="27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hlinkClick r:id="rId3"/>
              </a:rPr>
              <a:t>rlc.org.au/training</a:t>
            </a:r>
            <a:endParaRPr kumimoji="0" lang="en-US" sz="27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rPr>
              <a:t>Enquiries: Nick Manning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hlinkClick r:id="rId4"/>
              </a:rPr>
              <a:t>education@rlc.org.au</a:t>
            </a:r>
            <a:endParaRPr kumimoji="0" lang="en-US" sz="27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endParaRPr>
          </a:p>
        </p:txBody>
      </p:sp>
      <p:sp>
        <p:nvSpPr>
          <p:cNvPr id="7" name="TextBox 6"/>
          <p:cNvSpPr txBox="1"/>
          <p:nvPr/>
        </p:nvSpPr>
        <p:spPr>
          <a:xfrm>
            <a:off x="935301" y="5838046"/>
            <a:ext cx="10296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rPr>
              <a:t>This workshop is a guide to the law in Australia. It is not a substitute for legal advice. If you have a legal problem, seek legal advice from a legal </a:t>
            </a:r>
            <a:r>
              <a:rPr kumimoji="0" lang="en-US" sz="2000" u="none" strike="noStrike" kern="1200" cap="none" spc="0" normalizeH="0" baseline="0" noProof="0" dirty="0" err="1">
                <a:ln>
                  <a:noFill/>
                </a:ln>
                <a:solidFill>
                  <a:srgbClr val="303030"/>
                </a:solidFill>
                <a:effectLst/>
                <a:uLnTx/>
                <a:uFillTx/>
                <a:latin typeface="Avenir Book" panose="02000503020000020003" pitchFamily="2" charset="0"/>
                <a:ea typeface="Helvetica" charset="0"/>
                <a:cs typeface="Helvetica" charset="0"/>
              </a:rPr>
              <a:t>centre</a:t>
            </a:r>
            <a:r>
              <a:rPr kumimoji="0" lang="en-US" sz="2000" u="none" strike="noStrike" kern="1200" cap="none" spc="0" normalizeH="0" baseline="0" noProof="0" dirty="0">
                <a:ln>
                  <a:noFill/>
                </a:ln>
                <a:solidFill>
                  <a:srgbClr val="303030"/>
                </a:solidFill>
                <a:effectLst/>
                <a:uLnTx/>
                <a:uFillTx/>
                <a:latin typeface="Avenir Book" panose="02000503020000020003" pitchFamily="2" charset="0"/>
                <a:ea typeface="Helvetica" charset="0"/>
                <a:cs typeface="Helvetica" charset="0"/>
              </a:rPr>
              <a:t> or Legal Aid. </a:t>
            </a:r>
          </a:p>
        </p:txBody>
      </p:sp>
    </p:spTree>
    <p:extLst>
      <p:ext uri="{BB962C8B-B14F-4D97-AF65-F5344CB8AC3E}">
        <p14:creationId xmlns:p14="http://schemas.microsoft.com/office/powerpoint/2010/main" val="1989495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45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2292534"/>
            <a:ext cx="10167937" cy="2406466"/>
          </a:xfrm>
        </p:spPr>
        <p:txBody>
          <a:bodyPr/>
          <a:lstStyle/>
          <a:p>
            <a:pPr algn="ctr"/>
            <a:r>
              <a:rPr lang="en-US" dirty="0"/>
              <a:t>Outline</a:t>
            </a:r>
          </a:p>
          <a:p>
            <a:pPr marL="457200" indent="-457200">
              <a:buAutoNum type="arabicPeriod"/>
            </a:pPr>
            <a:endParaRPr lang="en-US" sz="3200" dirty="0"/>
          </a:p>
          <a:p>
            <a:pPr marL="457200" indent="-457200">
              <a:buAutoNum type="arabicPeriod"/>
            </a:pPr>
            <a:r>
              <a:rPr lang="en-US" sz="3200" dirty="0"/>
              <a:t>How to identify financial abuse</a:t>
            </a:r>
          </a:p>
          <a:p>
            <a:pPr marL="457200" indent="-457200">
              <a:buAutoNum type="arabicPeriod"/>
            </a:pPr>
            <a:r>
              <a:rPr lang="en-US" sz="3200" dirty="0"/>
              <a:t>Negotiating with telco providers</a:t>
            </a:r>
          </a:p>
          <a:p>
            <a:pPr marL="457200" indent="-457200">
              <a:buFont typeface="Arial" panose="020B0604020202020204" pitchFamily="34" charset="0"/>
              <a:buAutoNum type="arabicPeriod"/>
            </a:pPr>
            <a:r>
              <a:rPr lang="en-US" sz="3200" dirty="0"/>
              <a:t>Negotiating with utility providers</a:t>
            </a:r>
          </a:p>
          <a:p>
            <a:pPr marL="457200" indent="-457200">
              <a:buFont typeface="Arial" panose="020B0604020202020204" pitchFamily="34" charset="0"/>
              <a:buAutoNum type="arabicPeriod"/>
            </a:pPr>
            <a:r>
              <a:rPr lang="en-US" sz="3200" dirty="0"/>
              <a:t>Questions and further resources</a:t>
            </a:r>
          </a:p>
          <a:p>
            <a:pPr marL="457200" indent="-457200">
              <a:buAutoNum type="arabicPeriod"/>
            </a:pPr>
            <a:endParaRPr lang="en-US" sz="2400" dirty="0"/>
          </a:p>
          <a:p>
            <a:pPr marL="457200" indent="-457200">
              <a:buAutoNum type="arabicPeriod"/>
            </a:pPr>
            <a:endParaRPr lang="en-US" sz="2400" dirty="0"/>
          </a:p>
        </p:txBody>
      </p:sp>
      <p:sp>
        <p:nvSpPr>
          <p:cNvPr id="4" name="Text Placeholder 4">
            <a:extLst>
              <a:ext uri="{FF2B5EF4-FFF2-40B4-BE49-F238E27FC236}">
                <a16:creationId xmlns:a16="http://schemas.microsoft.com/office/drawing/2014/main" id="{75027A03-EEB8-F74B-92E5-467C442E3576}"/>
              </a:ext>
            </a:extLst>
          </p:cNvPr>
          <p:cNvSpPr txBox="1">
            <a:spLocks/>
          </p:cNvSpPr>
          <p:nvPr/>
        </p:nvSpPr>
        <p:spPr>
          <a:xfrm>
            <a:off x="112713" y="5978065"/>
            <a:ext cx="11934825" cy="754062"/>
          </a:xfrm>
          <a:prstGeom prst="rect">
            <a:avLst/>
          </a:prstGeom>
          <a:solidFill>
            <a:schemeClr val="bg1"/>
          </a:solidFill>
        </p:spPr>
        <p:txBody>
          <a:bodyPr anchor="ct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pPr algn="ctr"/>
            <a:r>
              <a:rPr lang="en-US" sz="3200" dirty="0">
                <a:latin typeface="Avenir Book" panose="02000503020000020003" pitchFamily="2" charset="0"/>
              </a:rPr>
              <a:t>RESOURCES: </a:t>
            </a:r>
            <a:r>
              <a:rPr lang="en-US" sz="3200" dirty="0">
                <a:latin typeface="Avenir Book" panose="02000503020000020003" pitchFamily="2" charset="0"/>
                <a:hlinkClick r:id="rId2"/>
              </a:rPr>
              <a:t>www.rlc.org.au/training/resources/financial-abuse</a:t>
            </a:r>
            <a:endParaRPr lang="en-US" sz="3200" dirty="0">
              <a:latin typeface="Avenir Book" panose="02000503020000020003" pitchFamily="2" charset="0"/>
            </a:endParaRPr>
          </a:p>
        </p:txBody>
      </p:sp>
    </p:spTree>
    <p:extLst>
      <p:ext uri="{BB962C8B-B14F-4D97-AF65-F5344CB8AC3E}">
        <p14:creationId xmlns:p14="http://schemas.microsoft.com/office/powerpoint/2010/main" val="263900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2292534"/>
            <a:ext cx="10167937" cy="2406466"/>
          </a:xfrm>
        </p:spPr>
        <p:txBody>
          <a:bodyPr/>
          <a:lstStyle/>
          <a:p>
            <a:r>
              <a:rPr lang="en-US" dirty="0"/>
              <a:t>1. How to identify </a:t>
            </a:r>
            <a:br>
              <a:rPr lang="en-US" dirty="0"/>
            </a:br>
            <a:r>
              <a:rPr lang="en-US" dirty="0"/>
              <a:t>financial abuse</a:t>
            </a:r>
          </a:p>
        </p:txBody>
      </p:sp>
    </p:spTree>
    <p:extLst>
      <p:ext uri="{BB962C8B-B14F-4D97-AF65-F5344CB8AC3E}">
        <p14:creationId xmlns:p14="http://schemas.microsoft.com/office/powerpoint/2010/main" val="383637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What is financial abuse?</a:t>
            </a:r>
          </a:p>
        </p:txBody>
      </p:sp>
      <p:sp>
        <p:nvSpPr>
          <p:cNvPr id="3" name="Text Placeholder 2"/>
          <p:cNvSpPr>
            <a:spLocks noGrp="1"/>
          </p:cNvSpPr>
          <p:nvPr>
            <p:ph type="body" sz="quarter" idx="13"/>
          </p:nvPr>
        </p:nvSpPr>
        <p:spPr>
          <a:xfrm>
            <a:off x="1041399" y="1748940"/>
            <a:ext cx="10668947" cy="4397860"/>
          </a:xfrm>
        </p:spPr>
        <p:txBody>
          <a:bodyPr>
            <a:noAutofit/>
          </a:bodyPr>
          <a:lstStyle/>
          <a:p>
            <a:pPr marL="457200" indent="-457200">
              <a:buFont typeface="Arial" panose="020B0604020202020204" pitchFamily="34" charset="0"/>
              <a:buChar char="•"/>
            </a:pPr>
            <a:r>
              <a:rPr lang="en-US" sz="2400" dirty="0">
                <a:latin typeface="Avenir Book" panose="02000503020000020003" pitchFamily="2" charset="0"/>
                <a:cs typeface="Helvetica"/>
              </a:rPr>
              <a:t>Financial or economic abuse is a form of domestic violence where an abuser uses money as a means to gain power and to control their partner.</a:t>
            </a:r>
          </a:p>
          <a:p>
            <a:pPr marL="457200" indent="-457200">
              <a:buFont typeface="Arial" panose="020B0604020202020204" pitchFamily="34" charset="0"/>
              <a:buChar char="•"/>
            </a:pPr>
            <a:r>
              <a:rPr lang="en-AU" sz="2400" dirty="0">
                <a:latin typeface="Avenir Book" panose="02000503020000020003" pitchFamily="2" charset="0"/>
                <a:cs typeface="Helvetica"/>
              </a:rPr>
              <a:t>Domestic violence is “a pattern of abusive behaviour in an intimate relationship or other type of family relationship where one person assumes a position of power over another and causes fear… It is often referred to as a pattern of coercion and control.” (1800RESPECT)</a:t>
            </a:r>
            <a:endParaRPr lang="en-US" sz="2400" dirty="0">
              <a:latin typeface="Avenir Book" panose="02000503020000020003" pitchFamily="2" charset="0"/>
              <a:cs typeface="Helvetica"/>
            </a:endParaRPr>
          </a:p>
          <a:p>
            <a:pPr marL="457200" indent="-457200">
              <a:buFont typeface="Arial" panose="020B0604020202020204" pitchFamily="34" charset="0"/>
              <a:buChar char="•"/>
            </a:pPr>
            <a:r>
              <a:rPr lang="en-US" sz="2400" dirty="0">
                <a:latin typeface="Avenir Book" panose="02000503020000020003" pitchFamily="2" charset="0"/>
                <a:cs typeface="Helvetica"/>
              </a:rPr>
              <a:t>There is no single agreed legal definition of domestic violence in Australia.</a:t>
            </a:r>
            <a:endParaRPr lang="en-US" sz="2400" dirty="0">
              <a:latin typeface="Avenir Book" panose="02000503020000020003" pitchFamily="2" charset="0"/>
            </a:endParaRPr>
          </a:p>
        </p:txBody>
      </p:sp>
    </p:spTree>
    <p:extLst>
      <p:ext uri="{BB962C8B-B14F-4D97-AF65-F5344CB8AC3E}">
        <p14:creationId xmlns:p14="http://schemas.microsoft.com/office/powerpoint/2010/main" val="171782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800" dirty="0" err="1"/>
              <a:t>Behaviours</a:t>
            </a:r>
            <a:endParaRPr lang="en-US" sz="4800" dirty="0"/>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p:txBody>
          <a:bodyPr>
            <a:normAutofit fontScale="47500" lnSpcReduction="20000"/>
          </a:bodyPr>
          <a:lstStyle/>
          <a:p>
            <a:r>
              <a:rPr lang="en-AU" sz="4400" dirty="0"/>
              <a:t>Control over day-to-day household finances &amp; material wellbeing</a:t>
            </a:r>
          </a:p>
          <a:p>
            <a:r>
              <a:rPr lang="en-AU" sz="4400" dirty="0"/>
              <a:t>Denying accumulation of personal assets or eroding those assets</a:t>
            </a:r>
          </a:p>
          <a:p>
            <a:r>
              <a:rPr lang="en-AU" sz="4400" dirty="0"/>
              <a:t>Manipulating credit and debt to the abused partner’s disadvantage</a:t>
            </a:r>
          </a:p>
          <a:p>
            <a:r>
              <a:rPr lang="en-AU" sz="4400" dirty="0"/>
              <a:t>Blocking access to social and economic participation</a:t>
            </a:r>
          </a:p>
          <a:p>
            <a:r>
              <a:rPr lang="en-AU" sz="4400" dirty="0"/>
              <a:t>Financially monitoring, over-controlling and scrutinising their partner</a:t>
            </a:r>
          </a:p>
          <a:p>
            <a:r>
              <a:rPr lang="en-AU" sz="4400" dirty="0"/>
              <a:t>Refusing to contribute</a:t>
            </a:r>
          </a:p>
          <a:p>
            <a:r>
              <a:rPr lang="en-AU" sz="4400" dirty="0"/>
              <a:t>Exploiting women sexually in exchange for money</a:t>
            </a:r>
          </a:p>
          <a:p>
            <a:pPr marL="0" indent="0">
              <a:buNone/>
            </a:pPr>
            <a:r>
              <a:rPr lang="en-US" sz="2500" dirty="0"/>
              <a:t>SOURCE: </a:t>
            </a:r>
            <a:r>
              <a:rPr lang="en-US" sz="2500" b="1" i="1" dirty="0"/>
              <a:t>Restoring Financial Safety: Legal Responses to Economic Abuse</a:t>
            </a:r>
            <a:r>
              <a:rPr lang="en-US" sz="2500" dirty="0"/>
              <a:t> (see Resources)</a:t>
            </a:r>
          </a:p>
        </p:txBody>
      </p:sp>
    </p:spTree>
    <p:extLst>
      <p:ext uri="{BB962C8B-B14F-4D97-AF65-F5344CB8AC3E}">
        <p14:creationId xmlns:p14="http://schemas.microsoft.com/office/powerpoint/2010/main" val="51792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E0D7AF-C8B3-9845-A999-7A0E83C7ACF1}"/>
              </a:ext>
            </a:extLst>
          </p:cNvPr>
          <p:cNvSpPr>
            <a:spLocks noGrp="1"/>
          </p:cNvSpPr>
          <p:nvPr>
            <p:ph type="title"/>
          </p:nvPr>
        </p:nvSpPr>
        <p:spPr/>
        <p:txBody>
          <a:bodyPr>
            <a:normAutofit/>
          </a:bodyPr>
          <a:lstStyle/>
          <a:p>
            <a:r>
              <a:rPr lang="en-US" sz="4800" dirty="0"/>
              <a:t>Financial abuse during COVID-19</a:t>
            </a:r>
          </a:p>
        </p:txBody>
      </p:sp>
      <p:sp>
        <p:nvSpPr>
          <p:cNvPr id="3" name="Text Placeholder 2">
            <a:extLst>
              <a:ext uri="{FF2B5EF4-FFF2-40B4-BE49-F238E27FC236}">
                <a16:creationId xmlns:a16="http://schemas.microsoft.com/office/drawing/2014/main" id="{CC74FFD0-EAE9-E240-BCE0-E7F32CB362AF}"/>
              </a:ext>
            </a:extLst>
          </p:cNvPr>
          <p:cNvSpPr>
            <a:spLocks noGrp="1"/>
          </p:cNvSpPr>
          <p:nvPr>
            <p:ph type="body" sz="quarter" idx="13"/>
          </p:nvPr>
        </p:nvSpPr>
        <p:spPr>
          <a:xfrm>
            <a:off x="1041400" y="1748940"/>
            <a:ext cx="9976220" cy="4397860"/>
          </a:xfrm>
        </p:spPr>
        <p:txBody>
          <a:bodyPr>
            <a:noAutofit/>
          </a:bodyPr>
          <a:lstStyle/>
          <a:p>
            <a:pPr marL="457200" indent="-457200">
              <a:buFont typeface="Arial" charset="0"/>
              <a:buChar char="•"/>
            </a:pPr>
            <a:r>
              <a:rPr lang="en-US" sz="2400" dirty="0">
                <a:latin typeface="Avenir Book" panose="02000503020000020003" pitchFamily="2" charset="0"/>
                <a:cs typeface="Helvetica"/>
              </a:rPr>
              <a:t>In times of crisis, family and domestic violence increases in frequency and severity due to social isolation, heightened stress, financial pressure, loss of work and loss of support networks.</a:t>
            </a:r>
          </a:p>
          <a:p>
            <a:pPr marL="457200" indent="-457200">
              <a:buFont typeface="Arial" charset="0"/>
              <a:buChar char="•"/>
            </a:pPr>
            <a:r>
              <a:rPr lang="en-US" sz="2400" dirty="0">
                <a:latin typeface="Avenir Book" panose="02000503020000020003" pitchFamily="2" charset="0"/>
              </a:rPr>
              <a:t>It can be easier for signs of financial abuse to be disguised as financial stress, unemployment and housing insecurity.</a:t>
            </a:r>
          </a:p>
          <a:p>
            <a:pPr marL="457200" indent="-457200">
              <a:buFont typeface="Arial" charset="0"/>
              <a:buChar char="•"/>
            </a:pPr>
            <a:r>
              <a:rPr lang="en-US" sz="2400" dirty="0">
                <a:latin typeface="Avenir Book" panose="02000503020000020003" pitchFamily="2" charset="0"/>
                <a:cs typeface="Helvetica"/>
              </a:rPr>
              <a:t>Opportunities to safely contact support services can be limited.</a:t>
            </a:r>
          </a:p>
        </p:txBody>
      </p:sp>
    </p:spTree>
    <p:extLst>
      <p:ext uri="{BB962C8B-B14F-4D97-AF65-F5344CB8AC3E}">
        <p14:creationId xmlns:p14="http://schemas.microsoft.com/office/powerpoint/2010/main" val="2573594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E0D7AF-C8B3-9845-A999-7A0E83C7ACF1}"/>
              </a:ext>
            </a:extLst>
          </p:cNvPr>
          <p:cNvSpPr>
            <a:spLocks noGrp="1"/>
          </p:cNvSpPr>
          <p:nvPr>
            <p:ph type="title"/>
          </p:nvPr>
        </p:nvSpPr>
        <p:spPr/>
        <p:txBody>
          <a:bodyPr>
            <a:normAutofit/>
          </a:bodyPr>
          <a:lstStyle/>
          <a:p>
            <a:r>
              <a:rPr lang="en-US" sz="4800" dirty="0"/>
              <a:t>Warning signs</a:t>
            </a:r>
          </a:p>
        </p:txBody>
      </p:sp>
      <p:sp>
        <p:nvSpPr>
          <p:cNvPr id="3" name="Text Placeholder 2">
            <a:extLst>
              <a:ext uri="{FF2B5EF4-FFF2-40B4-BE49-F238E27FC236}">
                <a16:creationId xmlns:a16="http://schemas.microsoft.com/office/drawing/2014/main" id="{CC74FFD0-EAE9-E240-BCE0-E7F32CB362AF}"/>
              </a:ext>
            </a:extLst>
          </p:cNvPr>
          <p:cNvSpPr>
            <a:spLocks noGrp="1"/>
          </p:cNvSpPr>
          <p:nvPr>
            <p:ph type="body" sz="quarter" idx="13"/>
          </p:nvPr>
        </p:nvSpPr>
        <p:spPr>
          <a:xfrm>
            <a:off x="1041400" y="1748940"/>
            <a:ext cx="9976220" cy="4397860"/>
          </a:xfrm>
        </p:spPr>
        <p:txBody>
          <a:bodyPr>
            <a:noAutofit/>
          </a:bodyPr>
          <a:lstStyle/>
          <a:p>
            <a:pPr marL="342900" indent="-342900">
              <a:spcAft>
                <a:spcPts val="800"/>
              </a:spcAft>
              <a:buFont typeface="Arial" panose="020B0604020202020204" pitchFamily="34" charset="0"/>
              <a:buChar char="•"/>
            </a:pPr>
            <a:r>
              <a:rPr lang="en-US" sz="2400" dirty="0">
                <a:latin typeface="Avenir Book" panose="02000503020000020003" pitchFamily="2" charset="0"/>
                <a:cs typeface="Helvetica"/>
              </a:rPr>
              <a:t>Forcing them to make an early withdrawal from superannuation</a:t>
            </a:r>
          </a:p>
          <a:p>
            <a:pPr marL="342900" indent="-342900">
              <a:spcAft>
                <a:spcPts val="800"/>
              </a:spcAft>
              <a:buFont typeface="Arial" panose="020B0604020202020204" pitchFamily="34" charset="0"/>
              <a:buChar char="•"/>
            </a:pPr>
            <a:r>
              <a:rPr lang="en-US" sz="2400" dirty="0">
                <a:latin typeface="Avenir Book" panose="02000503020000020003" pitchFamily="2" charset="0"/>
                <a:cs typeface="Helvetica"/>
              </a:rPr>
              <a:t>Using social distancing as an excuse to stop them attending their workplace or working or studying from home</a:t>
            </a:r>
          </a:p>
          <a:p>
            <a:pPr marL="342900" indent="-342900">
              <a:spcAft>
                <a:spcPts val="800"/>
              </a:spcAft>
              <a:buFont typeface="Arial" panose="020B0604020202020204" pitchFamily="34" charset="0"/>
              <a:buChar char="•"/>
            </a:pPr>
            <a:r>
              <a:rPr lang="en-US" sz="2400" dirty="0">
                <a:latin typeface="Avenir Book" panose="02000503020000020003" pitchFamily="2" charset="0"/>
                <a:cs typeface="Helvetica"/>
              </a:rPr>
              <a:t>Using the pandemic as an excuse to withhold financial support like child support payments, or to transfer household bills or debts into their name</a:t>
            </a:r>
          </a:p>
          <a:p>
            <a:pPr marL="342900" indent="-342900">
              <a:spcAft>
                <a:spcPts val="800"/>
              </a:spcAft>
              <a:buFont typeface="Arial" panose="020B0604020202020204" pitchFamily="34" charset="0"/>
              <a:buChar char="•"/>
            </a:pPr>
            <a:r>
              <a:rPr lang="en-US" sz="2400" dirty="0">
                <a:latin typeface="Avenir Book" panose="02000503020000020003" pitchFamily="2" charset="0"/>
                <a:cs typeface="Helvetica"/>
              </a:rPr>
              <a:t>Fraudulently applying for or taking control of social security benefits in their name</a:t>
            </a:r>
          </a:p>
        </p:txBody>
      </p:sp>
    </p:spTree>
    <p:extLst>
      <p:ext uri="{BB962C8B-B14F-4D97-AF65-F5344CB8AC3E}">
        <p14:creationId xmlns:p14="http://schemas.microsoft.com/office/powerpoint/2010/main" val="413134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0" dirty="0">
                <a:latin typeface="Avenir Book" panose="02000503020000020003" pitchFamily="2" charset="0"/>
              </a:rPr>
              <a:t>2. Negotiating with Telco Providers</a:t>
            </a:r>
          </a:p>
        </p:txBody>
      </p:sp>
    </p:spTree>
    <p:extLst>
      <p:ext uri="{BB962C8B-B14F-4D97-AF65-F5344CB8AC3E}">
        <p14:creationId xmlns:p14="http://schemas.microsoft.com/office/powerpoint/2010/main" val="3142737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niversity of Melbourne">
  <a:themeElements>
    <a:clrScheme name="Custom 1">
      <a:dk1>
        <a:srgbClr val="303030"/>
      </a:dk1>
      <a:lt1>
        <a:srgbClr val="FFFFFF"/>
      </a:lt1>
      <a:dk2>
        <a:srgbClr val="229CD0"/>
      </a:dk2>
      <a:lt2>
        <a:srgbClr val="FFFFFF"/>
      </a:lt2>
      <a:accent1>
        <a:srgbClr val="094183"/>
      </a:accent1>
      <a:accent2>
        <a:srgbClr val="4597AD"/>
      </a:accent2>
      <a:accent3>
        <a:srgbClr val="FF9200"/>
      </a:accent3>
      <a:accent4>
        <a:srgbClr val="5D7FBE"/>
      </a:accent4>
      <a:accent5>
        <a:srgbClr val="DDAD6A"/>
      </a:accent5>
      <a:accent6>
        <a:srgbClr val="D1694C"/>
      </a:accent6>
      <a:hlink>
        <a:srgbClr val="229CD0"/>
      </a:hlink>
      <a:folHlink>
        <a:srgbClr val="229CD0"/>
      </a:folHlink>
    </a:clrScheme>
    <a:fontScheme name="University of Melbourn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M PowerPoint template 16x9" id="{E4E72F1A-F900-4F24-AF10-CEAA15258909}" vid="{98FA2EAE-BBE2-4046-9DB6-4706523E009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5182A8CA1C1043903A35C646309D61" ma:contentTypeVersion="13" ma:contentTypeDescription="Create a new document." ma:contentTypeScope="" ma:versionID="ecbf7d186a7293b1a15a6ed2aeecac5d">
  <xsd:schema xmlns:xsd="http://www.w3.org/2001/XMLSchema" xmlns:xs="http://www.w3.org/2001/XMLSchema" xmlns:p="http://schemas.microsoft.com/office/2006/metadata/properties" xmlns:ns2="71f8b624-1e94-4f50-8c4a-ab241149889c" xmlns:ns3="b27f5642-a4b9-4f16-b4eb-293a758c14ac" targetNamespace="http://schemas.microsoft.com/office/2006/metadata/properties" ma:root="true" ma:fieldsID="a4de762c534e1607d0388eee2341eda2" ns2:_="" ns3:_="">
    <xsd:import namespace="71f8b624-1e94-4f50-8c4a-ab241149889c"/>
    <xsd:import namespace="b27f5642-a4b9-4f16-b4eb-293a758c14a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f8b624-1e94-4f50-8c4a-ab24114988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7f5642-a4b9-4f16-b4eb-293a758c14a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944051-DFDB-41BF-8E6A-B787263D1C61}">
  <ds:schemaRefs>
    <ds:schemaRef ds:uri="http://schemas.microsoft.com/sharepoint/v3/contenttype/forms"/>
  </ds:schemaRefs>
</ds:datastoreItem>
</file>

<file path=customXml/itemProps2.xml><?xml version="1.0" encoding="utf-8"?>
<ds:datastoreItem xmlns:ds="http://schemas.openxmlformats.org/officeDocument/2006/customXml" ds:itemID="{9618400C-4D4B-4503-9299-7F2E0E09406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C238EEC-BBF5-43B1-9DA4-7CBAA3D272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f8b624-1e94-4f50-8c4a-ab241149889c"/>
    <ds:schemaRef ds:uri="b27f5642-a4b9-4f16-b4eb-293a758c14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6071</TotalTime>
  <Words>1334</Words>
  <Application>Microsoft Macintosh PowerPoint</Application>
  <PresentationFormat>Widescreen</PresentationFormat>
  <Paragraphs>103</Paragraphs>
  <Slides>22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Avenir Book</vt:lpstr>
      <vt:lpstr>Calibri</vt:lpstr>
      <vt:lpstr>Calibri Light</vt:lpstr>
      <vt:lpstr>Helvetica</vt:lpstr>
      <vt:lpstr>Office Theme</vt:lpstr>
      <vt:lpstr>University of Melbourne</vt:lpstr>
      <vt:lpstr>PowerPoint Presentation</vt:lpstr>
      <vt:lpstr>PowerPoint Presentation</vt:lpstr>
      <vt:lpstr>PowerPoint Presentation</vt:lpstr>
      <vt:lpstr>PowerPoint Presentation</vt:lpstr>
      <vt:lpstr>What is financial abuse?</vt:lpstr>
      <vt:lpstr>Behaviours</vt:lpstr>
      <vt:lpstr>Financial abuse during COVID-19</vt:lpstr>
      <vt:lpstr>Warning signs</vt:lpstr>
      <vt:lpstr>PowerPoint Presentation</vt:lpstr>
      <vt:lpstr>Industry guidelines &amp; policies</vt:lpstr>
      <vt:lpstr>Telco DV support policies</vt:lpstr>
      <vt:lpstr>Best practice</vt:lpstr>
      <vt:lpstr>Making contact</vt:lpstr>
      <vt:lpstr>Phone plans</vt:lpstr>
      <vt:lpstr>Phone handsets</vt:lpstr>
      <vt:lpstr>“Unwelcome” contact</vt:lpstr>
      <vt:lpstr>PowerPoint Presentation</vt:lpstr>
      <vt:lpstr>Resources</vt:lpstr>
      <vt:lpstr>Strategy</vt:lpstr>
      <vt:lpstr>PowerPoint Presentation</vt:lpstr>
      <vt:lpstr>Before You Go</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Info</cp:lastModifiedBy>
  <cp:revision>53</cp:revision>
  <dcterms:created xsi:type="dcterms:W3CDTF">2020-05-26T00:43:34Z</dcterms:created>
  <dcterms:modified xsi:type="dcterms:W3CDTF">2022-07-27T02:57:51Z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0x0101004C5182A8CA1C1043903A35C646309D61</vt:lpwstr>
  </property>
</Properties>
</file>