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70"/>
  </p:notesMasterIdLst>
  <p:handoutMasterIdLst>
    <p:handoutMasterId r:id="rId71"/>
  </p:handoutMasterIdLst>
  <p:sldIdLst>
    <p:sldId id="292" r:id="rId5"/>
    <p:sldId id="295" r:id="rId6"/>
    <p:sldId id="442" r:id="rId7"/>
    <p:sldId id="813" r:id="rId8"/>
    <p:sldId id="866" r:id="rId9"/>
    <p:sldId id="473" r:id="rId10"/>
    <p:sldId id="470" r:id="rId11"/>
    <p:sldId id="792" r:id="rId12"/>
    <p:sldId id="919" r:id="rId13"/>
    <p:sldId id="452" r:id="rId14"/>
    <p:sldId id="793" r:id="rId15"/>
    <p:sldId id="863" r:id="rId16"/>
    <p:sldId id="869" r:id="rId17"/>
    <p:sldId id="749" r:id="rId18"/>
    <p:sldId id="748" r:id="rId19"/>
    <p:sldId id="750" r:id="rId20"/>
    <p:sldId id="920" r:id="rId21"/>
    <p:sldId id="844" r:id="rId22"/>
    <p:sldId id="312" r:id="rId23"/>
    <p:sldId id="900" r:id="rId24"/>
    <p:sldId id="870" r:id="rId25"/>
    <p:sldId id="797" r:id="rId26"/>
    <p:sldId id="796" r:id="rId27"/>
    <p:sldId id="905" r:id="rId28"/>
    <p:sldId id="795" r:id="rId29"/>
    <p:sldId id="906" r:id="rId30"/>
    <p:sldId id="901" r:id="rId31"/>
    <p:sldId id="907" r:id="rId32"/>
    <p:sldId id="904" r:id="rId33"/>
    <p:sldId id="903" r:id="rId34"/>
    <p:sldId id="902" r:id="rId35"/>
    <p:sldId id="908" r:id="rId36"/>
    <p:sldId id="798" r:id="rId37"/>
    <p:sldId id="799" r:id="rId38"/>
    <p:sldId id="806" r:id="rId39"/>
    <p:sldId id="909" r:id="rId40"/>
    <p:sldId id="911" r:id="rId41"/>
    <p:sldId id="912" r:id="rId42"/>
    <p:sldId id="913" r:id="rId43"/>
    <p:sldId id="914" r:id="rId44"/>
    <p:sldId id="805" r:id="rId45"/>
    <p:sldId id="915" r:id="rId46"/>
    <p:sldId id="916" r:id="rId47"/>
    <p:sldId id="802" r:id="rId48"/>
    <p:sldId id="917" r:id="rId49"/>
    <p:sldId id="800" r:id="rId50"/>
    <p:sldId id="801" r:id="rId51"/>
    <p:sldId id="810" r:id="rId52"/>
    <p:sldId id="808" r:id="rId53"/>
    <p:sldId id="910" r:id="rId54"/>
    <p:sldId id="803" r:id="rId55"/>
    <p:sldId id="804" r:id="rId56"/>
    <p:sldId id="809" r:id="rId57"/>
    <p:sldId id="918" r:id="rId58"/>
    <p:sldId id="693" r:id="rId59"/>
    <p:sldId id="794" r:id="rId60"/>
    <p:sldId id="604" r:id="rId61"/>
    <p:sldId id="466" r:id="rId62"/>
    <p:sldId id="755" r:id="rId63"/>
    <p:sldId id="921" r:id="rId64"/>
    <p:sldId id="615" r:id="rId65"/>
    <p:sldId id="472" r:id="rId66"/>
    <p:sldId id="922" r:id="rId67"/>
    <p:sldId id="362" r:id="rId68"/>
    <p:sldId id="361"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9CD0"/>
    <a:srgbClr val="F07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47" autoAdjust="0"/>
    <p:restoredTop sz="51398" autoAdjust="0"/>
  </p:normalViewPr>
  <p:slideViewPr>
    <p:cSldViewPr snapToGrid="0">
      <p:cViewPr varScale="1">
        <p:scale>
          <a:sx n="64" d="100"/>
          <a:sy n="64" d="100"/>
        </p:scale>
        <p:origin x="2200" y="16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108" d="100"/>
          <a:sy n="108" d="100"/>
        </p:scale>
        <p:origin x="3320" y="2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C4603D-FF11-404B-8D8A-7BF0B5A61CF8}" type="doc">
      <dgm:prSet loTypeId="urn:microsoft.com/office/officeart/2005/8/layout/default" loCatId="list" qsTypeId="urn:microsoft.com/office/officeart/2005/8/quickstyle/simple4" qsCatId="simple" csTypeId="urn:microsoft.com/office/officeart/2005/8/colors/accent3_2" csCatId="accent3"/>
      <dgm:spPr/>
      <dgm:t>
        <a:bodyPr/>
        <a:lstStyle/>
        <a:p>
          <a:endParaRPr lang="en-AU"/>
        </a:p>
      </dgm:t>
    </dgm:pt>
    <dgm:pt modelId="{94CE2456-2AD7-4818-89DA-6A7FBCCB62F1}">
      <dgm:prSet/>
      <dgm:spPr/>
      <dgm:t>
        <a:bodyPr/>
        <a:lstStyle/>
        <a:p>
          <a:r>
            <a:rPr lang="en-US" b="0" i="0"/>
            <a:t>Informal arrangement</a:t>
          </a:r>
          <a:endParaRPr lang="en-AU"/>
        </a:p>
      </dgm:t>
    </dgm:pt>
    <dgm:pt modelId="{201C8190-553A-4451-A276-83B206F93FA7}" type="parTrans" cxnId="{3B13C6E6-B3F6-4133-BCF0-0F2AE2077182}">
      <dgm:prSet/>
      <dgm:spPr/>
      <dgm:t>
        <a:bodyPr/>
        <a:lstStyle/>
        <a:p>
          <a:endParaRPr lang="en-AU"/>
        </a:p>
      </dgm:t>
    </dgm:pt>
    <dgm:pt modelId="{2E2772D3-D143-4253-955D-01822D11748D}" type="sibTrans" cxnId="{3B13C6E6-B3F6-4133-BCF0-0F2AE2077182}">
      <dgm:prSet/>
      <dgm:spPr/>
      <dgm:t>
        <a:bodyPr/>
        <a:lstStyle/>
        <a:p>
          <a:endParaRPr lang="en-AU"/>
        </a:p>
      </dgm:t>
    </dgm:pt>
    <dgm:pt modelId="{5B00F61B-568C-4B91-9C96-873EFC0A9F5E}">
      <dgm:prSet/>
      <dgm:spPr/>
      <dgm:t>
        <a:bodyPr/>
        <a:lstStyle/>
        <a:p>
          <a:r>
            <a:rPr lang="en-US" b="0" i="0"/>
            <a:t>Child Support Assessment</a:t>
          </a:r>
          <a:endParaRPr lang="en-AU"/>
        </a:p>
      </dgm:t>
    </dgm:pt>
    <dgm:pt modelId="{CD8A2D43-8904-477E-98F7-4A269DD75F70}" type="parTrans" cxnId="{4B5821DD-C708-47D4-B97B-05E0005B6002}">
      <dgm:prSet/>
      <dgm:spPr/>
      <dgm:t>
        <a:bodyPr/>
        <a:lstStyle/>
        <a:p>
          <a:endParaRPr lang="en-AU"/>
        </a:p>
      </dgm:t>
    </dgm:pt>
    <dgm:pt modelId="{D99ABC47-896E-41BF-BD20-A943FBBF151A}" type="sibTrans" cxnId="{4B5821DD-C708-47D4-B97B-05E0005B6002}">
      <dgm:prSet/>
      <dgm:spPr/>
      <dgm:t>
        <a:bodyPr/>
        <a:lstStyle/>
        <a:p>
          <a:endParaRPr lang="en-AU"/>
        </a:p>
      </dgm:t>
    </dgm:pt>
    <dgm:pt modelId="{93AF20DB-CAD5-4A13-8B6B-58AFCC107035}">
      <dgm:prSet/>
      <dgm:spPr/>
      <dgm:t>
        <a:bodyPr/>
        <a:lstStyle/>
        <a:p>
          <a:r>
            <a:rPr lang="en-US" b="0" i="0"/>
            <a:t>Departure Order from the Federal Circuit and Family Court of Australia</a:t>
          </a:r>
          <a:endParaRPr lang="en-AU"/>
        </a:p>
      </dgm:t>
    </dgm:pt>
    <dgm:pt modelId="{27F226F5-8915-496D-B5FF-6E25A0602489}" type="parTrans" cxnId="{21863317-D11C-4142-AFA9-B8E41BB0A3EB}">
      <dgm:prSet/>
      <dgm:spPr/>
      <dgm:t>
        <a:bodyPr/>
        <a:lstStyle/>
        <a:p>
          <a:endParaRPr lang="en-AU"/>
        </a:p>
      </dgm:t>
    </dgm:pt>
    <dgm:pt modelId="{B8FF2934-1C36-4456-9E7F-5B3EC2E8BBCF}" type="sibTrans" cxnId="{21863317-D11C-4142-AFA9-B8E41BB0A3EB}">
      <dgm:prSet/>
      <dgm:spPr/>
      <dgm:t>
        <a:bodyPr/>
        <a:lstStyle/>
        <a:p>
          <a:endParaRPr lang="en-AU"/>
        </a:p>
      </dgm:t>
    </dgm:pt>
    <dgm:pt modelId="{37F9D267-1A61-4894-86BD-71541B6DF85E}">
      <dgm:prSet/>
      <dgm:spPr/>
      <dgm:t>
        <a:bodyPr/>
        <a:lstStyle/>
        <a:p>
          <a:r>
            <a:rPr lang="en-US" b="0" i="0"/>
            <a:t>Limited Child Support Agreement</a:t>
          </a:r>
          <a:endParaRPr lang="en-AU"/>
        </a:p>
      </dgm:t>
    </dgm:pt>
    <dgm:pt modelId="{50FAC5B4-96E5-46B0-B68B-644B99C5B4D0}" type="parTrans" cxnId="{8AF2A607-8EDC-4F46-B1D9-6040243A1A50}">
      <dgm:prSet/>
      <dgm:spPr/>
      <dgm:t>
        <a:bodyPr/>
        <a:lstStyle/>
        <a:p>
          <a:endParaRPr lang="en-AU"/>
        </a:p>
      </dgm:t>
    </dgm:pt>
    <dgm:pt modelId="{0A2DE2A6-406B-475B-AD32-E6B50E4034CF}" type="sibTrans" cxnId="{8AF2A607-8EDC-4F46-B1D9-6040243A1A50}">
      <dgm:prSet/>
      <dgm:spPr/>
      <dgm:t>
        <a:bodyPr/>
        <a:lstStyle/>
        <a:p>
          <a:endParaRPr lang="en-AU"/>
        </a:p>
      </dgm:t>
    </dgm:pt>
    <dgm:pt modelId="{78304441-116A-4061-A4DD-DD613117D865}">
      <dgm:prSet/>
      <dgm:spPr/>
      <dgm:t>
        <a:bodyPr/>
        <a:lstStyle/>
        <a:p>
          <a:r>
            <a:rPr lang="en-US" b="0" i="0"/>
            <a:t>Binding Child Support Agreement</a:t>
          </a:r>
          <a:endParaRPr lang="en-AU"/>
        </a:p>
      </dgm:t>
    </dgm:pt>
    <dgm:pt modelId="{F926182E-3FF9-4807-8819-345121054C89}" type="parTrans" cxnId="{2ECE6742-57AB-47E1-948E-9E951444D59C}">
      <dgm:prSet/>
      <dgm:spPr/>
      <dgm:t>
        <a:bodyPr/>
        <a:lstStyle/>
        <a:p>
          <a:endParaRPr lang="en-AU"/>
        </a:p>
      </dgm:t>
    </dgm:pt>
    <dgm:pt modelId="{17A36EB7-7460-4D6B-8105-9BAF169AB635}" type="sibTrans" cxnId="{2ECE6742-57AB-47E1-948E-9E951444D59C}">
      <dgm:prSet/>
      <dgm:spPr/>
      <dgm:t>
        <a:bodyPr/>
        <a:lstStyle/>
        <a:p>
          <a:endParaRPr lang="en-AU"/>
        </a:p>
      </dgm:t>
    </dgm:pt>
    <dgm:pt modelId="{B9FA35F0-DA4D-4045-B602-1D0E05F41A9B}">
      <dgm:prSet/>
      <dgm:spPr/>
      <dgm:t>
        <a:bodyPr/>
        <a:lstStyle/>
        <a:p>
          <a:r>
            <a:rPr lang="en-US" b="0" i="0"/>
            <a:t>Adult child maintenance</a:t>
          </a:r>
          <a:endParaRPr lang="en-AU"/>
        </a:p>
      </dgm:t>
    </dgm:pt>
    <dgm:pt modelId="{B1220188-0C77-4E9B-ADBC-E6EFA781138F}" type="parTrans" cxnId="{BC221AEE-5A04-495E-A8FD-9B8F2A9568BE}">
      <dgm:prSet/>
      <dgm:spPr/>
      <dgm:t>
        <a:bodyPr/>
        <a:lstStyle/>
        <a:p>
          <a:endParaRPr lang="en-AU"/>
        </a:p>
      </dgm:t>
    </dgm:pt>
    <dgm:pt modelId="{2FFFB0E7-9018-48CF-81DB-E51C8F5DB4EA}" type="sibTrans" cxnId="{BC221AEE-5A04-495E-A8FD-9B8F2A9568BE}">
      <dgm:prSet/>
      <dgm:spPr/>
      <dgm:t>
        <a:bodyPr/>
        <a:lstStyle/>
        <a:p>
          <a:endParaRPr lang="en-AU"/>
        </a:p>
      </dgm:t>
    </dgm:pt>
    <dgm:pt modelId="{AB92A224-3E73-49E2-88EF-979D16370C3C}" type="pres">
      <dgm:prSet presAssocID="{C4C4603D-FF11-404B-8D8A-7BF0B5A61CF8}" presName="diagram" presStyleCnt="0">
        <dgm:presLayoutVars>
          <dgm:dir/>
          <dgm:resizeHandles val="exact"/>
        </dgm:presLayoutVars>
      </dgm:prSet>
      <dgm:spPr/>
    </dgm:pt>
    <dgm:pt modelId="{047674FE-2917-44B8-830B-E951C18E5586}" type="pres">
      <dgm:prSet presAssocID="{94CE2456-2AD7-4818-89DA-6A7FBCCB62F1}" presName="node" presStyleLbl="node1" presStyleIdx="0" presStyleCnt="6">
        <dgm:presLayoutVars>
          <dgm:bulletEnabled val="1"/>
        </dgm:presLayoutVars>
      </dgm:prSet>
      <dgm:spPr/>
    </dgm:pt>
    <dgm:pt modelId="{21F98583-B2DE-46EB-A42D-B45D1AAAC27C}" type="pres">
      <dgm:prSet presAssocID="{2E2772D3-D143-4253-955D-01822D11748D}" presName="sibTrans" presStyleCnt="0"/>
      <dgm:spPr/>
    </dgm:pt>
    <dgm:pt modelId="{9D0845DD-A9EB-43DA-B32E-A06BD6B5174D}" type="pres">
      <dgm:prSet presAssocID="{5B00F61B-568C-4B91-9C96-873EFC0A9F5E}" presName="node" presStyleLbl="node1" presStyleIdx="1" presStyleCnt="6">
        <dgm:presLayoutVars>
          <dgm:bulletEnabled val="1"/>
        </dgm:presLayoutVars>
      </dgm:prSet>
      <dgm:spPr/>
    </dgm:pt>
    <dgm:pt modelId="{E9E87274-E85D-48CC-8C5E-BAB2158FCFE0}" type="pres">
      <dgm:prSet presAssocID="{D99ABC47-896E-41BF-BD20-A943FBBF151A}" presName="sibTrans" presStyleCnt="0"/>
      <dgm:spPr/>
    </dgm:pt>
    <dgm:pt modelId="{FB2CF590-D80A-4CC1-8E2A-E50D394F5C83}" type="pres">
      <dgm:prSet presAssocID="{93AF20DB-CAD5-4A13-8B6B-58AFCC107035}" presName="node" presStyleLbl="node1" presStyleIdx="2" presStyleCnt="6">
        <dgm:presLayoutVars>
          <dgm:bulletEnabled val="1"/>
        </dgm:presLayoutVars>
      </dgm:prSet>
      <dgm:spPr/>
    </dgm:pt>
    <dgm:pt modelId="{D678C690-63C4-4899-8BC6-5D0B827078A8}" type="pres">
      <dgm:prSet presAssocID="{B8FF2934-1C36-4456-9E7F-5B3EC2E8BBCF}" presName="sibTrans" presStyleCnt="0"/>
      <dgm:spPr/>
    </dgm:pt>
    <dgm:pt modelId="{0AEBD2FE-F04E-4485-BBF3-D6FD41E5DE0D}" type="pres">
      <dgm:prSet presAssocID="{37F9D267-1A61-4894-86BD-71541B6DF85E}" presName="node" presStyleLbl="node1" presStyleIdx="3" presStyleCnt="6">
        <dgm:presLayoutVars>
          <dgm:bulletEnabled val="1"/>
        </dgm:presLayoutVars>
      </dgm:prSet>
      <dgm:spPr/>
    </dgm:pt>
    <dgm:pt modelId="{296C1F85-5EB7-4DDA-B606-9CC49DCB30A0}" type="pres">
      <dgm:prSet presAssocID="{0A2DE2A6-406B-475B-AD32-E6B50E4034CF}" presName="sibTrans" presStyleCnt="0"/>
      <dgm:spPr/>
    </dgm:pt>
    <dgm:pt modelId="{35073502-9B94-4584-9637-D05B1DE561C4}" type="pres">
      <dgm:prSet presAssocID="{78304441-116A-4061-A4DD-DD613117D865}" presName="node" presStyleLbl="node1" presStyleIdx="4" presStyleCnt="6">
        <dgm:presLayoutVars>
          <dgm:bulletEnabled val="1"/>
        </dgm:presLayoutVars>
      </dgm:prSet>
      <dgm:spPr/>
    </dgm:pt>
    <dgm:pt modelId="{E6E76813-2526-4FB9-A5BF-8483E39013F9}" type="pres">
      <dgm:prSet presAssocID="{17A36EB7-7460-4D6B-8105-9BAF169AB635}" presName="sibTrans" presStyleCnt="0"/>
      <dgm:spPr/>
    </dgm:pt>
    <dgm:pt modelId="{D1E55985-7B57-44AB-8A14-99CF61E6D754}" type="pres">
      <dgm:prSet presAssocID="{B9FA35F0-DA4D-4045-B602-1D0E05F41A9B}" presName="node" presStyleLbl="node1" presStyleIdx="5" presStyleCnt="6">
        <dgm:presLayoutVars>
          <dgm:bulletEnabled val="1"/>
        </dgm:presLayoutVars>
      </dgm:prSet>
      <dgm:spPr/>
    </dgm:pt>
  </dgm:ptLst>
  <dgm:cxnLst>
    <dgm:cxn modelId="{8AF2A607-8EDC-4F46-B1D9-6040243A1A50}" srcId="{C4C4603D-FF11-404B-8D8A-7BF0B5A61CF8}" destId="{37F9D267-1A61-4894-86BD-71541B6DF85E}" srcOrd="3" destOrd="0" parTransId="{50FAC5B4-96E5-46B0-B68B-644B99C5B4D0}" sibTransId="{0A2DE2A6-406B-475B-AD32-E6B50E4034CF}"/>
    <dgm:cxn modelId="{370C0A14-F74E-4A71-B7ED-1F1858EDB729}" type="presOf" srcId="{B9FA35F0-DA4D-4045-B602-1D0E05F41A9B}" destId="{D1E55985-7B57-44AB-8A14-99CF61E6D754}" srcOrd="0" destOrd="0" presId="urn:microsoft.com/office/officeart/2005/8/layout/default"/>
    <dgm:cxn modelId="{21863317-D11C-4142-AFA9-B8E41BB0A3EB}" srcId="{C4C4603D-FF11-404B-8D8A-7BF0B5A61CF8}" destId="{93AF20DB-CAD5-4A13-8B6B-58AFCC107035}" srcOrd="2" destOrd="0" parTransId="{27F226F5-8915-496D-B5FF-6E25A0602489}" sibTransId="{B8FF2934-1C36-4456-9E7F-5B3EC2E8BBCF}"/>
    <dgm:cxn modelId="{BBFFFA3B-383C-4D44-9937-FE81ECC1ABDB}" type="presOf" srcId="{C4C4603D-FF11-404B-8D8A-7BF0B5A61CF8}" destId="{AB92A224-3E73-49E2-88EF-979D16370C3C}" srcOrd="0" destOrd="0" presId="urn:microsoft.com/office/officeart/2005/8/layout/default"/>
    <dgm:cxn modelId="{9DED123F-7C8F-46B4-8249-93565B51434F}" type="presOf" srcId="{37F9D267-1A61-4894-86BD-71541B6DF85E}" destId="{0AEBD2FE-F04E-4485-BBF3-D6FD41E5DE0D}" srcOrd="0" destOrd="0" presId="urn:microsoft.com/office/officeart/2005/8/layout/default"/>
    <dgm:cxn modelId="{2ECE6742-57AB-47E1-948E-9E951444D59C}" srcId="{C4C4603D-FF11-404B-8D8A-7BF0B5A61CF8}" destId="{78304441-116A-4061-A4DD-DD613117D865}" srcOrd="4" destOrd="0" parTransId="{F926182E-3FF9-4807-8819-345121054C89}" sibTransId="{17A36EB7-7460-4D6B-8105-9BAF169AB635}"/>
    <dgm:cxn modelId="{0E7E04AA-6664-4EB9-96A4-C1CABA81C246}" type="presOf" srcId="{78304441-116A-4061-A4DD-DD613117D865}" destId="{35073502-9B94-4584-9637-D05B1DE561C4}" srcOrd="0" destOrd="0" presId="urn:microsoft.com/office/officeart/2005/8/layout/default"/>
    <dgm:cxn modelId="{7A8425C4-EC7D-4DAA-9801-F5743AC9E2C3}" type="presOf" srcId="{5B00F61B-568C-4B91-9C96-873EFC0A9F5E}" destId="{9D0845DD-A9EB-43DA-B32E-A06BD6B5174D}" srcOrd="0" destOrd="0" presId="urn:microsoft.com/office/officeart/2005/8/layout/default"/>
    <dgm:cxn modelId="{7D97F4CE-4F2D-4578-BC7B-B5C5F58DBFB5}" type="presOf" srcId="{93AF20DB-CAD5-4A13-8B6B-58AFCC107035}" destId="{FB2CF590-D80A-4CC1-8E2A-E50D394F5C83}" srcOrd="0" destOrd="0" presId="urn:microsoft.com/office/officeart/2005/8/layout/default"/>
    <dgm:cxn modelId="{0CE878D5-5764-437C-A4DE-00525545702C}" type="presOf" srcId="{94CE2456-2AD7-4818-89DA-6A7FBCCB62F1}" destId="{047674FE-2917-44B8-830B-E951C18E5586}" srcOrd="0" destOrd="0" presId="urn:microsoft.com/office/officeart/2005/8/layout/default"/>
    <dgm:cxn modelId="{4B5821DD-C708-47D4-B97B-05E0005B6002}" srcId="{C4C4603D-FF11-404B-8D8A-7BF0B5A61CF8}" destId="{5B00F61B-568C-4B91-9C96-873EFC0A9F5E}" srcOrd="1" destOrd="0" parTransId="{CD8A2D43-8904-477E-98F7-4A269DD75F70}" sibTransId="{D99ABC47-896E-41BF-BD20-A943FBBF151A}"/>
    <dgm:cxn modelId="{3B13C6E6-B3F6-4133-BCF0-0F2AE2077182}" srcId="{C4C4603D-FF11-404B-8D8A-7BF0B5A61CF8}" destId="{94CE2456-2AD7-4818-89DA-6A7FBCCB62F1}" srcOrd="0" destOrd="0" parTransId="{201C8190-553A-4451-A276-83B206F93FA7}" sibTransId="{2E2772D3-D143-4253-955D-01822D11748D}"/>
    <dgm:cxn modelId="{BC221AEE-5A04-495E-A8FD-9B8F2A9568BE}" srcId="{C4C4603D-FF11-404B-8D8A-7BF0B5A61CF8}" destId="{B9FA35F0-DA4D-4045-B602-1D0E05F41A9B}" srcOrd="5" destOrd="0" parTransId="{B1220188-0C77-4E9B-ADBC-E6EFA781138F}" sibTransId="{2FFFB0E7-9018-48CF-81DB-E51C8F5DB4EA}"/>
    <dgm:cxn modelId="{51A4383F-544D-4000-9B3A-4D5AF2D98ACF}" type="presParOf" srcId="{AB92A224-3E73-49E2-88EF-979D16370C3C}" destId="{047674FE-2917-44B8-830B-E951C18E5586}" srcOrd="0" destOrd="0" presId="urn:microsoft.com/office/officeart/2005/8/layout/default"/>
    <dgm:cxn modelId="{586B6F5C-55E8-497C-A5E6-6766264D9A14}" type="presParOf" srcId="{AB92A224-3E73-49E2-88EF-979D16370C3C}" destId="{21F98583-B2DE-46EB-A42D-B45D1AAAC27C}" srcOrd="1" destOrd="0" presId="urn:microsoft.com/office/officeart/2005/8/layout/default"/>
    <dgm:cxn modelId="{C689BC8E-1A16-41C7-92EE-01FF9F915382}" type="presParOf" srcId="{AB92A224-3E73-49E2-88EF-979D16370C3C}" destId="{9D0845DD-A9EB-43DA-B32E-A06BD6B5174D}" srcOrd="2" destOrd="0" presId="urn:microsoft.com/office/officeart/2005/8/layout/default"/>
    <dgm:cxn modelId="{6DDCDA92-E71A-4437-84F6-3297609BFCED}" type="presParOf" srcId="{AB92A224-3E73-49E2-88EF-979D16370C3C}" destId="{E9E87274-E85D-48CC-8C5E-BAB2158FCFE0}" srcOrd="3" destOrd="0" presId="urn:microsoft.com/office/officeart/2005/8/layout/default"/>
    <dgm:cxn modelId="{3414A8C7-0994-43E5-B9EC-F02B6F1214F9}" type="presParOf" srcId="{AB92A224-3E73-49E2-88EF-979D16370C3C}" destId="{FB2CF590-D80A-4CC1-8E2A-E50D394F5C83}" srcOrd="4" destOrd="0" presId="urn:microsoft.com/office/officeart/2005/8/layout/default"/>
    <dgm:cxn modelId="{50010AC1-E287-4817-853D-6F94C125A7BF}" type="presParOf" srcId="{AB92A224-3E73-49E2-88EF-979D16370C3C}" destId="{D678C690-63C4-4899-8BC6-5D0B827078A8}" srcOrd="5" destOrd="0" presId="urn:microsoft.com/office/officeart/2005/8/layout/default"/>
    <dgm:cxn modelId="{413E2612-EA87-45D4-A67E-11D0BCE8B7BA}" type="presParOf" srcId="{AB92A224-3E73-49E2-88EF-979D16370C3C}" destId="{0AEBD2FE-F04E-4485-BBF3-D6FD41E5DE0D}" srcOrd="6" destOrd="0" presId="urn:microsoft.com/office/officeart/2005/8/layout/default"/>
    <dgm:cxn modelId="{61525FF7-C775-4A89-B0F0-B39C1D5C149E}" type="presParOf" srcId="{AB92A224-3E73-49E2-88EF-979D16370C3C}" destId="{296C1F85-5EB7-4DDA-B606-9CC49DCB30A0}" srcOrd="7" destOrd="0" presId="urn:microsoft.com/office/officeart/2005/8/layout/default"/>
    <dgm:cxn modelId="{035AD863-6BAD-4EBE-89DE-F17F7581E9D1}" type="presParOf" srcId="{AB92A224-3E73-49E2-88EF-979D16370C3C}" destId="{35073502-9B94-4584-9637-D05B1DE561C4}" srcOrd="8" destOrd="0" presId="urn:microsoft.com/office/officeart/2005/8/layout/default"/>
    <dgm:cxn modelId="{CF9FBB49-BD00-4B97-9F14-ED1719E44E0A}" type="presParOf" srcId="{AB92A224-3E73-49E2-88EF-979D16370C3C}" destId="{E6E76813-2526-4FB9-A5BF-8483E39013F9}" srcOrd="9" destOrd="0" presId="urn:microsoft.com/office/officeart/2005/8/layout/default"/>
    <dgm:cxn modelId="{B11C4BFE-0009-4A20-B096-C31C339ECB3D}" type="presParOf" srcId="{AB92A224-3E73-49E2-88EF-979D16370C3C}" destId="{D1E55985-7B57-44AB-8A14-99CF61E6D75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7E6678C-26ED-41C5-8ED4-6F6957DAEEA9}" type="doc">
      <dgm:prSet loTypeId="urn:microsoft.com/office/officeart/2005/8/layout/vProcess5" loCatId="process" qsTypeId="urn:microsoft.com/office/officeart/2005/8/quickstyle/simple2" qsCatId="simple" csTypeId="urn:microsoft.com/office/officeart/2005/8/colors/accent3_2" csCatId="accent3"/>
      <dgm:spPr/>
      <dgm:t>
        <a:bodyPr/>
        <a:lstStyle/>
        <a:p>
          <a:endParaRPr lang="en-US"/>
        </a:p>
      </dgm:t>
    </dgm:pt>
    <dgm:pt modelId="{0E8F2CDD-DF91-4483-BA56-35267CC4473C}">
      <dgm:prSet/>
      <dgm:spPr/>
      <dgm:t>
        <a:bodyPr/>
        <a:lstStyle/>
        <a:p>
          <a:r>
            <a:rPr lang="en-US"/>
            <a:t>An agreement reached between parents in relation to child support.</a:t>
          </a:r>
        </a:p>
      </dgm:t>
    </dgm:pt>
    <dgm:pt modelId="{0CD9DE90-6F54-4020-85CF-6FF07DCA4371}" type="parTrans" cxnId="{4285BF21-722B-4910-A453-09B73FD2FE89}">
      <dgm:prSet/>
      <dgm:spPr/>
      <dgm:t>
        <a:bodyPr/>
        <a:lstStyle/>
        <a:p>
          <a:endParaRPr lang="en-US"/>
        </a:p>
      </dgm:t>
    </dgm:pt>
    <dgm:pt modelId="{DC9377B5-42D7-47D5-94C0-B40AB8C8A210}" type="sibTrans" cxnId="{4285BF21-722B-4910-A453-09B73FD2FE89}">
      <dgm:prSet/>
      <dgm:spPr/>
      <dgm:t>
        <a:bodyPr/>
        <a:lstStyle/>
        <a:p>
          <a:endParaRPr lang="en-US"/>
        </a:p>
      </dgm:t>
    </dgm:pt>
    <dgm:pt modelId="{1445EF2E-4C0B-4C0B-8656-B253ACE7B695}">
      <dgm:prSet/>
      <dgm:spPr/>
      <dgm:t>
        <a:bodyPr/>
        <a:lstStyle/>
        <a:p>
          <a:r>
            <a:rPr lang="en-US"/>
            <a:t>Must have an assessment in place</a:t>
          </a:r>
        </a:p>
      </dgm:t>
    </dgm:pt>
    <dgm:pt modelId="{EA487F25-9F6D-4C58-8E5A-BE2E7838D919}" type="parTrans" cxnId="{A70AEB21-8B33-4EDD-85A6-27E7B773E1FA}">
      <dgm:prSet/>
      <dgm:spPr/>
      <dgm:t>
        <a:bodyPr/>
        <a:lstStyle/>
        <a:p>
          <a:endParaRPr lang="en-US"/>
        </a:p>
      </dgm:t>
    </dgm:pt>
    <dgm:pt modelId="{721DFD26-8620-4729-9419-203E968AA1D4}" type="sibTrans" cxnId="{A70AEB21-8B33-4EDD-85A6-27E7B773E1FA}">
      <dgm:prSet/>
      <dgm:spPr/>
      <dgm:t>
        <a:bodyPr/>
        <a:lstStyle/>
        <a:p>
          <a:endParaRPr lang="en-US"/>
        </a:p>
      </dgm:t>
    </dgm:pt>
    <dgm:pt modelId="{6888BF8D-0793-4AAA-89F7-463C8774C1FC}">
      <dgm:prSet/>
      <dgm:spPr/>
      <dgm:t>
        <a:bodyPr/>
        <a:lstStyle/>
        <a:p>
          <a:r>
            <a:rPr lang="en-US"/>
            <a:t>Amount must be equal to or greater than the assessment</a:t>
          </a:r>
        </a:p>
      </dgm:t>
    </dgm:pt>
    <dgm:pt modelId="{E8EEA512-57A0-4D6B-992B-410462CAA342}" type="parTrans" cxnId="{83142552-23EF-40DF-B305-AEAB8E294CD2}">
      <dgm:prSet/>
      <dgm:spPr/>
      <dgm:t>
        <a:bodyPr/>
        <a:lstStyle/>
        <a:p>
          <a:endParaRPr lang="en-US"/>
        </a:p>
      </dgm:t>
    </dgm:pt>
    <dgm:pt modelId="{34C943EE-271B-4BD9-AF44-FFB936EF5CCB}" type="sibTrans" cxnId="{83142552-23EF-40DF-B305-AEAB8E294CD2}">
      <dgm:prSet/>
      <dgm:spPr/>
      <dgm:t>
        <a:bodyPr/>
        <a:lstStyle/>
        <a:p>
          <a:endParaRPr lang="en-US"/>
        </a:p>
      </dgm:t>
    </dgm:pt>
    <dgm:pt modelId="{B83C3388-9E0A-43D6-8C18-A344124E7AF3}">
      <dgm:prSet/>
      <dgm:spPr/>
      <dgm:t>
        <a:bodyPr/>
        <a:lstStyle/>
        <a:p>
          <a:r>
            <a:rPr lang="en-US"/>
            <a:t>Must be in writing and signed by both parents (legal advice is not required but recommended).</a:t>
          </a:r>
        </a:p>
      </dgm:t>
    </dgm:pt>
    <dgm:pt modelId="{0AADA9D6-4841-49F8-8133-7C358D14F188}" type="parTrans" cxnId="{4C8CCCE5-2FD9-4223-8CDE-DA3204E566AD}">
      <dgm:prSet/>
      <dgm:spPr/>
      <dgm:t>
        <a:bodyPr/>
        <a:lstStyle/>
        <a:p>
          <a:endParaRPr lang="en-US"/>
        </a:p>
      </dgm:t>
    </dgm:pt>
    <dgm:pt modelId="{C864313F-54AF-4737-98A5-4092122F877D}" type="sibTrans" cxnId="{4C8CCCE5-2FD9-4223-8CDE-DA3204E566AD}">
      <dgm:prSet/>
      <dgm:spPr/>
      <dgm:t>
        <a:bodyPr/>
        <a:lstStyle/>
        <a:p>
          <a:endParaRPr lang="en-US"/>
        </a:p>
      </dgm:t>
    </dgm:pt>
    <dgm:pt modelId="{7CFA2A51-0C69-471F-BBA2-B07C6873A849}">
      <dgm:prSet/>
      <dgm:spPr/>
      <dgm:t>
        <a:bodyPr/>
        <a:lstStyle/>
        <a:p>
          <a:r>
            <a:rPr lang="en-US"/>
            <a:t>In place for three years only.</a:t>
          </a:r>
        </a:p>
      </dgm:t>
    </dgm:pt>
    <dgm:pt modelId="{C51DDABC-AF5F-4938-AF46-6EECF5885360}" type="parTrans" cxnId="{CE3E8F0B-2763-4516-9FD8-AF0C4CAE5347}">
      <dgm:prSet/>
      <dgm:spPr/>
      <dgm:t>
        <a:bodyPr/>
        <a:lstStyle/>
        <a:p>
          <a:endParaRPr lang="en-US"/>
        </a:p>
      </dgm:t>
    </dgm:pt>
    <dgm:pt modelId="{7A3E06C8-AC02-40D0-8B91-00AC8E35EEC0}" type="sibTrans" cxnId="{CE3E8F0B-2763-4516-9FD8-AF0C4CAE5347}">
      <dgm:prSet/>
      <dgm:spPr/>
      <dgm:t>
        <a:bodyPr/>
        <a:lstStyle/>
        <a:p>
          <a:endParaRPr lang="en-US"/>
        </a:p>
      </dgm:t>
    </dgm:pt>
    <dgm:pt modelId="{FC171751-31CE-41C0-80D8-DD2C7C33C218}" type="pres">
      <dgm:prSet presAssocID="{B7E6678C-26ED-41C5-8ED4-6F6957DAEEA9}" presName="outerComposite" presStyleCnt="0">
        <dgm:presLayoutVars>
          <dgm:chMax val="5"/>
          <dgm:dir/>
          <dgm:resizeHandles val="exact"/>
        </dgm:presLayoutVars>
      </dgm:prSet>
      <dgm:spPr/>
    </dgm:pt>
    <dgm:pt modelId="{AC9F7BBE-096C-4EC9-ACC7-BA4F04B94DDF}" type="pres">
      <dgm:prSet presAssocID="{B7E6678C-26ED-41C5-8ED4-6F6957DAEEA9}" presName="dummyMaxCanvas" presStyleCnt="0">
        <dgm:presLayoutVars/>
      </dgm:prSet>
      <dgm:spPr/>
    </dgm:pt>
    <dgm:pt modelId="{BC757AE3-99C9-4A0B-9BB7-BF0626F9B623}" type="pres">
      <dgm:prSet presAssocID="{B7E6678C-26ED-41C5-8ED4-6F6957DAEEA9}" presName="FiveNodes_1" presStyleLbl="node1" presStyleIdx="0" presStyleCnt="5">
        <dgm:presLayoutVars>
          <dgm:bulletEnabled val="1"/>
        </dgm:presLayoutVars>
      </dgm:prSet>
      <dgm:spPr/>
    </dgm:pt>
    <dgm:pt modelId="{DC4BFAA3-6103-452A-990C-99C2FC6894BB}" type="pres">
      <dgm:prSet presAssocID="{B7E6678C-26ED-41C5-8ED4-6F6957DAEEA9}" presName="FiveNodes_2" presStyleLbl="node1" presStyleIdx="1" presStyleCnt="5">
        <dgm:presLayoutVars>
          <dgm:bulletEnabled val="1"/>
        </dgm:presLayoutVars>
      </dgm:prSet>
      <dgm:spPr/>
    </dgm:pt>
    <dgm:pt modelId="{40578FF3-5D66-44FB-A398-7BBE1A83BCE5}" type="pres">
      <dgm:prSet presAssocID="{B7E6678C-26ED-41C5-8ED4-6F6957DAEEA9}" presName="FiveNodes_3" presStyleLbl="node1" presStyleIdx="2" presStyleCnt="5">
        <dgm:presLayoutVars>
          <dgm:bulletEnabled val="1"/>
        </dgm:presLayoutVars>
      </dgm:prSet>
      <dgm:spPr/>
    </dgm:pt>
    <dgm:pt modelId="{73CFACD0-EE4A-4590-8267-49A866FAA5A9}" type="pres">
      <dgm:prSet presAssocID="{B7E6678C-26ED-41C5-8ED4-6F6957DAEEA9}" presName="FiveNodes_4" presStyleLbl="node1" presStyleIdx="3" presStyleCnt="5">
        <dgm:presLayoutVars>
          <dgm:bulletEnabled val="1"/>
        </dgm:presLayoutVars>
      </dgm:prSet>
      <dgm:spPr/>
    </dgm:pt>
    <dgm:pt modelId="{B0CB5DD3-5B79-40F3-BFE2-87BAB50EED1D}" type="pres">
      <dgm:prSet presAssocID="{B7E6678C-26ED-41C5-8ED4-6F6957DAEEA9}" presName="FiveNodes_5" presStyleLbl="node1" presStyleIdx="4" presStyleCnt="5">
        <dgm:presLayoutVars>
          <dgm:bulletEnabled val="1"/>
        </dgm:presLayoutVars>
      </dgm:prSet>
      <dgm:spPr/>
    </dgm:pt>
    <dgm:pt modelId="{EA521076-9E13-4727-BCAE-48F35751FA66}" type="pres">
      <dgm:prSet presAssocID="{B7E6678C-26ED-41C5-8ED4-6F6957DAEEA9}" presName="FiveConn_1-2" presStyleLbl="fgAccFollowNode1" presStyleIdx="0" presStyleCnt="4">
        <dgm:presLayoutVars>
          <dgm:bulletEnabled val="1"/>
        </dgm:presLayoutVars>
      </dgm:prSet>
      <dgm:spPr/>
    </dgm:pt>
    <dgm:pt modelId="{8979CE96-713E-4F61-A072-0591DD04C6BB}" type="pres">
      <dgm:prSet presAssocID="{B7E6678C-26ED-41C5-8ED4-6F6957DAEEA9}" presName="FiveConn_2-3" presStyleLbl="fgAccFollowNode1" presStyleIdx="1" presStyleCnt="4">
        <dgm:presLayoutVars>
          <dgm:bulletEnabled val="1"/>
        </dgm:presLayoutVars>
      </dgm:prSet>
      <dgm:spPr/>
    </dgm:pt>
    <dgm:pt modelId="{87B5B67A-858C-4F1E-B37C-3BF21528BF07}" type="pres">
      <dgm:prSet presAssocID="{B7E6678C-26ED-41C5-8ED4-6F6957DAEEA9}" presName="FiveConn_3-4" presStyleLbl="fgAccFollowNode1" presStyleIdx="2" presStyleCnt="4">
        <dgm:presLayoutVars>
          <dgm:bulletEnabled val="1"/>
        </dgm:presLayoutVars>
      </dgm:prSet>
      <dgm:spPr/>
    </dgm:pt>
    <dgm:pt modelId="{672C69F9-114E-4F44-AC6A-A163BA2E4B18}" type="pres">
      <dgm:prSet presAssocID="{B7E6678C-26ED-41C5-8ED4-6F6957DAEEA9}" presName="FiveConn_4-5" presStyleLbl="fgAccFollowNode1" presStyleIdx="3" presStyleCnt="4">
        <dgm:presLayoutVars>
          <dgm:bulletEnabled val="1"/>
        </dgm:presLayoutVars>
      </dgm:prSet>
      <dgm:spPr/>
    </dgm:pt>
    <dgm:pt modelId="{5CAF34AA-C68C-4A98-96E4-959A08EB08A0}" type="pres">
      <dgm:prSet presAssocID="{B7E6678C-26ED-41C5-8ED4-6F6957DAEEA9}" presName="FiveNodes_1_text" presStyleLbl="node1" presStyleIdx="4" presStyleCnt="5">
        <dgm:presLayoutVars>
          <dgm:bulletEnabled val="1"/>
        </dgm:presLayoutVars>
      </dgm:prSet>
      <dgm:spPr/>
    </dgm:pt>
    <dgm:pt modelId="{B225FF4B-6A22-4874-AB82-62C796ED9CD3}" type="pres">
      <dgm:prSet presAssocID="{B7E6678C-26ED-41C5-8ED4-6F6957DAEEA9}" presName="FiveNodes_2_text" presStyleLbl="node1" presStyleIdx="4" presStyleCnt="5">
        <dgm:presLayoutVars>
          <dgm:bulletEnabled val="1"/>
        </dgm:presLayoutVars>
      </dgm:prSet>
      <dgm:spPr/>
    </dgm:pt>
    <dgm:pt modelId="{48F1312F-3C1E-4510-8974-2A754519C8E8}" type="pres">
      <dgm:prSet presAssocID="{B7E6678C-26ED-41C5-8ED4-6F6957DAEEA9}" presName="FiveNodes_3_text" presStyleLbl="node1" presStyleIdx="4" presStyleCnt="5">
        <dgm:presLayoutVars>
          <dgm:bulletEnabled val="1"/>
        </dgm:presLayoutVars>
      </dgm:prSet>
      <dgm:spPr/>
    </dgm:pt>
    <dgm:pt modelId="{1B831FEA-3249-4586-B767-FA37DB2F209B}" type="pres">
      <dgm:prSet presAssocID="{B7E6678C-26ED-41C5-8ED4-6F6957DAEEA9}" presName="FiveNodes_4_text" presStyleLbl="node1" presStyleIdx="4" presStyleCnt="5">
        <dgm:presLayoutVars>
          <dgm:bulletEnabled val="1"/>
        </dgm:presLayoutVars>
      </dgm:prSet>
      <dgm:spPr/>
    </dgm:pt>
    <dgm:pt modelId="{93A54AD9-FF0B-4D49-A02C-84F40BFD0824}" type="pres">
      <dgm:prSet presAssocID="{B7E6678C-26ED-41C5-8ED4-6F6957DAEEA9}" presName="FiveNodes_5_text" presStyleLbl="node1" presStyleIdx="4" presStyleCnt="5">
        <dgm:presLayoutVars>
          <dgm:bulletEnabled val="1"/>
        </dgm:presLayoutVars>
      </dgm:prSet>
      <dgm:spPr/>
    </dgm:pt>
  </dgm:ptLst>
  <dgm:cxnLst>
    <dgm:cxn modelId="{CE3E8F0B-2763-4516-9FD8-AF0C4CAE5347}" srcId="{B7E6678C-26ED-41C5-8ED4-6F6957DAEEA9}" destId="{7CFA2A51-0C69-471F-BBA2-B07C6873A849}" srcOrd="4" destOrd="0" parTransId="{C51DDABC-AF5F-4938-AF46-6EECF5885360}" sibTransId="{7A3E06C8-AC02-40D0-8B91-00AC8E35EEC0}"/>
    <dgm:cxn modelId="{EA54361A-B285-4FBA-AFE8-D35531E47E79}" type="presOf" srcId="{0E8F2CDD-DF91-4483-BA56-35267CC4473C}" destId="{BC757AE3-99C9-4A0B-9BB7-BF0626F9B623}" srcOrd="0" destOrd="0" presId="urn:microsoft.com/office/officeart/2005/8/layout/vProcess5"/>
    <dgm:cxn modelId="{415D901B-1004-408F-BEDB-095DAFB91147}" type="presOf" srcId="{34C943EE-271B-4BD9-AF44-FFB936EF5CCB}" destId="{87B5B67A-858C-4F1E-B37C-3BF21528BF07}" srcOrd="0" destOrd="0" presId="urn:microsoft.com/office/officeart/2005/8/layout/vProcess5"/>
    <dgm:cxn modelId="{4285BF21-722B-4910-A453-09B73FD2FE89}" srcId="{B7E6678C-26ED-41C5-8ED4-6F6957DAEEA9}" destId="{0E8F2CDD-DF91-4483-BA56-35267CC4473C}" srcOrd="0" destOrd="0" parTransId="{0CD9DE90-6F54-4020-85CF-6FF07DCA4371}" sibTransId="{DC9377B5-42D7-47D5-94C0-B40AB8C8A210}"/>
    <dgm:cxn modelId="{A70AEB21-8B33-4EDD-85A6-27E7B773E1FA}" srcId="{B7E6678C-26ED-41C5-8ED4-6F6957DAEEA9}" destId="{1445EF2E-4C0B-4C0B-8656-B253ACE7B695}" srcOrd="1" destOrd="0" parTransId="{EA487F25-9F6D-4C58-8E5A-BE2E7838D919}" sibTransId="{721DFD26-8620-4729-9419-203E968AA1D4}"/>
    <dgm:cxn modelId="{28C18D33-4078-4B23-BE56-174AB16F9AC7}" type="presOf" srcId="{C864313F-54AF-4737-98A5-4092122F877D}" destId="{672C69F9-114E-4F44-AC6A-A163BA2E4B18}" srcOrd="0" destOrd="0" presId="urn:microsoft.com/office/officeart/2005/8/layout/vProcess5"/>
    <dgm:cxn modelId="{8F94333D-5531-4BD3-A2AA-747813D6992F}" type="presOf" srcId="{1445EF2E-4C0B-4C0B-8656-B253ACE7B695}" destId="{B225FF4B-6A22-4874-AB82-62C796ED9CD3}" srcOrd="1" destOrd="0" presId="urn:microsoft.com/office/officeart/2005/8/layout/vProcess5"/>
    <dgm:cxn modelId="{15D8B243-D6EB-4823-BA34-EB0601B45905}" type="presOf" srcId="{DC9377B5-42D7-47D5-94C0-B40AB8C8A210}" destId="{EA521076-9E13-4727-BCAE-48F35751FA66}" srcOrd="0" destOrd="0" presId="urn:microsoft.com/office/officeart/2005/8/layout/vProcess5"/>
    <dgm:cxn modelId="{14B79A4D-F609-4435-BC6E-ED9E71BA4525}" type="presOf" srcId="{0E8F2CDD-DF91-4483-BA56-35267CC4473C}" destId="{5CAF34AA-C68C-4A98-96E4-959A08EB08A0}" srcOrd="1" destOrd="0" presId="urn:microsoft.com/office/officeart/2005/8/layout/vProcess5"/>
    <dgm:cxn modelId="{83142552-23EF-40DF-B305-AEAB8E294CD2}" srcId="{B7E6678C-26ED-41C5-8ED4-6F6957DAEEA9}" destId="{6888BF8D-0793-4AAA-89F7-463C8774C1FC}" srcOrd="2" destOrd="0" parTransId="{E8EEA512-57A0-4D6B-992B-410462CAA342}" sibTransId="{34C943EE-271B-4BD9-AF44-FFB936EF5CCB}"/>
    <dgm:cxn modelId="{CFCC3B52-4921-498B-B581-F79DC09EDC40}" type="presOf" srcId="{6888BF8D-0793-4AAA-89F7-463C8774C1FC}" destId="{40578FF3-5D66-44FB-A398-7BBE1A83BCE5}" srcOrd="0" destOrd="0" presId="urn:microsoft.com/office/officeart/2005/8/layout/vProcess5"/>
    <dgm:cxn modelId="{3E9C7A74-A6CE-45DC-AC8B-8B90D62C88E9}" type="presOf" srcId="{7CFA2A51-0C69-471F-BBA2-B07C6873A849}" destId="{B0CB5DD3-5B79-40F3-BFE2-87BAB50EED1D}" srcOrd="0" destOrd="0" presId="urn:microsoft.com/office/officeart/2005/8/layout/vProcess5"/>
    <dgm:cxn modelId="{60E61E8D-31AA-4F8C-B29D-F08C1913E225}" type="presOf" srcId="{B83C3388-9E0A-43D6-8C18-A344124E7AF3}" destId="{1B831FEA-3249-4586-B767-FA37DB2F209B}" srcOrd="1" destOrd="0" presId="urn:microsoft.com/office/officeart/2005/8/layout/vProcess5"/>
    <dgm:cxn modelId="{78071DA2-1514-4DB8-8F4E-BCA4367FA892}" type="presOf" srcId="{7CFA2A51-0C69-471F-BBA2-B07C6873A849}" destId="{93A54AD9-FF0B-4D49-A02C-84F40BFD0824}" srcOrd="1" destOrd="0" presId="urn:microsoft.com/office/officeart/2005/8/layout/vProcess5"/>
    <dgm:cxn modelId="{398E55AA-AFBC-460F-B8FD-E5B7E3FA4CAB}" type="presOf" srcId="{721DFD26-8620-4729-9419-203E968AA1D4}" destId="{8979CE96-713E-4F61-A072-0591DD04C6BB}" srcOrd="0" destOrd="0" presId="urn:microsoft.com/office/officeart/2005/8/layout/vProcess5"/>
    <dgm:cxn modelId="{83476BAD-B609-47B0-8161-D88779B83117}" type="presOf" srcId="{6888BF8D-0793-4AAA-89F7-463C8774C1FC}" destId="{48F1312F-3C1E-4510-8974-2A754519C8E8}" srcOrd="1" destOrd="0" presId="urn:microsoft.com/office/officeart/2005/8/layout/vProcess5"/>
    <dgm:cxn modelId="{218918B6-ED8E-4005-93F0-20161C93DC6D}" type="presOf" srcId="{B83C3388-9E0A-43D6-8C18-A344124E7AF3}" destId="{73CFACD0-EE4A-4590-8267-49A866FAA5A9}" srcOrd="0" destOrd="0" presId="urn:microsoft.com/office/officeart/2005/8/layout/vProcess5"/>
    <dgm:cxn modelId="{FAE513BA-112C-43F0-8AB1-A6A270733B09}" type="presOf" srcId="{B7E6678C-26ED-41C5-8ED4-6F6957DAEEA9}" destId="{FC171751-31CE-41C0-80D8-DD2C7C33C218}" srcOrd="0" destOrd="0" presId="urn:microsoft.com/office/officeart/2005/8/layout/vProcess5"/>
    <dgm:cxn modelId="{4C8CCCE5-2FD9-4223-8CDE-DA3204E566AD}" srcId="{B7E6678C-26ED-41C5-8ED4-6F6957DAEEA9}" destId="{B83C3388-9E0A-43D6-8C18-A344124E7AF3}" srcOrd="3" destOrd="0" parTransId="{0AADA9D6-4841-49F8-8133-7C358D14F188}" sibTransId="{C864313F-54AF-4737-98A5-4092122F877D}"/>
    <dgm:cxn modelId="{A18BD8FB-539C-4AE2-9B64-386D7A5C67BF}" type="presOf" srcId="{1445EF2E-4C0B-4C0B-8656-B253ACE7B695}" destId="{DC4BFAA3-6103-452A-990C-99C2FC6894BB}" srcOrd="0" destOrd="0" presId="urn:microsoft.com/office/officeart/2005/8/layout/vProcess5"/>
    <dgm:cxn modelId="{4367B91A-826E-44D8-BC8A-0AA77E52F59E}" type="presParOf" srcId="{FC171751-31CE-41C0-80D8-DD2C7C33C218}" destId="{AC9F7BBE-096C-4EC9-ACC7-BA4F04B94DDF}" srcOrd="0" destOrd="0" presId="urn:microsoft.com/office/officeart/2005/8/layout/vProcess5"/>
    <dgm:cxn modelId="{90601836-0030-4BBF-86A8-46D79ABF5736}" type="presParOf" srcId="{FC171751-31CE-41C0-80D8-DD2C7C33C218}" destId="{BC757AE3-99C9-4A0B-9BB7-BF0626F9B623}" srcOrd="1" destOrd="0" presId="urn:microsoft.com/office/officeart/2005/8/layout/vProcess5"/>
    <dgm:cxn modelId="{ECDA5EFD-0A07-41AA-9717-0DB314035EE9}" type="presParOf" srcId="{FC171751-31CE-41C0-80D8-DD2C7C33C218}" destId="{DC4BFAA3-6103-452A-990C-99C2FC6894BB}" srcOrd="2" destOrd="0" presId="urn:microsoft.com/office/officeart/2005/8/layout/vProcess5"/>
    <dgm:cxn modelId="{FD68E7A0-4E3F-4EBA-BCAA-A11FF42F1587}" type="presParOf" srcId="{FC171751-31CE-41C0-80D8-DD2C7C33C218}" destId="{40578FF3-5D66-44FB-A398-7BBE1A83BCE5}" srcOrd="3" destOrd="0" presId="urn:microsoft.com/office/officeart/2005/8/layout/vProcess5"/>
    <dgm:cxn modelId="{26DFCD25-F05A-498C-BE12-6D3B377A4128}" type="presParOf" srcId="{FC171751-31CE-41C0-80D8-DD2C7C33C218}" destId="{73CFACD0-EE4A-4590-8267-49A866FAA5A9}" srcOrd="4" destOrd="0" presId="urn:microsoft.com/office/officeart/2005/8/layout/vProcess5"/>
    <dgm:cxn modelId="{1A9059F1-B092-4485-A750-0C0825F2FB91}" type="presParOf" srcId="{FC171751-31CE-41C0-80D8-DD2C7C33C218}" destId="{B0CB5DD3-5B79-40F3-BFE2-87BAB50EED1D}" srcOrd="5" destOrd="0" presId="urn:microsoft.com/office/officeart/2005/8/layout/vProcess5"/>
    <dgm:cxn modelId="{A08833B9-30E5-435E-AF21-27F1D94C9822}" type="presParOf" srcId="{FC171751-31CE-41C0-80D8-DD2C7C33C218}" destId="{EA521076-9E13-4727-BCAE-48F35751FA66}" srcOrd="6" destOrd="0" presId="urn:microsoft.com/office/officeart/2005/8/layout/vProcess5"/>
    <dgm:cxn modelId="{2A2E21D9-50B8-4BE1-A2CB-CBB24F3A17A6}" type="presParOf" srcId="{FC171751-31CE-41C0-80D8-DD2C7C33C218}" destId="{8979CE96-713E-4F61-A072-0591DD04C6BB}" srcOrd="7" destOrd="0" presId="urn:microsoft.com/office/officeart/2005/8/layout/vProcess5"/>
    <dgm:cxn modelId="{C4C1C4DE-E1AB-42D6-A996-1F39D513D6B8}" type="presParOf" srcId="{FC171751-31CE-41C0-80D8-DD2C7C33C218}" destId="{87B5B67A-858C-4F1E-B37C-3BF21528BF07}" srcOrd="8" destOrd="0" presId="urn:microsoft.com/office/officeart/2005/8/layout/vProcess5"/>
    <dgm:cxn modelId="{74C84C99-6BB2-4222-A074-B12E4F8340A4}" type="presParOf" srcId="{FC171751-31CE-41C0-80D8-DD2C7C33C218}" destId="{672C69F9-114E-4F44-AC6A-A163BA2E4B18}" srcOrd="9" destOrd="0" presId="urn:microsoft.com/office/officeart/2005/8/layout/vProcess5"/>
    <dgm:cxn modelId="{978E1B8C-3CC1-403F-978D-BEE79492CDBA}" type="presParOf" srcId="{FC171751-31CE-41C0-80D8-DD2C7C33C218}" destId="{5CAF34AA-C68C-4A98-96E4-959A08EB08A0}" srcOrd="10" destOrd="0" presId="urn:microsoft.com/office/officeart/2005/8/layout/vProcess5"/>
    <dgm:cxn modelId="{3EC2AE9F-2A71-4788-88E6-8E1167BF3FFF}" type="presParOf" srcId="{FC171751-31CE-41C0-80D8-DD2C7C33C218}" destId="{B225FF4B-6A22-4874-AB82-62C796ED9CD3}" srcOrd="11" destOrd="0" presId="urn:microsoft.com/office/officeart/2005/8/layout/vProcess5"/>
    <dgm:cxn modelId="{A7587DE9-11E8-4349-9ED1-5838F24E7F82}" type="presParOf" srcId="{FC171751-31CE-41C0-80D8-DD2C7C33C218}" destId="{48F1312F-3C1E-4510-8974-2A754519C8E8}" srcOrd="12" destOrd="0" presId="urn:microsoft.com/office/officeart/2005/8/layout/vProcess5"/>
    <dgm:cxn modelId="{DBF51136-1456-446F-8592-DEF4859AFA0D}" type="presParOf" srcId="{FC171751-31CE-41C0-80D8-DD2C7C33C218}" destId="{1B831FEA-3249-4586-B767-FA37DB2F209B}" srcOrd="13" destOrd="0" presId="urn:microsoft.com/office/officeart/2005/8/layout/vProcess5"/>
    <dgm:cxn modelId="{EDBAB75F-B1BC-4A2B-98C9-AA4F54AF9791}" type="presParOf" srcId="{FC171751-31CE-41C0-80D8-DD2C7C33C218}" destId="{93A54AD9-FF0B-4D49-A02C-84F40BFD0824}"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8A10FB-9E1C-49F8-88B9-53E6F66E1BC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AU"/>
        </a:p>
      </dgm:t>
    </dgm:pt>
    <dgm:pt modelId="{372A9B66-B1EC-4D44-92B2-6EAF733FEC4F}">
      <dgm:prSet/>
      <dgm:spPr/>
      <dgm:t>
        <a:bodyPr/>
        <a:lstStyle/>
        <a:p>
          <a:r>
            <a:rPr lang="en-US" b="0" i="0" dirty="0"/>
            <a:t>1. 	The costs of raising the child are significantly affected by the high costs of spending 	time or communicating with the child.</a:t>
          </a:r>
          <a:endParaRPr lang="en-AU" dirty="0"/>
        </a:p>
      </dgm:t>
    </dgm:pt>
    <dgm:pt modelId="{CE256981-747E-4912-BC88-AAD458FFDEF1}" type="parTrans" cxnId="{D845B7EA-B297-464C-A438-6DA0D9EDFCBB}">
      <dgm:prSet/>
      <dgm:spPr/>
      <dgm:t>
        <a:bodyPr/>
        <a:lstStyle/>
        <a:p>
          <a:endParaRPr lang="en-AU"/>
        </a:p>
      </dgm:t>
    </dgm:pt>
    <dgm:pt modelId="{756B0723-5A2B-4059-97BF-5E5716E4ACFA}" type="sibTrans" cxnId="{D845B7EA-B297-464C-A438-6DA0D9EDFCBB}">
      <dgm:prSet/>
      <dgm:spPr/>
      <dgm:t>
        <a:bodyPr/>
        <a:lstStyle/>
        <a:p>
          <a:endParaRPr lang="en-AU"/>
        </a:p>
      </dgm:t>
    </dgm:pt>
    <dgm:pt modelId="{AD29807C-3312-4FE4-92DA-DE84B4E22B3E}">
      <dgm:prSet/>
      <dgm:spPr/>
      <dgm:t>
        <a:bodyPr/>
        <a:lstStyle/>
        <a:p>
          <a:r>
            <a:rPr lang="en-US" b="0" i="0" dirty="0"/>
            <a:t>2.	The costs of raising the child are significantly affected because of their special needs.</a:t>
          </a:r>
          <a:endParaRPr lang="en-AU" dirty="0"/>
        </a:p>
      </dgm:t>
    </dgm:pt>
    <dgm:pt modelId="{C40758C8-3069-43E3-BD87-CF16E014FF97}" type="parTrans" cxnId="{02E75BFC-C30E-4EEB-BEFE-EBB6743AFDDA}">
      <dgm:prSet/>
      <dgm:spPr/>
      <dgm:t>
        <a:bodyPr/>
        <a:lstStyle/>
        <a:p>
          <a:endParaRPr lang="en-AU"/>
        </a:p>
      </dgm:t>
    </dgm:pt>
    <dgm:pt modelId="{8AA39538-6A72-41A8-A4D4-20497A4C8F2B}" type="sibTrans" cxnId="{02E75BFC-C30E-4EEB-BEFE-EBB6743AFDDA}">
      <dgm:prSet/>
      <dgm:spPr/>
      <dgm:t>
        <a:bodyPr/>
        <a:lstStyle/>
        <a:p>
          <a:endParaRPr lang="en-AU"/>
        </a:p>
      </dgm:t>
    </dgm:pt>
    <dgm:pt modelId="{D5B88FAE-A1EF-46C2-B17F-EB5096DDB86B}">
      <dgm:prSet/>
      <dgm:spPr/>
      <dgm:t>
        <a:bodyPr/>
        <a:lstStyle/>
        <a:p>
          <a:r>
            <a:rPr lang="en-US" b="0" i="0" dirty="0"/>
            <a:t>3.	The costs of raising the child are significantly affected because the child is being cared 	for, educated or trained in the way both parents intended.</a:t>
          </a:r>
          <a:endParaRPr lang="en-AU" dirty="0"/>
        </a:p>
      </dgm:t>
    </dgm:pt>
    <dgm:pt modelId="{6AA6E803-23A2-487D-B840-FD18ACA68451}" type="parTrans" cxnId="{BE0E9988-62C2-43C7-8EA3-07002BACD42D}">
      <dgm:prSet/>
      <dgm:spPr/>
      <dgm:t>
        <a:bodyPr/>
        <a:lstStyle/>
        <a:p>
          <a:endParaRPr lang="en-AU"/>
        </a:p>
      </dgm:t>
    </dgm:pt>
    <dgm:pt modelId="{0928291B-86F9-4D5B-A727-32B076C32FB4}" type="sibTrans" cxnId="{BE0E9988-62C2-43C7-8EA3-07002BACD42D}">
      <dgm:prSet/>
      <dgm:spPr/>
      <dgm:t>
        <a:bodyPr/>
        <a:lstStyle/>
        <a:p>
          <a:endParaRPr lang="en-AU"/>
        </a:p>
      </dgm:t>
    </dgm:pt>
    <dgm:pt modelId="{8852C7E6-B03A-4383-A470-B10A5A875E7E}">
      <dgm:prSet/>
      <dgm:spPr/>
      <dgm:t>
        <a:bodyPr/>
        <a:lstStyle/>
        <a:p>
          <a:r>
            <a:rPr lang="en-US" b="0" i="0" dirty="0"/>
            <a:t>4.	The child support assessment is unfair because of the child's income, earning 	capacity, property or financial resources.</a:t>
          </a:r>
          <a:endParaRPr lang="en-AU" dirty="0"/>
        </a:p>
      </dgm:t>
    </dgm:pt>
    <dgm:pt modelId="{C2F6978A-1872-4D98-905E-C2822C689A17}" type="parTrans" cxnId="{B602464E-C0F8-4435-B520-53493B4DF33C}">
      <dgm:prSet/>
      <dgm:spPr/>
      <dgm:t>
        <a:bodyPr/>
        <a:lstStyle/>
        <a:p>
          <a:endParaRPr lang="en-AU"/>
        </a:p>
      </dgm:t>
    </dgm:pt>
    <dgm:pt modelId="{DC5B7764-6E6A-4BEF-A66F-DE649A4313E1}" type="sibTrans" cxnId="{B602464E-C0F8-4435-B520-53493B4DF33C}">
      <dgm:prSet/>
      <dgm:spPr/>
      <dgm:t>
        <a:bodyPr/>
        <a:lstStyle/>
        <a:p>
          <a:endParaRPr lang="en-AU"/>
        </a:p>
      </dgm:t>
    </dgm:pt>
    <dgm:pt modelId="{58285DB9-553B-4A58-B15E-E6542B65A990}">
      <dgm:prSet/>
      <dgm:spPr/>
      <dgm:t>
        <a:bodyPr/>
        <a:lstStyle/>
        <a:p>
          <a:r>
            <a:rPr lang="en-US" b="0" i="0" dirty="0"/>
            <a:t>5.	The child support assessment is unfair because person has transferred money, goods 	or property to child, the receiving parent or a third party, for the child's benefit.</a:t>
          </a:r>
          <a:endParaRPr lang="en-AU" dirty="0"/>
        </a:p>
      </dgm:t>
    </dgm:pt>
    <dgm:pt modelId="{907D77C1-0EAA-4C8B-B2F9-C16CE359ECDF}" type="parTrans" cxnId="{7924AAA1-6BF9-478C-AF18-5D3BB6653B44}">
      <dgm:prSet/>
      <dgm:spPr/>
      <dgm:t>
        <a:bodyPr/>
        <a:lstStyle/>
        <a:p>
          <a:endParaRPr lang="en-AU"/>
        </a:p>
      </dgm:t>
    </dgm:pt>
    <dgm:pt modelId="{3B0CCFD5-FCB2-4D24-BA19-0890C8C27AA9}" type="sibTrans" cxnId="{7924AAA1-6BF9-478C-AF18-5D3BB6653B44}">
      <dgm:prSet/>
      <dgm:spPr/>
      <dgm:t>
        <a:bodyPr/>
        <a:lstStyle/>
        <a:p>
          <a:endParaRPr lang="en-AU"/>
        </a:p>
      </dgm:t>
    </dgm:pt>
    <dgm:pt modelId="{0FDCF7CE-0224-46F2-96E0-F477B791CC4B}" type="pres">
      <dgm:prSet presAssocID="{3D8A10FB-9E1C-49F8-88B9-53E6F66E1BC2}" presName="linear" presStyleCnt="0">
        <dgm:presLayoutVars>
          <dgm:animLvl val="lvl"/>
          <dgm:resizeHandles val="exact"/>
        </dgm:presLayoutVars>
      </dgm:prSet>
      <dgm:spPr/>
    </dgm:pt>
    <dgm:pt modelId="{0AD0A564-4D91-49DD-BCC8-581EBD2593B6}" type="pres">
      <dgm:prSet presAssocID="{372A9B66-B1EC-4D44-92B2-6EAF733FEC4F}" presName="parentText" presStyleLbl="node1" presStyleIdx="0" presStyleCnt="5">
        <dgm:presLayoutVars>
          <dgm:chMax val="0"/>
          <dgm:bulletEnabled val="1"/>
        </dgm:presLayoutVars>
      </dgm:prSet>
      <dgm:spPr/>
    </dgm:pt>
    <dgm:pt modelId="{D40FDE18-F97D-4101-9C9E-FBBC488B8785}" type="pres">
      <dgm:prSet presAssocID="{756B0723-5A2B-4059-97BF-5E5716E4ACFA}" presName="spacer" presStyleCnt="0"/>
      <dgm:spPr/>
    </dgm:pt>
    <dgm:pt modelId="{B208A1F6-7768-4A78-830C-887CFAB22572}" type="pres">
      <dgm:prSet presAssocID="{AD29807C-3312-4FE4-92DA-DE84B4E22B3E}" presName="parentText" presStyleLbl="node1" presStyleIdx="1" presStyleCnt="5">
        <dgm:presLayoutVars>
          <dgm:chMax val="0"/>
          <dgm:bulletEnabled val="1"/>
        </dgm:presLayoutVars>
      </dgm:prSet>
      <dgm:spPr/>
    </dgm:pt>
    <dgm:pt modelId="{C7776308-E3EF-4392-98F9-1930CA48B6D2}" type="pres">
      <dgm:prSet presAssocID="{8AA39538-6A72-41A8-A4D4-20497A4C8F2B}" presName="spacer" presStyleCnt="0"/>
      <dgm:spPr/>
    </dgm:pt>
    <dgm:pt modelId="{1133B162-D1C6-4F84-B056-4B707EE7B131}" type="pres">
      <dgm:prSet presAssocID="{D5B88FAE-A1EF-46C2-B17F-EB5096DDB86B}" presName="parentText" presStyleLbl="node1" presStyleIdx="2" presStyleCnt="5">
        <dgm:presLayoutVars>
          <dgm:chMax val="0"/>
          <dgm:bulletEnabled val="1"/>
        </dgm:presLayoutVars>
      </dgm:prSet>
      <dgm:spPr/>
    </dgm:pt>
    <dgm:pt modelId="{38D93957-0764-4A66-BDB2-06FD33BB9047}" type="pres">
      <dgm:prSet presAssocID="{0928291B-86F9-4D5B-A727-32B076C32FB4}" presName="spacer" presStyleCnt="0"/>
      <dgm:spPr/>
    </dgm:pt>
    <dgm:pt modelId="{0332A1CC-FF21-4DC3-8B04-D0B1EE469E3A}" type="pres">
      <dgm:prSet presAssocID="{8852C7E6-B03A-4383-A470-B10A5A875E7E}" presName="parentText" presStyleLbl="node1" presStyleIdx="3" presStyleCnt="5">
        <dgm:presLayoutVars>
          <dgm:chMax val="0"/>
          <dgm:bulletEnabled val="1"/>
        </dgm:presLayoutVars>
      </dgm:prSet>
      <dgm:spPr/>
    </dgm:pt>
    <dgm:pt modelId="{BACE8327-C143-4619-970D-70A3318CD84E}" type="pres">
      <dgm:prSet presAssocID="{DC5B7764-6E6A-4BEF-A66F-DE649A4313E1}" presName="spacer" presStyleCnt="0"/>
      <dgm:spPr/>
    </dgm:pt>
    <dgm:pt modelId="{D024B29F-99E9-451F-8B22-8BAC26E069BA}" type="pres">
      <dgm:prSet presAssocID="{58285DB9-553B-4A58-B15E-E6542B65A990}" presName="parentText" presStyleLbl="node1" presStyleIdx="4" presStyleCnt="5">
        <dgm:presLayoutVars>
          <dgm:chMax val="0"/>
          <dgm:bulletEnabled val="1"/>
        </dgm:presLayoutVars>
      </dgm:prSet>
      <dgm:spPr/>
    </dgm:pt>
  </dgm:ptLst>
  <dgm:cxnLst>
    <dgm:cxn modelId="{DC1B3701-23A3-479E-A1F3-0B6460DA91DB}" type="presOf" srcId="{AD29807C-3312-4FE4-92DA-DE84B4E22B3E}" destId="{B208A1F6-7768-4A78-830C-887CFAB22572}" srcOrd="0" destOrd="0" presId="urn:microsoft.com/office/officeart/2005/8/layout/vList2"/>
    <dgm:cxn modelId="{88AA514B-0FAE-4469-B0DE-C978287581A8}" type="presOf" srcId="{8852C7E6-B03A-4383-A470-B10A5A875E7E}" destId="{0332A1CC-FF21-4DC3-8B04-D0B1EE469E3A}" srcOrd="0" destOrd="0" presId="urn:microsoft.com/office/officeart/2005/8/layout/vList2"/>
    <dgm:cxn modelId="{B602464E-C0F8-4435-B520-53493B4DF33C}" srcId="{3D8A10FB-9E1C-49F8-88B9-53E6F66E1BC2}" destId="{8852C7E6-B03A-4383-A470-B10A5A875E7E}" srcOrd="3" destOrd="0" parTransId="{C2F6978A-1872-4D98-905E-C2822C689A17}" sibTransId="{DC5B7764-6E6A-4BEF-A66F-DE649A4313E1}"/>
    <dgm:cxn modelId="{53B78B5F-3537-4560-9C1B-37DE56B0CFD4}" type="presOf" srcId="{372A9B66-B1EC-4D44-92B2-6EAF733FEC4F}" destId="{0AD0A564-4D91-49DD-BCC8-581EBD2593B6}" srcOrd="0" destOrd="0" presId="urn:microsoft.com/office/officeart/2005/8/layout/vList2"/>
    <dgm:cxn modelId="{BE0E9988-62C2-43C7-8EA3-07002BACD42D}" srcId="{3D8A10FB-9E1C-49F8-88B9-53E6F66E1BC2}" destId="{D5B88FAE-A1EF-46C2-B17F-EB5096DDB86B}" srcOrd="2" destOrd="0" parTransId="{6AA6E803-23A2-487D-B840-FD18ACA68451}" sibTransId="{0928291B-86F9-4D5B-A727-32B076C32FB4}"/>
    <dgm:cxn modelId="{7924AAA1-6BF9-478C-AF18-5D3BB6653B44}" srcId="{3D8A10FB-9E1C-49F8-88B9-53E6F66E1BC2}" destId="{58285DB9-553B-4A58-B15E-E6542B65A990}" srcOrd="4" destOrd="0" parTransId="{907D77C1-0EAA-4C8B-B2F9-C16CE359ECDF}" sibTransId="{3B0CCFD5-FCB2-4D24-BA19-0890C8C27AA9}"/>
    <dgm:cxn modelId="{5788C2B5-7EF7-4B7C-BD9C-E80EB0BB8573}" type="presOf" srcId="{3D8A10FB-9E1C-49F8-88B9-53E6F66E1BC2}" destId="{0FDCF7CE-0224-46F2-96E0-F477B791CC4B}" srcOrd="0" destOrd="0" presId="urn:microsoft.com/office/officeart/2005/8/layout/vList2"/>
    <dgm:cxn modelId="{827652BD-574B-4A2F-8E9C-516E717D37E1}" type="presOf" srcId="{D5B88FAE-A1EF-46C2-B17F-EB5096DDB86B}" destId="{1133B162-D1C6-4F84-B056-4B707EE7B131}" srcOrd="0" destOrd="0" presId="urn:microsoft.com/office/officeart/2005/8/layout/vList2"/>
    <dgm:cxn modelId="{76A35AC8-F963-4C16-A01D-823756D7B5F8}" type="presOf" srcId="{58285DB9-553B-4A58-B15E-E6542B65A990}" destId="{D024B29F-99E9-451F-8B22-8BAC26E069BA}" srcOrd="0" destOrd="0" presId="urn:microsoft.com/office/officeart/2005/8/layout/vList2"/>
    <dgm:cxn modelId="{D845B7EA-B297-464C-A438-6DA0D9EDFCBB}" srcId="{3D8A10FB-9E1C-49F8-88B9-53E6F66E1BC2}" destId="{372A9B66-B1EC-4D44-92B2-6EAF733FEC4F}" srcOrd="0" destOrd="0" parTransId="{CE256981-747E-4912-BC88-AAD458FFDEF1}" sibTransId="{756B0723-5A2B-4059-97BF-5E5716E4ACFA}"/>
    <dgm:cxn modelId="{02E75BFC-C30E-4EEB-BEFE-EBB6743AFDDA}" srcId="{3D8A10FB-9E1C-49F8-88B9-53E6F66E1BC2}" destId="{AD29807C-3312-4FE4-92DA-DE84B4E22B3E}" srcOrd="1" destOrd="0" parTransId="{C40758C8-3069-43E3-BD87-CF16E014FF97}" sibTransId="{8AA39538-6A72-41A8-A4D4-20497A4C8F2B}"/>
    <dgm:cxn modelId="{43A71065-1A59-44DC-AF17-7C276BCAACE5}" type="presParOf" srcId="{0FDCF7CE-0224-46F2-96E0-F477B791CC4B}" destId="{0AD0A564-4D91-49DD-BCC8-581EBD2593B6}" srcOrd="0" destOrd="0" presId="urn:microsoft.com/office/officeart/2005/8/layout/vList2"/>
    <dgm:cxn modelId="{5462E2DB-3CC0-4C0F-8A9E-32AC3A717E6B}" type="presParOf" srcId="{0FDCF7CE-0224-46F2-96E0-F477B791CC4B}" destId="{D40FDE18-F97D-4101-9C9E-FBBC488B8785}" srcOrd="1" destOrd="0" presId="urn:microsoft.com/office/officeart/2005/8/layout/vList2"/>
    <dgm:cxn modelId="{DAEBCCBD-465B-4ED5-A614-DAA5732570E4}" type="presParOf" srcId="{0FDCF7CE-0224-46F2-96E0-F477B791CC4B}" destId="{B208A1F6-7768-4A78-830C-887CFAB22572}" srcOrd="2" destOrd="0" presId="urn:microsoft.com/office/officeart/2005/8/layout/vList2"/>
    <dgm:cxn modelId="{9AD34A78-48E5-4F6E-BA3A-B94FECAE3968}" type="presParOf" srcId="{0FDCF7CE-0224-46F2-96E0-F477B791CC4B}" destId="{C7776308-E3EF-4392-98F9-1930CA48B6D2}" srcOrd="3" destOrd="0" presId="urn:microsoft.com/office/officeart/2005/8/layout/vList2"/>
    <dgm:cxn modelId="{F65399E9-CB1A-4E68-A68D-4183DC3A0945}" type="presParOf" srcId="{0FDCF7CE-0224-46F2-96E0-F477B791CC4B}" destId="{1133B162-D1C6-4F84-B056-4B707EE7B131}" srcOrd="4" destOrd="0" presId="urn:microsoft.com/office/officeart/2005/8/layout/vList2"/>
    <dgm:cxn modelId="{12455685-1724-4FDD-B7EE-EAC2C4F981C4}" type="presParOf" srcId="{0FDCF7CE-0224-46F2-96E0-F477B791CC4B}" destId="{38D93957-0764-4A66-BDB2-06FD33BB9047}" srcOrd="5" destOrd="0" presId="urn:microsoft.com/office/officeart/2005/8/layout/vList2"/>
    <dgm:cxn modelId="{E5D562D4-22EA-4FF0-9F3B-B2B7D8C02B25}" type="presParOf" srcId="{0FDCF7CE-0224-46F2-96E0-F477B791CC4B}" destId="{0332A1CC-FF21-4DC3-8B04-D0B1EE469E3A}" srcOrd="6" destOrd="0" presId="urn:microsoft.com/office/officeart/2005/8/layout/vList2"/>
    <dgm:cxn modelId="{67C02DAF-1B67-4788-BA24-83D66C03CC8E}" type="presParOf" srcId="{0FDCF7CE-0224-46F2-96E0-F477B791CC4B}" destId="{BACE8327-C143-4619-970D-70A3318CD84E}" srcOrd="7" destOrd="0" presId="urn:microsoft.com/office/officeart/2005/8/layout/vList2"/>
    <dgm:cxn modelId="{C18C454E-E6B5-4D9E-B60B-B02139B3FAE3}" type="presParOf" srcId="{0FDCF7CE-0224-46F2-96E0-F477B791CC4B}" destId="{D024B29F-99E9-451F-8B22-8BAC26E069B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11C886-B367-4CBF-A415-1E1F75DD13F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AU"/>
        </a:p>
      </dgm:t>
    </dgm:pt>
    <dgm:pt modelId="{F2C0CF0A-AA4D-4A59-8823-07559ED35DA5}">
      <dgm:prSet/>
      <dgm:spPr/>
      <dgm:t>
        <a:bodyPr/>
        <a:lstStyle/>
        <a:p>
          <a:r>
            <a:rPr lang="en-US" b="0" i="0" dirty="0"/>
            <a:t>6.     	The costs of raising the child are significantly affected by the parent or nonparent    	carer’s  childcare costs, and the child is under 12 years of age.</a:t>
          </a:r>
          <a:endParaRPr lang="en-AU" dirty="0"/>
        </a:p>
      </dgm:t>
    </dgm:pt>
    <dgm:pt modelId="{34916596-3493-4437-8ADF-3BE4BDF69513}" type="parTrans" cxnId="{3C8F6A40-0034-4802-9B6F-E51F7450995D}">
      <dgm:prSet/>
      <dgm:spPr/>
      <dgm:t>
        <a:bodyPr/>
        <a:lstStyle/>
        <a:p>
          <a:endParaRPr lang="en-AU"/>
        </a:p>
      </dgm:t>
    </dgm:pt>
    <dgm:pt modelId="{55082F52-405C-4886-B7DB-BED7BAD71CA5}" type="sibTrans" cxnId="{3C8F6A40-0034-4802-9B6F-E51F7450995D}">
      <dgm:prSet/>
      <dgm:spPr/>
      <dgm:t>
        <a:bodyPr/>
        <a:lstStyle/>
        <a:p>
          <a:endParaRPr lang="en-AU"/>
        </a:p>
      </dgm:t>
    </dgm:pt>
    <dgm:pt modelId="{10BE57AD-61BB-44EE-87DF-767E35A9160B}">
      <dgm:prSet/>
      <dgm:spPr/>
      <dgm:t>
        <a:bodyPr/>
        <a:lstStyle/>
        <a:p>
          <a:r>
            <a:rPr lang="en-US" b="0" i="0"/>
            <a:t>7. 	Person’s necessary expenses significantly reduce capacity to support the child.</a:t>
          </a:r>
          <a:endParaRPr lang="en-AU"/>
        </a:p>
      </dgm:t>
    </dgm:pt>
    <dgm:pt modelId="{4A24B506-FC00-47CD-A8FE-0F66B0AA3654}" type="parTrans" cxnId="{9FFE9B56-3FD6-4F67-9CEF-7169A4DBE888}">
      <dgm:prSet/>
      <dgm:spPr/>
      <dgm:t>
        <a:bodyPr/>
        <a:lstStyle/>
        <a:p>
          <a:endParaRPr lang="en-AU"/>
        </a:p>
      </dgm:t>
    </dgm:pt>
    <dgm:pt modelId="{F97D2535-7CA0-45A8-B0A9-7A6A0AE45C5E}" type="sibTrans" cxnId="{9FFE9B56-3FD6-4F67-9CEF-7169A4DBE888}">
      <dgm:prSet/>
      <dgm:spPr/>
      <dgm:t>
        <a:bodyPr/>
        <a:lstStyle/>
        <a:p>
          <a:endParaRPr lang="en-AU"/>
        </a:p>
      </dgm:t>
    </dgm:pt>
    <dgm:pt modelId="{0FF74EC6-D6DB-4D53-9EFE-6D7DC46C67E9}">
      <dgm:prSet/>
      <dgm:spPr/>
      <dgm:t>
        <a:bodyPr/>
        <a:lstStyle/>
        <a:p>
          <a:r>
            <a:rPr lang="en-US" b="0" i="0"/>
            <a:t>8. 	The child support assessment is unfair because of the income, earning capacity, 	property or financial resources of one or both parents.</a:t>
          </a:r>
          <a:endParaRPr lang="en-AU"/>
        </a:p>
      </dgm:t>
    </dgm:pt>
    <dgm:pt modelId="{0FF73E2D-2E26-493E-8A59-9DAB3CA718E3}" type="parTrans" cxnId="{451568FF-DC06-4BD1-894D-A917ADA7779A}">
      <dgm:prSet/>
      <dgm:spPr/>
      <dgm:t>
        <a:bodyPr/>
        <a:lstStyle/>
        <a:p>
          <a:endParaRPr lang="en-AU"/>
        </a:p>
      </dgm:t>
    </dgm:pt>
    <dgm:pt modelId="{15C4A4F3-BC1A-46B3-8CA3-68B7D51F7DC2}" type="sibTrans" cxnId="{451568FF-DC06-4BD1-894D-A917ADA7779A}">
      <dgm:prSet/>
      <dgm:spPr/>
      <dgm:t>
        <a:bodyPr/>
        <a:lstStyle/>
        <a:p>
          <a:endParaRPr lang="en-AU"/>
        </a:p>
      </dgm:t>
    </dgm:pt>
    <dgm:pt modelId="{785311A6-ED77-4218-9493-2FCC64102D35}">
      <dgm:prSet/>
      <dgm:spPr/>
      <dgm:t>
        <a:bodyPr/>
        <a:lstStyle/>
        <a:p>
          <a:r>
            <a:rPr lang="en-US" b="0" i="0" dirty="0"/>
            <a:t>9. 	Person’s capacity to support the child is significantly reduced because they are   	supporting  another child or person.</a:t>
          </a:r>
          <a:endParaRPr lang="en-AU" dirty="0"/>
        </a:p>
      </dgm:t>
    </dgm:pt>
    <dgm:pt modelId="{46DC10ED-C023-40EB-A2CD-0A1361ADD287}" type="parTrans" cxnId="{CC84724F-0BA2-4C77-8008-E77A71B11F9A}">
      <dgm:prSet/>
      <dgm:spPr/>
      <dgm:t>
        <a:bodyPr/>
        <a:lstStyle/>
        <a:p>
          <a:endParaRPr lang="en-AU"/>
        </a:p>
      </dgm:t>
    </dgm:pt>
    <dgm:pt modelId="{0386727C-3389-41F4-8F7A-E625C8701CDD}" type="sibTrans" cxnId="{CC84724F-0BA2-4C77-8008-E77A71B11F9A}">
      <dgm:prSet/>
      <dgm:spPr/>
      <dgm:t>
        <a:bodyPr/>
        <a:lstStyle/>
        <a:p>
          <a:endParaRPr lang="en-AU"/>
        </a:p>
      </dgm:t>
    </dgm:pt>
    <dgm:pt modelId="{0DF02D81-0AD6-4EB0-9D10-E01808FF2C40}">
      <dgm:prSet/>
      <dgm:spPr/>
      <dgm:t>
        <a:bodyPr/>
        <a:lstStyle/>
        <a:p>
          <a:r>
            <a:rPr lang="en-US" b="0" i="0" dirty="0"/>
            <a:t>10. 	Person’s responsibility to support a resident child significantly reduces their capacity     	 to support another child.</a:t>
          </a:r>
          <a:endParaRPr lang="en-AU" dirty="0"/>
        </a:p>
      </dgm:t>
    </dgm:pt>
    <dgm:pt modelId="{86205149-2ADB-4553-9A69-AFF7F6A01407}" type="parTrans" cxnId="{BBA5352E-17B1-44D4-A048-BF6B010A0781}">
      <dgm:prSet/>
      <dgm:spPr/>
      <dgm:t>
        <a:bodyPr/>
        <a:lstStyle/>
        <a:p>
          <a:endParaRPr lang="en-AU"/>
        </a:p>
      </dgm:t>
    </dgm:pt>
    <dgm:pt modelId="{D46AC511-77A8-4CBB-A62D-16878DD2C9CE}" type="sibTrans" cxnId="{BBA5352E-17B1-44D4-A048-BF6B010A0781}">
      <dgm:prSet/>
      <dgm:spPr/>
      <dgm:t>
        <a:bodyPr/>
        <a:lstStyle/>
        <a:p>
          <a:endParaRPr lang="en-AU"/>
        </a:p>
      </dgm:t>
    </dgm:pt>
    <dgm:pt modelId="{003098CD-30EC-42CB-8677-D8FA749CE5D2}" type="pres">
      <dgm:prSet presAssocID="{4D11C886-B367-4CBF-A415-1E1F75DD13F0}" presName="linear" presStyleCnt="0">
        <dgm:presLayoutVars>
          <dgm:animLvl val="lvl"/>
          <dgm:resizeHandles val="exact"/>
        </dgm:presLayoutVars>
      </dgm:prSet>
      <dgm:spPr/>
    </dgm:pt>
    <dgm:pt modelId="{37715634-8F29-4AF1-98E4-13612E58822F}" type="pres">
      <dgm:prSet presAssocID="{F2C0CF0A-AA4D-4A59-8823-07559ED35DA5}" presName="parentText" presStyleLbl="node1" presStyleIdx="0" presStyleCnt="5">
        <dgm:presLayoutVars>
          <dgm:chMax val="0"/>
          <dgm:bulletEnabled val="1"/>
        </dgm:presLayoutVars>
      </dgm:prSet>
      <dgm:spPr/>
    </dgm:pt>
    <dgm:pt modelId="{BDFF08E2-DB4F-4B12-B0A9-5CB1B9CC3768}" type="pres">
      <dgm:prSet presAssocID="{55082F52-405C-4886-B7DB-BED7BAD71CA5}" presName="spacer" presStyleCnt="0"/>
      <dgm:spPr/>
    </dgm:pt>
    <dgm:pt modelId="{13B9CC54-8BEE-403F-A01F-127B0874024D}" type="pres">
      <dgm:prSet presAssocID="{10BE57AD-61BB-44EE-87DF-767E35A9160B}" presName="parentText" presStyleLbl="node1" presStyleIdx="1" presStyleCnt="5">
        <dgm:presLayoutVars>
          <dgm:chMax val="0"/>
          <dgm:bulletEnabled val="1"/>
        </dgm:presLayoutVars>
      </dgm:prSet>
      <dgm:spPr/>
    </dgm:pt>
    <dgm:pt modelId="{C699BEC4-062D-45AA-81D9-CF7382F9CFD9}" type="pres">
      <dgm:prSet presAssocID="{F97D2535-7CA0-45A8-B0A9-7A6A0AE45C5E}" presName="spacer" presStyleCnt="0"/>
      <dgm:spPr/>
    </dgm:pt>
    <dgm:pt modelId="{C8C60357-CE7D-49B7-AA62-E42AF121E193}" type="pres">
      <dgm:prSet presAssocID="{0FF74EC6-D6DB-4D53-9EFE-6D7DC46C67E9}" presName="parentText" presStyleLbl="node1" presStyleIdx="2" presStyleCnt="5">
        <dgm:presLayoutVars>
          <dgm:chMax val="0"/>
          <dgm:bulletEnabled val="1"/>
        </dgm:presLayoutVars>
      </dgm:prSet>
      <dgm:spPr/>
    </dgm:pt>
    <dgm:pt modelId="{F67D0CD2-3E8D-4145-A8F9-87051E187C58}" type="pres">
      <dgm:prSet presAssocID="{15C4A4F3-BC1A-46B3-8CA3-68B7D51F7DC2}" presName="spacer" presStyleCnt="0"/>
      <dgm:spPr/>
    </dgm:pt>
    <dgm:pt modelId="{236383AC-417E-4A71-A6B4-C4F05D31A1D1}" type="pres">
      <dgm:prSet presAssocID="{785311A6-ED77-4218-9493-2FCC64102D35}" presName="parentText" presStyleLbl="node1" presStyleIdx="3" presStyleCnt="5">
        <dgm:presLayoutVars>
          <dgm:chMax val="0"/>
          <dgm:bulletEnabled val="1"/>
        </dgm:presLayoutVars>
      </dgm:prSet>
      <dgm:spPr/>
    </dgm:pt>
    <dgm:pt modelId="{619A3A4F-17FE-4776-9AB8-FBC198BAC313}" type="pres">
      <dgm:prSet presAssocID="{0386727C-3389-41F4-8F7A-E625C8701CDD}" presName="spacer" presStyleCnt="0"/>
      <dgm:spPr/>
    </dgm:pt>
    <dgm:pt modelId="{E579A79D-3D10-4C6E-A548-CE46FCCFB9CD}" type="pres">
      <dgm:prSet presAssocID="{0DF02D81-0AD6-4EB0-9D10-E01808FF2C40}" presName="parentText" presStyleLbl="node1" presStyleIdx="4" presStyleCnt="5">
        <dgm:presLayoutVars>
          <dgm:chMax val="0"/>
          <dgm:bulletEnabled val="1"/>
        </dgm:presLayoutVars>
      </dgm:prSet>
      <dgm:spPr/>
    </dgm:pt>
  </dgm:ptLst>
  <dgm:cxnLst>
    <dgm:cxn modelId="{25BD0C2D-DFF1-4209-B822-BD1B0F3B0E00}" type="presOf" srcId="{10BE57AD-61BB-44EE-87DF-767E35A9160B}" destId="{13B9CC54-8BEE-403F-A01F-127B0874024D}" srcOrd="0" destOrd="0" presId="urn:microsoft.com/office/officeart/2005/8/layout/vList2"/>
    <dgm:cxn modelId="{BBA5352E-17B1-44D4-A048-BF6B010A0781}" srcId="{4D11C886-B367-4CBF-A415-1E1F75DD13F0}" destId="{0DF02D81-0AD6-4EB0-9D10-E01808FF2C40}" srcOrd="4" destOrd="0" parTransId="{86205149-2ADB-4553-9A69-AFF7F6A01407}" sibTransId="{D46AC511-77A8-4CBB-A62D-16878DD2C9CE}"/>
    <dgm:cxn modelId="{3C8F6A40-0034-4802-9B6F-E51F7450995D}" srcId="{4D11C886-B367-4CBF-A415-1E1F75DD13F0}" destId="{F2C0CF0A-AA4D-4A59-8823-07559ED35DA5}" srcOrd="0" destOrd="0" parTransId="{34916596-3493-4437-8ADF-3BE4BDF69513}" sibTransId="{55082F52-405C-4886-B7DB-BED7BAD71CA5}"/>
    <dgm:cxn modelId="{CC84724F-0BA2-4C77-8008-E77A71B11F9A}" srcId="{4D11C886-B367-4CBF-A415-1E1F75DD13F0}" destId="{785311A6-ED77-4218-9493-2FCC64102D35}" srcOrd="3" destOrd="0" parTransId="{46DC10ED-C023-40EB-A2CD-0A1361ADD287}" sibTransId="{0386727C-3389-41F4-8F7A-E625C8701CDD}"/>
    <dgm:cxn modelId="{9FFE9B56-3FD6-4F67-9CEF-7169A4DBE888}" srcId="{4D11C886-B367-4CBF-A415-1E1F75DD13F0}" destId="{10BE57AD-61BB-44EE-87DF-767E35A9160B}" srcOrd="1" destOrd="0" parTransId="{4A24B506-FC00-47CD-A8FE-0F66B0AA3654}" sibTransId="{F97D2535-7CA0-45A8-B0A9-7A6A0AE45C5E}"/>
    <dgm:cxn modelId="{35451562-0194-4711-BC6C-8DCC89C4CAA3}" type="presOf" srcId="{0DF02D81-0AD6-4EB0-9D10-E01808FF2C40}" destId="{E579A79D-3D10-4C6E-A548-CE46FCCFB9CD}" srcOrd="0" destOrd="0" presId="urn:microsoft.com/office/officeart/2005/8/layout/vList2"/>
    <dgm:cxn modelId="{4F1A7380-A2A5-4663-BC39-D3335802150A}" type="presOf" srcId="{F2C0CF0A-AA4D-4A59-8823-07559ED35DA5}" destId="{37715634-8F29-4AF1-98E4-13612E58822F}" srcOrd="0" destOrd="0" presId="urn:microsoft.com/office/officeart/2005/8/layout/vList2"/>
    <dgm:cxn modelId="{8AB6E58D-9852-4A3C-BDEC-7103523DE174}" type="presOf" srcId="{4D11C886-B367-4CBF-A415-1E1F75DD13F0}" destId="{003098CD-30EC-42CB-8677-D8FA749CE5D2}" srcOrd="0" destOrd="0" presId="urn:microsoft.com/office/officeart/2005/8/layout/vList2"/>
    <dgm:cxn modelId="{7D65AA96-6D87-4234-B9CF-072647D9B15A}" type="presOf" srcId="{0FF74EC6-D6DB-4D53-9EFE-6D7DC46C67E9}" destId="{C8C60357-CE7D-49B7-AA62-E42AF121E193}" srcOrd="0" destOrd="0" presId="urn:microsoft.com/office/officeart/2005/8/layout/vList2"/>
    <dgm:cxn modelId="{998EE6AF-5888-47DB-A37D-DE3E45542EDD}" type="presOf" srcId="{785311A6-ED77-4218-9493-2FCC64102D35}" destId="{236383AC-417E-4A71-A6B4-C4F05D31A1D1}" srcOrd="0" destOrd="0" presId="urn:microsoft.com/office/officeart/2005/8/layout/vList2"/>
    <dgm:cxn modelId="{451568FF-DC06-4BD1-894D-A917ADA7779A}" srcId="{4D11C886-B367-4CBF-A415-1E1F75DD13F0}" destId="{0FF74EC6-D6DB-4D53-9EFE-6D7DC46C67E9}" srcOrd="2" destOrd="0" parTransId="{0FF73E2D-2E26-493E-8A59-9DAB3CA718E3}" sibTransId="{15C4A4F3-BC1A-46B3-8CA3-68B7D51F7DC2}"/>
    <dgm:cxn modelId="{773E1654-3E56-4A17-AED1-2B63640894C5}" type="presParOf" srcId="{003098CD-30EC-42CB-8677-D8FA749CE5D2}" destId="{37715634-8F29-4AF1-98E4-13612E58822F}" srcOrd="0" destOrd="0" presId="urn:microsoft.com/office/officeart/2005/8/layout/vList2"/>
    <dgm:cxn modelId="{C6B66BEC-1822-4C49-B583-09443026BC33}" type="presParOf" srcId="{003098CD-30EC-42CB-8677-D8FA749CE5D2}" destId="{BDFF08E2-DB4F-4B12-B0A9-5CB1B9CC3768}" srcOrd="1" destOrd="0" presId="urn:microsoft.com/office/officeart/2005/8/layout/vList2"/>
    <dgm:cxn modelId="{005969EB-7DBA-4AC6-8686-10674BB1827B}" type="presParOf" srcId="{003098CD-30EC-42CB-8677-D8FA749CE5D2}" destId="{13B9CC54-8BEE-403F-A01F-127B0874024D}" srcOrd="2" destOrd="0" presId="urn:microsoft.com/office/officeart/2005/8/layout/vList2"/>
    <dgm:cxn modelId="{9C7C7C9E-1591-44FA-A191-01B2ECFF8828}" type="presParOf" srcId="{003098CD-30EC-42CB-8677-D8FA749CE5D2}" destId="{C699BEC4-062D-45AA-81D9-CF7382F9CFD9}" srcOrd="3" destOrd="0" presId="urn:microsoft.com/office/officeart/2005/8/layout/vList2"/>
    <dgm:cxn modelId="{B777AF56-F460-4657-82AF-93EB9097BD30}" type="presParOf" srcId="{003098CD-30EC-42CB-8677-D8FA749CE5D2}" destId="{C8C60357-CE7D-49B7-AA62-E42AF121E193}" srcOrd="4" destOrd="0" presId="urn:microsoft.com/office/officeart/2005/8/layout/vList2"/>
    <dgm:cxn modelId="{90AEE1B1-85E8-4C14-8E46-D55E24A78474}" type="presParOf" srcId="{003098CD-30EC-42CB-8677-D8FA749CE5D2}" destId="{F67D0CD2-3E8D-4145-A8F9-87051E187C58}" srcOrd="5" destOrd="0" presId="urn:microsoft.com/office/officeart/2005/8/layout/vList2"/>
    <dgm:cxn modelId="{656AEEB5-D74C-42E0-9263-BFF877F57AE0}" type="presParOf" srcId="{003098CD-30EC-42CB-8677-D8FA749CE5D2}" destId="{236383AC-417E-4A71-A6B4-C4F05D31A1D1}" srcOrd="6" destOrd="0" presId="urn:microsoft.com/office/officeart/2005/8/layout/vList2"/>
    <dgm:cxn modelId="{0F3EF639-55C2-4BE7-8FB5-0A9977E3FFCC}" type="presParOf" srcId="{003098CD-30EC-42CB-8677-D8FA749CE5D2}" destId="{619A3A4F-17FE-4776-9AB8-FBC198BAC313}" srcOrd="7" destOrd="0" presId="urn:microsoft.com/office/officeart/2005/8/layout/vList2"/>
    <dgm:cxn modelId="{6D1E5332-D39B-4F11-9DC0-174BAD8DEA99}" type="presParOf" srcId="{003098CD-30EC-42CB-8677-D8FA749CE5D2}" destId="{E579A79D-3D10-4C6E-A548-CE46FCCFB9C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22E5C1-5278-4A96-8914-4465A7E23DEF}" type="doc">
      <dgm:prSet loTypeId="urn:microsoft.com/office/officeart/2005/8/layout/hierarchy1" loCatId="hierarchy" qsTypeId="urn:microsoft.com/office/officeart/2005/8/quickstyle/simple4" qsCatId="simple" csTypeId="urn:microsoft.com/office/officeart/2005/8/colors/accent2_2" csCatId="accent2" phldr="1"/>
      <dgm:spPr/>
      <dgm:t>
        <a:bodyPr/>
        <a:lstStyle/>
        <a:p>
          <a:endParaRPr lang="en-US"/>
        </a:p>
      </dgm:t>
    </dgm:pt>
    <dgm:pt modelId="{239F04E9-32A9-4828-9C9C-E6633D0DF6E5}">
      <dgm:prSet/>
      <dgm:spPr/>
      <dgm:t>
        <a:bodyPr/>
        <a:lstStyle/>
        <a:p>
          <a:r>
            <a:rPr lang="en-US" b="0" i="0" dirty="0"/>
            <a:t>Objecting to the decision of the Child Support Registrar</a:t>
          </a:r>
          <a:endParaRPr lang="en-US" dirty="0"/>
        </a:p>
      </dgm:t>
    </dgm:pt>
    <dgm:pt modelId="{023C738F-DE9F-4B40-AA98-B10C01EEEFD5}" type="parTrans" cxnId="{8A2061BE-35E6-457B-90F8-AF08C016DD33}">
      <dgm:prSet/>
      <dgm:spPr/>
      <dgm:t>
        <a:bodyPr/>
        <a:lstStyle/>
        <a:p>
          <a:endParaRPr lang="en-US"/>
        </a:p>
      </dgm:t>
    </dgm:pt>
    <dgm:pt modelId="{57EA8ABB-085D-4E6C-A6E0-2AA4FC63F5E8}" type="sibTrans" cxnId="{8A2061BE-35E6-457B-90F8-AF08C016DD33}">
      <dgm:prSet/>
      <dgm:spPr/>
      <dgm:t>
        <a:bodyPr/>
        <a:lstStyle/>
        <a:p>
          <a:endParaRPr lang="en-US"/>
        </a:p>
      </dgm:t>
    </dgm:pt>
    <dgm:pt modelId="{0E8BF20B-A987-4441-8EA4-0BC1E0888ECB}">
      <dgm:prSet/>
      <dgm:spPr/>
      <dgm:t>
        <a:bodyPr/>
        <a:lstStyle/>
        <a:p>
          <a:r>
            <a:rPr lang="en-US" b="0" i="0"/>
            <a:t>Application to the Administrative Appeals Tribunal</a:t>
          </a:r>
          <a:endParaRPr lang="en-US"/>
        </a:p>
      </dgm:t>
    </dgm:pt>
    <dgm:pt modelId="{5C38E4CF-70BF-463F-AABF-CE44DC58C329}" type="parTrans" cxnId="{B6A3144C-5045-4415-AB98-9BBCDD2EACFB}">
      <dgm:prSet/>
      <dgm:spPr/>
      <dgm:t>
        <a:bodyPr/>
        <a:lstStyle/>
        <a:p>
          <a:endParaRPr lang="en-US"/>
        </a:p>
      </dgm:t>
    </dgm:pt>
    <dgm:pt modelId="{AD1D8C4F-0325-4492-B4FF-14AD6DF0FD64}" type="sibTrans" cxnId="{B6A3144C-5045-4415-AB98-9BBCDD2EACFB}">
      <dgm:prSet/>
      <dgm:spPr/>
      <dgm:t>
        <a:bodyPr/>
        <a:lstStyle/>
        <a:p>
          <a:endParaRPr lang="en-US"/>
        </a:p>
      </dgm:t>
    </dgm:pt>
    <dgm:pt modelId="{C533F56F-81A5-4B5A-A808-DC68D747428A}">
      <dgm:prSet/>
      <dgm:spPr/>
      <dgm:t>
        <a:bodyPr/>
        <a:lstStyle/>
        <a:p>
          <a:r>
            <a:rPr lang="en-US" b="0" i="0"/>
            <a:t>Court Applications, appeals and Orders</a:t>
          </a:r>
          <a:endParaRPr lang="en-US"/>
        </a:p>
      </dgm:t>
    </dgm:pt>
    <dgm:pt modelId="{A356BEE4-3C3C-40F2-9543-E12254D31DBF}" type="parTrans" cxnId="{8D014818-07C3-4640-A8F4-AD6B5B07EE34}">
      <dgm:prSet/>
      <dgm:spPr/>
      <dgm:t>
        <a:bodyPr/>
        <a:lstStyle/>
        <a:p>
          <a:endParaRPr lang="en-US"/>
        </a:p>
      </dgm:t>
    </dgm:pt>
    <dgm:pt modelId="{01477F01-ABAF-4EA8-9583-E08B52CB2B78}" type="sibTrans" cxnId="{8D014818-07C3-4640-A8F4-AD6B5B07EE34}">
      <dgm:prSet/>
      <dgm:spPr/>
      <dgm:t>
        <a:bodyPr/>
        <a:lstStyle/>
        <a:p>
          <a:endParaRPr lang="en-US"/>
        </a:p>
      </dgm:t>
    </dgm:pt>
    <dgm:pt modelId="{692C8625-E426-4B89-BF5D-9DDC24380800}" type="pres">
      <dgm:prSet presAssocID="{4422E5C1-5278-4A96-8914-4465A7E23DEF}" presName="hierChild1" presStyleCnt="0">
        <dgm:presLayoutVars>
          <dgm:chPref val="1"/>
          <dgm:dir/>
          <dgm:animOne val="branch"/>
          <dgm:animLvl val="lvl"/>
          <dgm:resizeHandles/>
        </dgm:presLayoutVars>
      </dgm:prSet>
      <dgm:spPr/>
    </dgm:pt>
    <dgm:pt modelId="{0F6B94DA-7ABB-456B-944D-9D8100E83133}" type="pres">
      <dgm:prSet presAssocID="{239F04E9-32A9-4828-9C9C-E6633D0DF6E5}" presName="hierRoot1" presStyleCnt="0"/>
      <dgm:spPr/>
    </dgm:pt>
    <dgm:pt modelId="{71211800-3607-4D5A-A49D-5E320393EC5F}" type="pres">
      <dgm:prSet presAssocID="{239F04E9-32A9-4828-9C9C-E6633D0DF6E5}" presName="composite" presStyleCnt="0"/>
      <dgm:spPr/>
    </dgm:pt>
    <dgm:pt modelId="{CC5C9483-C4EE-427D-A09F-EE3502E378ED}" type="pres">
      <dgm:prSet presAssocID="{239F04E9-32A9-4828-9C9C-E6633D0DF6E5}" presName="background" presStyleLbl="node0" presStyleIdx="0" presStyleCnt="3"/>
      <dgm:spPr/>
    </dgm:pt>
    <dgm:pt modelId="{B41B8EC3-1637-4AC2-9BAA-64956A470347}" type="pres">
      <dgm:prSet presAssocID="{239F04E9-32A9-4828-9C9C-E6633D0DF6E5}" presName="text" presStyleLbl="fgAcc0" presStyleIdx="0" presStyleCnt="3">
        <dgm:presLayoutVars>
          <dgm:chPref val="3"/>
        </dgm:presLayoutVars>
      </dgm:prSet>
      <dgm:spPr/>
    </dgm:pt>
    <dgm:pt modelId="{75B41CE7-5D92-4F3D-97F9-DFE64248C062}" type="pres">
      <dgm:prSet presAssocID="{239F04E9-32A9-4828-9C9C-E6633D0DF6E5}" presName="hierChild2" presStyleCnt="0"/>
      <dgm:spPr/>
    </dgm:pt>
    <dgm:pt modelId="{B6650B74-BCAA-4A03-B802-062BEA38CF2D}" type="pres">
      <dgm:prSet presAssocID="{0E8BF20B-A987-4441-8EA4-0BC1E0888ECB}" presName="hierRoot1" presStyleCnt="0"/>
      <dgm:spPr/>
    </dgm:pt>
    <dgm:pt modelId="{FEE42F3C-894C-474A-89FF-3B252D3CA19E}" type="pres">
      <dgm:prSet presAssocID="{0E8BF20B-A987-4441-8EA4-0BC1E0888ECB}" presName="composite" presStyleCnt="0"/>
      <dgm:spPr/>
    </dgm:pt>
    <dgm:pt modelId="{2744DCB1-0961-47AF-BBAD-68F8AC049E93}" type="pres">
      <dgm:prSet presAssocID="{0E8BF20B-A987-4441-8EA4-0BC1E0888ECB}" presName="background" presStyleLbl="node0" presStyleIdx="1" presStyleCnt="3"/>
      <dgm:spPr/>
    </dgm:pt>
    <dgm:pt modelId="{1CCAEBB6-32C7-4EF1-B0A3-D35E21908902}" type="pres">
      <dgm:prSet presAssocID="{0E8BF20B-A987-4441-8EA4-0BC1E0888ECB}" presName="text" presStyleLbl="fgAcc0" presStyleIdx="1" presStyleCnt="3">
        <dgm:presLayoutVars>
          <dgm:chPref val="3"/>
        </dgm:presLayoutVars>
      </dgm:prSet>
      <dgm:spPr/>
    </dgm:pt>
    <dgm:pt modelId="{00BD7626-C482-49A6-9A23-05D86FE600A7}" type="pres">
      <dgm:prSet presAssocID="{0E8BF20B-A987-4441-8EA4-0BC1E0888ECB}" presName="hierChild2" presStyleCnt="0"/>
      <dgm:spPr/>
    </dgm:pt>
    <dgm:pt modelId="{E1387E24-3B87-451A-BE80-7976DC80624A}" type="pres">
      <dgm:prSet presAssocID="{C533F56F-81A5-4B5A-A808-DC68D747428A}" presName="hierRoot1" presStyleCnt="0"/>
      <dgm:spPr/>
    </dgm:pt>
    <dgm:pt modelId="{F5EAEF66-6895-4A54-9287-19AEF12B8183}" type="pres">
      <dgm:prSet presAssocID="{C533F56F-81A5-4B5A-A808-DC68D747428A}" presName="composite" presStyleCnt="0"/>
      <dgm:spPr/>
    </dgm:pt>
    <dgm:pt modelId="{4B8AE203-23B3-42C0-82CB-5A29092B7B34}" type="pres">
      <dgm:prSet presAssocID="{C533F56F-81A5-4B5A-A808-DC68D747428A}" presName="background" presStyleLbl="node0" presStyleIdx="2" presStyleCnt="3"/>
      <dgm:spPr/>
    </dgm:pt>
    <dgm:pt modelId="{E0504920-ED4B-4754-9594-5A22DD8680E9}" type="pres">
      <dgm:prSet presAssocID="{C533F56F-81A5-4B5A-A808-DC68D747428A}" presName="text" presStyleLbl="fgAcc0" presStyleIdx="2" presStyleCnt="3">
        <dgm:presLayoutVars>
          <dgm:chPref val="3"/>
        </dgm:presLayoutVars>
      </dgm:prSet>
      <dgm:spPr/>
    </dgm:pt>
    <dgm:pt modelId="{8382DBE5-77F2-4A2A-8EB5-0879C2DF74CF}" type="pres">
      <dgm:prSet presAssocID="{C533F56F-81A5-4B5A-A808-DC68D747428A}" presName="hierChild2" presStyleCnt="0"/>
      <dgm:spPr/>
    </dgm:pt>
  </dgm:ptLst>
  <dgm:cxnLst>
    <dgm:cxn modelId="{8D014818-07C3-4640-A8F4-AD6B5B07EE34}" srcId="{4422E5C1-5278-4A96-8914-4465A7E23DEF}" destId="{C533F56F-81A5-4B5A-A808-DC68D747428A}" srcOrd="2" destOrd="0" parTransId="{A356BEE4-3C3C-40F2-9543-E12254D31DBF}" sibTransId="{01477F01-ABAF-4EA8-9583-E08B52CB2B78}"/>
    <dgm:cxn modelId="{7C9E3919-357D-4117-9BFA-F7C2F2070D11}" type="presOf" srcId="{239F04E9-32A9-4828-9C9C-E6633D0DF6E5}" destId="{B41B8EC3-1637-4AC2-9BAA-64956A470347}" srcOrd="0" destOrd="0" presId="urn:microsoft.com/office/officeart/2005/8/layout/hierarchy1"/>
    <dgm:cxn modelId="{45431C39-E593-47A0-BA72-B5752A40926C}" type="presOf" srcId="{4422E5C1-5278-4A96-8914-4465A7E23DEF}" destId="{692C8625-E426-4B89-BF5D-9DDC24380800}" srcOrd="0" destOrd="0" presId="urn:microsoft.com/office/officeart/2005/8/layout/hierarchy1"/>
    <dgm:cxn modelId="{B6A3144C-5045-4415-AB98-9BBCDD2EACFB}" srcId="{4422E5C1-5278-4A96-8914-4465A7E23DEF}" destId="{0E8BF20B-A987-4441-8EA4-0BC1E0888ECB}" srcOrd="1" destOrd="0" parTransId="{5C38E4CF-70BF-463F-AABF-CE44DC58C329}" sibTransId="{AD1D8C4F-0325-4492-B4FF-14AD6DF0FD64}"/>
    <dgm:cxn modelId="{9549094F-612C-406A-AD54-9DEB47A11283}" type="presOf" srcId="{0E8BF20B-A987-4441-8EA4-0BC1E0888ECB}" destId="{1CCAEBB6-32C7-4EF1-B0A3-D35E21908902}" srcOrd="0" destOrd="0" presId="urn:microsoft.com/office/officeart/2005/8/layout/hierarchy1"/>
    <dgm:cxn modelId="{C808449B-33E8-4E61-923C-CA30469DF1A8}" type="presOf" srcId="{C533F56F-81A5-4B5A-A808-DC68D747428A}" destId="{E0504920-ED4B-4754-9594-5A22DD8680E9}" srcOrd="0" destOrd="0" presId="urn:microsoft.com/office/officeart/2005/8/layout/hierarchy1"/>
    <dgm:cxn modelId="{8A2061BE-35E6-457B-90F8-AF08C016DD33}" srcId="{4422E5C1-5278-4A96-8914-4465A7E23DEF}" destId="{239F04E9-32A9-4828-9C9C-E6633D0DF6E5}" srcOrd="0" destOrd="0" parTransId="{023C738F-DE9F-4B40-AA98-B10C01EEEFD5}" sibTransId="{57EA8ABB-085D-4E6C-A6E0-2AA4FC63F5E8}"/>
    <dgm:cxn modelId="{E350CB70-AFC6-425D-BDF4-3A59D736A769}" type="presParOf" srcId="{692C8625-E426-4B89-BF5D-9DDC24380800}" destId="{0F6B94DA-7ABB-456B-944D-9D8100E83133}" srcOrd="0" destOrd="0" presId="urn:microsoft.com/office/officeart/2005/8/layout/hierarchy1"/>
    <dgm:cxn modelId="{8CCEE114-DB53-4739-8132-00836D3F7B93}" type="presParOf" srcId="{0F6B94DA-7ABB-456B-944D-9D8100E83133}" destId="{71211800-3607-4D5A-A49D-5E320393EC5F}" srcOrd="0" destOrd="0" presId="urn:microsoft.com/office/officeart/2005/8/layout/hierarchy1"/>
    <dgm:cxn modelId="{977CED78-8E7B-4173-8A8B-A20725AF92CF}" type="presParOf" srcId="{71211800-3607-4D5A-A49D-5E320393EC5F}" destId="{CC5C9483-C4EE-427D-A09F-EE3502E378ED}" srcOrd="0" destOrd="0" presId="urn:microsoft.com/office/officeart/2005/8/layout/hierarchy1"/>
    <dgm:cxn modelId="{51E9B3BA-2041-411D-9634-44B39D5B5EAB}" type="presParOf" srcId="{71211800-3607-4D5A-A49D-5E320393EC5F}" destId="{B41B8EC3-1637-4AC2-9BAA-64956A470347}" srcOrd="1" destOrd="0" presId="urn:microsoft.com/office/officeart/2005/8/layout/hierarchy1"/>
    <dgm:cxn modelId="{785A9779-4FC8-4B89-9E24-259FC31B64FD}" type="presParOf" srcId="{0F6B94DA-7ABB-456B-944D-9D8100E83133}" destId="{75B41CE7-5D92-4F3D-97F9-DFE64248C062}" srcOrd="1" destOrd="0" presId="urn:microsoft.com/office/officeart/2005/8/layout/hierarchy1"/>
    <dgm:cxn modelId="{F2463B88-70AF-411B-B0DB-EAE81A46B187}" type="presParOf" srcId="{692C8625-E426-4B89-BF5D-9DDC24380800}" destId="{B6650B74-BCAA-4A03-B802-062BEA38CF2D}" srcOrd="1" destOrd="0" presId="urn:microsoft.com/office/officeart/2005/8/layout/hierarchy1"/>
    <dgm:cxn modelId="{C824B031-A156-4EEE-95FC-0195026C6946}" type="presParOf" srcId="{B6650B74-BCAA-4A03-B802-062BEA38CF2D}" destId="{FEE42F3C-894C-474A-89FF-3B252D3CA19E}" srcOrd="0" destOrd="0" presId="urn:microsoft.com/office/officeart/2005/8/layout/hierarchy1"/>
    <dgm:cxn modelId="{1C4F9561-7DFA-4DC6-9CAE-F7E4117277E2}" type="presParOf" srcId="{FEE42F3C-894C-474A-89FF-3B252D3CA19E}" destId="{2744DCB1-0961-47AF-BBAD-68F8AC049E93}" srcOrd="0" destOrd="0" presId="urn:microsoft.com/office/officeart/2005/8/layout/hierarchy1"/>
    <dgm:cxn modelId="{599ED426-560C-4CE3-98EB-40EBC4BAF59E}" type="presParOf" srcId="{FEE42F3C-894C-474A-89FF-3B252D3CA19E}" destId="{1CCAEBB6-32C7-4EF1-B0A3-D35E21908902}" srcOrd="1" destOrd="0" presId="urn:microsoft.com/office/officeart/2005/8/layout/hierarchy1"/>
    <dgm:cxn modelId="{FE28F1BD-9BCE-473E-9348-4FE12246C10D}" type="presParOf" srcId="{B6650B74-BCAA-4A03-B802-062BEA38CF2D}" destId="{00BD7626-C482-49A6-9A23-05D86FE600A7}" srcOrd="1" destOrd="0" presId="urn:microsoft.com/office/officeart/2005/8/layout/hierarchy1"/>
    <dgm:cxn modelId="{61E25C12-4423-4AAC-973E-54C2E45811A6}" type="presParOf" srcId="{692C8625-E426-4B89-BF5D-9DDC24380800}" destId="{E1387E24-3B87-451A-BE80-7976DC80624A}" srcOrd="2" destOrd="0" presId="urn:microsoft.com/office/officeart/2005/8/layout/hierarchy1"/>
    <dgm:cxn modelId="{D2DB1787-02AC-4AED-91AB-B5BE808B1883}" type="presParOf" srcId="{E1387E24-3B87-451A-BE80-7976DC80624A}" destId="{F5EAEF66-6895-4A54-9287-19AEF12B8183}" srcOrd="0" destOrd="0" presId="urn:microsoft.com/office/officeart/2005/8/layout/hierarchy1"/>
    <dgm:cxn modelId="{71037F2D-F87C-4148-BBE0-456B8CCE001E}" type="presParOf" srcId="{F5EAEF66-6895-4A54-9287-19AEF12B8183}" destId="{4B8AE203-23B3-42C0-82CB-5A29092B7B34}" srcOrd="0" destOrd="0" presId="urn:microsoft.com/office/officeart/2005/8/layout/hierarchy1"/>
    <dgm:cxn modelId="{E2B5571C-6808-482F-8230-8BB5ED4977ED}" type="presParOf" srcId="{F5EAEF66-6895-4A54-9287-19AEF12B8183}" destId="{E0504920-ED4B-4754-9594-5A22DD8680E9}" srcOrd="1" destOrd="0" presId="urn:microsoft.com/office/officeart/2005/8/layout/hierarchy1"/>
    <dgm:cxn modelId="{04128555-71D7-4648-A583-FDFCEEC37BAE}" type="presParOf" srcId="{E1387E24-3B87-451A-BE80-7976DC80624A}" destId="{8382DBE5-77F2-4A2A-8EB5-0879C2DF74C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CFB50E-35A5-4A76-AD93-D167DAF3C050}" type="doc">
      <dgm:prSet loTypeId="urn:microsoft.com/office/officeart/2005/8/layout/hierarchy1" loCatId="hierarchy" qsTypeId="urn:microsoft.com/office/officeart/2005/8/quickstyle/simple5" qsCatId="simple" csTypeId="urn:microsoft.com/office/officeart/2005/8/colors/accent2_2" csCatId="accent2"/>
      <dgm:spPr/>
      <dgm:t>
        <a:bodyPr/>
        <a:lstStyle/>
        <a:p>
          <a:endParaRPr lang="en-US"/>
        </a:p>
      </dgm:t>
    </dgm:pt>
    <dgm:pt modelId="{2A89B80E-8888-4A25-B07C-9216BF175DAC}">
      <dgm:prSet/>
      <dgm:spPr/>
      <dgm:t>
        <a:bodyPr/>
        <a:lstStyle/>
        <a:p>
          <a:r>
            <a:rPr lang="en-US" b="0" i="0"/>
            <a:t>that children have their proper needs met from reasonable and adequate shares in the income, earning capacity, property and financial resources of both of their parents; and</a:t>
          </a:r>
          <a:endParaRPr lang="en-US"/>
        </a:p>
      </dgm:t>
    </dgm:pt>
    <dgm:pt modelId="{D73EF717-2396-4D23-BD7D-7031F5A4A9CF}" type="parTrans" cxnId="{E9A725C2-D4CF-4F6D-8693-3FD6623EDB26}">
      <dgm:prSet/>
      <dgm:spPr/>
      <dgm:t>
        <a:bodyPr/>
        <a:lstStyle/>
        <a:p>
          <a:endParaRPr lang="en-US"/>
        </a:p>
      </dgm:t>
    </dgm:pt>
    <dgm:pt modelId="{0A9344D2-3136-4AD0-86F3-F01A7CF0E3AC}" type="sibTrans" cxnId="{E9A725C2-D4CF-4F6D-8693-3FD6623EDB26}">
      <dgm:prSet/>
      <dgm:spPr/>
      <dgm:t>
        <a:bodyPr/>
        <a:lstStyle/>
        <a:p>
          <a:endParaRPr lang="en-US"/>
        </a:p>
      </dgm:t>
    </dgm:pt>
    <dgm:pt modelId="{46093254-B30E-429E-A6F6-F4C2D4093D1F}">
      <dgm:prSet/>
      <dgm:spPr/>
      <dgm:t>
        <a:bodyPr/>
        <a:lstStyle/>
        <a:p>
          <a:r>
            <a:rPr lang="en-US" b="0" i="0"/>
            <a:t>that parents share equitably in the support of their children.</a:t>
          </a:r>
          <a:endParaRPr lang="en-US"/>
        </a:p>
      </dgm:t>
    </dgm:pt>
    <dgm:pt modelId="{2A3E27ED-5EA7-4B97-8771-06DBC25659D0}" type="parTrans" cxnId="{1357573B-7617-44FC-9FE0-D5A026A70418}">
      <dgm:prSet/>
      <dgm:spPr/>
      <dgm:t>
        <a:bodyPr/>
        <a:lstStyle/>
        <a:p>
          <a:endParaRPr lang="en-US"/>
        </a:p>
      </dgm:t>
    </dgm:pt>
    <dgm:pt modelId="{5CCF094B-927D-46EE-8220-C171E0F93B84}" type="sibTrans" cxnId="{1357573B-7617-44FC-9FE0-D5A026A70418}">
      <dgm:prSet/>
      <dgm:spPr/>
      <dgm:t>
        <a:bodyPr/>
        <a:lstStyle/>
        <a:p>
          <a:endParaRPr lang="en-US"/>
        </a:p>
      </dgm:t>
    </dgm:pt>
    <dgm:pt modelId="{69A727E1-010F-467B-ABF1-2E70004C7C19}" type="pres">
      <dgm:prSet presAssocID="{56CFB50E-35A5-4A76-AD93-D167DAF3C050}" presName="hierChild1" presStyleCnt="0">
        <dgm:presLayoutVars>
          <dgm:chPref val="1"/>
          <dgm:dir/>
          <dgm:animOne val="branch"/>
          <dgm:animLvl val="lvl"/>
          <dgm:resizeHandles/>
        </dgm:presLayoutVars>
      </dgm:prSet>
      <dgm:spPr/>
    </dgm:pt>
    <dgm:pt modelId="{183DB804-7646-4057-94B3-835114B5C1F5}" type="pres">
      <dgm:prSet presAssocID="{2A89B80E-8888-4A25-B07C-9216BF175DAC}" presName="hierRoot1" presStyleCnt="0"/>
      <dgm:spPr/>
    </dgm:pt>
    <dgm:pt modelId="{23739E82-B716-482C-97D8-D4D5C94D23CC}" type="pres">
      <dgm:prSet presAssocID="{2A89B80E-8888-4A25-B07C-9216BF175DAC}" presName="composite" presStyleCnt="0"/>
      <dgm:spPr/>
    </dgm:pt>
    <dgm:pt modelId="{015A6630-6A5B-44DC-87E9-83A3FDEB30C2}" type="pres">
      <dgm:prSet presAssocID="{2A89B80E-8888-4A25-B07C-9216BF175DAC}" presName="background" presStyleLbl="node0" presStyleIdx="0" presStyleCnt="2"/>
      <dgm:spPr/>
    </dgm:pt>
    <dgm:pt modelId="{43377803-9093-4BA5-BF37-A79573172AFB}" type="pres">
      <dgm:prSet presAssocID="{2A89B80E-8888-4A25-B07C-9216BF175DAC}" presName="text" presStyleLbl="fgAcc0" presStyleIdx="0" presStyleCnt="2">
        <dgm:presLayoutVars>
          <dgm:chPref val="3"/>
        </dgm:presLayoutVars>
      </dgm:prSet>
      <dgm:spPr/>
    </dgm:pt>
    <dgm:pt modelId="{5650A079-22EC-4854-8A05-E3C769ADBE7B}" type="pres">
      <dgm:prSet presAssocID="{2A89B80E-8888-4A25-B07C-9216BF175DAC}" presName="hierChild2" presStyleCnt="0"/>
      <dgm:spPr/>
    </dgm:pt>
    <dgm:pt modelId="{5F03B31B-5CC2-49E2-8D2C-696780B7AC19}" type="pres">
      <dgm:prSet presAssocID="{46093254-B30E-429E-A6F6-F4C2D4093D1F}" presName="hierRoot1" presStyleCnt="0"/>
      <dgm:spPr/>
    </dgm:pt>
    <dgm:pt modelId="{4092B6DA-F359-4909-BF24-E7A0F5C3F22C}" type="pres">
      <dgm:prSet presAssocID="{46093254-B30E-429E-A6F6-F4C2D4093D1F}" presName="composite" presStyleCnt="0"/>
      <dgm:spPr/>
    </dgm:pt>
    <dgm:pt modelId="{B9215948-946B-4DF4-A0B6-F9DA3A837663}" type="pres">
      <dgm:prSet presAssocID="{46093254-B30E-429E-A6F6-F4C2D4093D1F}" presName="background" presStyleLbl="node0" presStyleIdx="1" presStyleCnt="2"/>
      <dgm:spPr/>
    </dgm:pt>
    <dgm:pt modelId="{0D7091F3-43C9-4C19-84B3-C4F7EED12054}" type="pres">
      <dgm:prSet presAssocID="{46093254-B30E-429E-A6F6-F4C2D4093D1F}" presName="text" presStyleLbl="fgAcc0" presStyleIdx="1" presStyleCnt="2">
        <dgm:presLayoutVars>
          <dgm:chPref val="3"/>
        </dgm:presLayoutVars>
      </dgm:prSet>
      <dgm:spPr/>
    </dgm:pt>
    <dgm:pt modelId="{B0F7F3B4-9E71-4BD4-9DEB-3E39B0E6B781}" type="pres">
      <dgm:prSet presAssocID="{46093254-B30E-429E-A6F6-F4C2D4093D1F}" presName="hierChild2" presStyleCnt="0"/>
      <dgm:spPr/>
    </dgm:pt>
  </dgm:ptLst>
  <dgm:cxnLst>
    <dgm:cxn modelId="{1357573B-7617-44FC-9FE0-D5A026A70418}" srcId="{56CFB50E-35A5-4A76-AD93-D167DAF3C050}" destId="{46093254-B30E-429E-A6F6-F4C2D4093D1F}" srcOrd="1" destOrd="0" parTransId="{2A3E27ED-5EA7-4B97-8771-06DBC25659D0}" sibTransId="{5CCF094B-927D-46EE-8220-C171E0F93B84}"/>
    <dgm:cxn modelId="{9A1D8E9B-7723-412B-AA4B-5879043EE31F}" type="presOf" srcId="{2A89B80E-8888-4A25-B07C-9216BF175DAC}" destId="{43377803-9093-4BA5-BF37-A79573172AFB}" srcOrd="0" destOrd="0" presId="urn:microsoft.com/office/officeart/2005/8/layout/hierarchy1"/>
    <dgm:cxn modelId="{7FF14ABB-E8A4-4D08-B3B9-A2FA1364A8AD}" type="presOf" srcId="{56CFB50E-35A5-4A76-AD93-D167DAF3C050}" destId="{69A727E1-010F-467B-ABF1-2E70004C7C19}" srcOrd="0" destOrd="0" presId="urn:microsoft.com/office/officeart/2005/8/layout/hierarchy1"/>
    <dgm:cxn modelId="{E9A725C2-D4CF-4F6D-8693-3FD6623EDB26}" srcId="{56CFB50E-35A5-4A76-AD93-D167DAF3C050}" destId="{2A89B80E-8888-4A25-B07C-9216BF175DAC}" srcOrd="0" destOrd="0" parTransId="{D73EF717-2396-4D23-BD7D-7031F5A4A9CF}" sibTransId="{0A9344D2-3136-4AD0-86F3-F01A7CF0E3AC}"/>
    <dgm:cxn modelId="{3B16FED8-4C46-4E36-A093-ADA790553DDE}" type="presOf" srcId="{46093254-B30E-429E-A6F6-F4C2D4093D1F}" destId="{0D7091F3-43C9-4C19-84B3-C4F7EED12054}" srcOrd="0" destOrd="0" presId="urn:microsoft.com/office/officeart/2005/8/layout/hierarchy1"/>
    <dgm:cxn modelId="{EE6B58C3-8CF3-48C7-B8B5-067D178563BC}" type="presParOf" srcId="{69A727E1-010F-467B-ABF1-2E70004C7C19}" destId="{183DB804-7646-4057-94B3-835114B5C1F5}" srcOrd="0" destOrd="0" presId="urn:microsoft.com/office/officeart/2005/8/layout/hierarchy1"/>
    <dgm:cxn modelId="{646111F3-1DBB-41A0-ABF5-7A400C317E21}" type="presParOf" srcId="{183DB804-7646-4057-94B3-835114B5C1F5}" destId="{23739E82-B716-482C-97D8-D4D5C94D23CC}" srcOrd="0" destOrd="0" presId="urn:microsoft.com/office/officeart/2005/8/layout/hierarchy1"/>
    <dgm:cxn modelId="{451F25F1-573D-462A-937B-43D6E949AC6B}" type="presParOf" srcId="{23739E82-B716-482C-97D8-D4D5C94D23CC}" destId="{015A6630-6A5B-44DC-87E9-83A3FDEB30C2}" srcOrd="0" destOrd="0" presId="urn:microsoft.com/office/officeart/2005/8/layout/hierarchy1"/>
    <dgm:cxn modelId="{14DA297A-A9CE-455D-959B-AC32B8D0CF91}" type="presParOf" srcId="{23739E82-B716-482C-97D8-D4D5C94D23CC}" destId="{43377803-9093-4BA5-BF37-A79573172AFB}" srcOrd="1" destOrd="0" presId="urn:microsoft.com/office/officeart/2005/8/layout/hierarchy1"/>
    <dgm:cxn modelId="{0D0FC04C-FFA7-4FAD-AB22-E03154445261}" type="presParOf" srcId="{183DB804-7646-4057-94B3-835114B5C1F5}" destId="{5650A079-22EC-4854-8A05-E3C769ADBE7B}" srcOrd="1" destOrd="0" presId="urn:microsoft.com/office/officeart/2005/8/layout/hierarchy1"/>
    <dgm:cxn modelId="{02127DA4-1BC2-47CF-9908-754B0CED2425}" type="presParOf" srcId="{69A727E1-010F-467B-ABF1-2E70004C7C19}" destId="{5F03B31B-5CC2-49E2-8D2C-696780B7AC19}" srcOrd="1" destOrd="0" presId="urn:microsoft.com/office/officeart/2005/8/layout/hierarchy1"/>
    <dgm:cxn modelId="{302BE4A2-7604-4909-AE8F-C86208C5A462}" type="presParOf" srcId="{5F03B31B-5CC2-49E2-8D2C-696780B7AC19}" destId="{4092B6DA-F359-4909-BF24-E7A0F5C3F22C}" srcOrd="0" destOrd="0" presId="urn:microsoft.com/office/officeart/2005/8/layout/hierarchy1"/>
    <dgm:cxn modelId="{F018C5E7-5B33-4027-84F0-C748BB4AD489}" type="presParOf" srcId="{4092B6DA-F359-4909-BF24-E7A0F5C3F22C}" destId="{B9215948-946B-4DF4-A0B6-F9DA3A837663}" srcOrd="0" destOrd="0" presId="urn:microsoft.com/office/officeart/2005/8/layout/hierarchy1"/>
    <dgm:cxn modelId="{42317F5F-AC5E-4DA9-8924-BCB4CDA1AE69}" type="presParOf" srcId="{4092B6DA-F359-4909-BF24-E7A0F5C3F22C}" destId="{0D7091F3-43C9-4C19-84B3-C4F7EED12054}" srcOrd="1" destOrd="0" presId="urn:microsoft.com/office/officeart/2005/8/layout/hierarchy1"/>
    <dgm:cxn modelId="{B7DA36E2-CAA6-4A52-8047-B41EA343CB19}" type="presParOf" srcId="{5F03B31B-5CC2-49E2-8D2C-696780B7AC19}" destId="{B0F7F3B4-9E71-4BD4-9DEB-3E39B0E6B78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4F30A8-3ED8-4AF3-8357-87B384BDB5F6}" type="doc">
      <dgm:prSet loTypeId="urn:microsoft.com/office/officeart/2005/8/layout/process4" loCatId="process" qsTypeId="urn:microsoft.com/office/officeart/2005/8/quickstyle/simple2" qsCatId="simple" csTypeId="urn:microsoft.com/office/officeart/2005/8/colors/accent2_2" csCatId="accent2" phldr="1"/>
      <dgm:spPr/>
      <dgm:t>
        <a:bodyPr/>
        <a:lstStyle/>
        <a:p>
          <a:endParaRPr lang="en-US"/>
        </a:p>
      </dgm:t>
    </dgm:pt>
    <dgm:pt modelId="{BC2177FF-3A59-4A48-B306-70FF9F6A0F34}">
      <dgm:prSet/>
      <dgm:spPr/>
      <dgm:t>
        <a:bodyPr/>
        <a:lstStyle/>
        <a:p>
          <a:r>
            <a:rPr lang="en-US" b="0" i="0"/>
            <a:t>Parent</a:t>
          </a:r>
          <a:endParaRPr lang="en-US"/>
        </a:p>
      </dgm:t>
    </dgm:pt>
    <dgm:pt modelId="{2617CA3E-D4CB-4379-BC4A-09DAA3C376AF}" type="parTrans" cxnId="{22746777-F6C1-40D3-ACF4-9B33D88D95FE}">
      <dgm:prSet/>
      <dgm:spPr/>
      <dgm:t>
        <a:bodyPr/>
        <a:lstStyle/>
        <a:p>
          <a:endParaRPr lang="en-US"/>
        </a:p>
      </dgm:t>
    </dgm:pt>
    <dgm:pt modelId="{6AD33DB1-A84F-4668-9C6B-A5F180583E6C}" type="sibTrans" cxnId="{22746777-F6C1-40D3-ACF4-9B33D88D95FE}">
      <dgm:prSet/>
      <dgm:spPr/>
      <dgm:t>
        <a:bodyPr/>
        <a:lstStyle/>
        <a:p>
          <a:endParaRPr lang="en-US"/>
        </a:p>
      </dgm:t>
    </dgm:pt>
    <dgm:pt modelId="{CF6BC773-0170-4CA5-BA2C-FB64986DC841}">
      <dgm:prSet/>
      <dgm:spPr/>
      <dgm:t>
        <a:bodyPr/>
        <a:lstStyle/>
        <a:p>
          <a:r>
            <a:rPr lang="en-US" b="0" i="0"/>
            <a:t>Child</a:t>
          </a:r>
          <a:endParaRPr lang="en-US"/>
        </a:p>
      </dgm:t>
    </dgm:pt>
    <dgm:pt modelId="{70AA1317-263A-4163-A442-C7834565D90B}" type="parTrans" cxnId="{BE8EA6C7-DCDC-4060-89D9-865464BE23B7}">
      <dgm:prSet/>
      <dgm:spPr/>
      <dgm:t>
        <a:bodyPr/>
        <a:lstStyle/>
        <a:p>
          <a:endParaRPr lang="en-US"/>
        </a:p>
      </dgm:t>
    </dgm:pt>
    <dgm:pt modelId="{F14B6E17-9EA0-4E0E-AB5D-DD06F23AE8F1}" type="sibTrans" cxnId="{BE8EA6C7-DCDC-4060-89D9-865464BE23B7}">
      <dgm:prSet/>
      <dgm:spPr/>
      <dgm:t>
        <a:bodyPr/>
        <a:lstStyle/>
        <a:p>
          <a:endParaRPr lang="en-US"/>
        </a:p>
      </dgm:t>
    </dgm:pt>
    <dgm:pt modelId="{F16677DE-597B-4021-92F6-B4F8976883C7}">
      <dgm:prSet/>
      <dgm:spPr/>
      <dgm:t>
        <a:bodyPr/>
        <a:lstStyle/>
        <a:p>
          <a:r>
            <a:rPr lang="en-US" b="0" i="0"/>
            <a:t>Grandparent</a:t>
          </a:r>
          <a:endParaRPr lang="en-US"/>
        </a:p>
      </dgm:t>
    </dgm:pt>
    <dgm:pt modelId="{B9290526-96CB-4852-A8D2-B6FA69BD10B4}" type="parTrans" cxnId="{4BB6F4CC-9ABD-40B3-8E4C-7EF0712DBE28}">
      <dgm:prSet/>
      <dgm:spPr/>
      <dgm:t>
        <a:bodyPr/>
        <a:lstStyle/>
        <a:p>
          <a:endParaRPr lang="en-US"/>
        </a:p>
      </dgm:t>
    </dgm:pt>
    <dgm:pt modelId="{224D0DF8-4054-4A15-AEE8-5C6CB592565D}" type="sibTrans" cxnId="{4BB6F4CC-9ABD-40B3-8E4C-7EF0712DBE28}">
      <dgm:prSet/>
      <dgm:spPr/>
      <dgm:t>
        <a:bodyPr/>
        <a:lstStyle/>
        <a:p>
          <a:endParaRPr lang="en-US"/>
        </a:p>
      </dgm:t>
    </dgm:pt>
    <dgm:pt modelId="{28A4D941-7633-437D-BC35-F05C277D5D20}">
      <dgm:prSet/>
      <dgm:spPr/>
      <dgm:t>
        <a:bodyPr/>
        <a:lstStyle/>
        <a:p>
          <a:r>
            <a:rPr lang="en-US" b="0" i="0"/>
            <a:t>Any person with care, welfare or development of the child</a:t>
          </a:r>
          <a:endParaRPr lang="en-US"/>
        </a:p>
      </dgm:t>
    </dgm:pt>
    <dgm:pt modelId="{57368C14-8829-48EB-8539-73900B09BC4D}" type="parTrans" cxnId="{67A6A8CF-67FA-4C43-9404-036A4502904B}">
      <dgm:prSet/>
      <dgm:spPr/>
      <dgm:t>
        <a:bodyPr/>
        <a:lstStyle/>
        <a:p>
          <a:endParaRPr lang="en-US"/>
        </a:p>
      </dgm:t>
    </dgm:pt>
    <dgm:pt modelId="{23138BBB-EAB2-480C-BF11-7FF5BD8ED415}" type="sibTrans" cxnId="{67A6A8CF-67FA-4C43-9404-036A4502904B}">
      <dgm:prSet/>
      <dgm:spPr/>
      <dgm:t>
        <a:bodyPr/>
        <a:lstStyle/>
        <a:p>
          <a:endParaRPr lang="en-US"/>
        </a:p>
      </dgm:t>
    </dgm:pt>
    <dgm:pt modelId="{018254FC-431F-4286-AB2D-03681062AC9D}">
      <dgm:prSet/>
      <dgm:spPr/>
      <dgm:t>
        <a:bodyPr/>
        <a:lstStyle/>
        <a:p>
          <a:r>
            <a:rPr lang="en-US" b="0" i="0"/>
            <a:t>Child under guardianship or child welfare order- must have daily care</a:t>
          </a:r>
          <a:endParaRPr lang="en-US"/>
        </a:p>
      </dgm:t>
    </dgm:pt>
    <dgm:pt modelId="{FA764E87-06B5-4F46-B21D-19736A07F3DB}" type="parTrans" cxnId="{BF82AD58-F5B7-4D54-822B-41596D558438}">
      <dgm:prSet/>
      <dgm:spPr/>
      <dgm:t>
        <a:bodyPr/>
        <a:lstStyle/>
        <a:p>
          <a:endParaRPr lang="en-US"/>
        </a:p>
      </dgm:t>
    </dgm:pt>
    <dgm:pt modelId="{CAAD1250-CA1B-4A99-AB7A-18D38E50601D}" type="sibTrans" cxnId="{BF82AD58-F5B7-4D54-822B-41596D558438}">
      <dgm:prSet/>
      <dgm:spPr/>
      <dgm:t>
        <a:bodyPr/>
        <a:lstStyle/>
        <a:p>
          <a:endParaRPr lang="en-US"/>
        </a:p>
      </dgm:t>
    </dgm:pt>
    <dgm:pt modelId="{E92DC120-4D2F-40A1-852A-D5FD97136BC7}" type="pres">
      <dgm:prSet presAssocID="{194F30A8-3ED8-4AF3-8357-87B384BDB5F6}" presName="Name0" presStyleCnt="0">
        <dgm:presLayoutVars>
          <dgm:dir/>
          <dgm:animLvl val="lvl"/>
          <dgm:resizeHandles val="exact"/>
        </dgm:presLayoutVars>
      </dgm:prSet>
      <dgm:spPr/>
    </dgm:pt>
    <dgm:pt modelId="{9749EAF7-9301-4452-94D4-32DBB3774456}" type="pres">
      <dgm:prSet presAssocID="{018254FC-431F-4286-AB2D-03681062AC9D}" presName="boxAndChildren" presStyleCnt="0"/>
      <dgm:spPr/>
    </dgm:pt>
    <dgm:pt modelId="{9BE7E2B8-7F50-4452-95AA-F6D2DDE736BC}" type="pres">
      <dgm:prSet presAssocID="{018254FC-431F-4286-AB2D-03681062AC9D}" presName="parentTextBox" presStyleLbl="node1" presStyleIdx="0" presStyleCnt="5"/>
      <dgm:spPr/>
    </dgm:pt>
    <dgm:pt modelId="{4E145113-6BAA-489E-B7A9-9B17F8EAA7D5}" type="pres">
      <dgm:prSet presAssocID="{23138BBB-EAB2-480C-BF11-7FF5BD8ED415}" presName="sp" presStyleCnt="0"/>
      <dgm:spPr/>
    </dgm:pt>
    <dgm:pt modelId="{A5D36A97-BA8A-42BE-8643-1A6BBBA0BFBD}" type="pres">
      <dgm:prSet presAssocID="{28A4D941-7633-437D-BC35-F05C277D5D20}" presName="arrowAndChildren" presStyleCnt="0"/>
      <dgm:spPr/>
    </dgm:pt>
    <dgm:pt modelId="{147EB80A-89F3-4900-A18F-621970842EE7}" type="pres">
      <dgm:prSet presAssocID="{28A4D941-7633-437D-BC35-F05C277D5D20}" presName="parentTextArrow" presStyleLbl="node1" presStyleIdx="1" presStyleCnt="5"/>
      <dgm:spPr/>
    </dgm:pt>
    <dgm:pt modelId="{CCAF2EFE-8613-4E6F-B229-2C7F09B97DF2}" type="pres">
      <dgm:prSet presAssocID="{224D0DF8-4054-4A15-AEE8-5C6CB592565D}" presName="sp" presStyleCnt="0"/>
      <dgm:spPr/>
    </dgm:pt>
    <dgm:pt modelId="{1D4858B1-4B90-452A-A034-B06264666E80}" type="pres">
      <dgm:prSet presAssocID="{F16677DE-597B-4021-92F6-B4F8976883C7}" presName="arrowAndChildren" presStyleCnt="0"/>
      <dgm:spPr/>
    </dgm:pt>
    <dgm:pt modelId="{5BB69F60-8ACB-4382-804F-351AD03EBA47}" type="pres">
      <dgm:prSet presAssocID="{F16677DE-597B-4021-92F6-B4F8976883C7}" presName="parentTextArrow" presStyleLbl="node1" presStyleIdx="2" presStyleCnt="5"/>
      <dgm:spPr/>
    </dgm:pt>
    <dgm:pt modelId="{306B4CD7-1035-46BF-8DD7-37B71C9C6053}" type="pres">
      <dgm:prSet presAssocID="{F14B6E17-9EA0-4E0E-AB5D-DD06F23AE8F1}" presName="sp" presStyleCnt="0"/>
      <dgm:spPr/>
    </dgm:pt>
    <dgm:pt modelId="{97B87F81-7505-49C4-9BEF-9D5AFFC1C5E1}" type="pres">
      <dgm:prSet presAssocID="{CF6BC773-0170-4CA5-BA2C-FB64986DC841}" presName="arrowAndChildren" presStyleCnt="0"/>
      <dgm:spPr/>
    </dgm:pt>
    <dgm:pt modelId="{18FB4800-726C-400C-9A04-A3BB2A9487A2}" type="pres">
      <dgm:prSet presAssocID="{CF6BC773-0170-4CA5-BA2C-FB64986DC841}" presName="parentTextArrow" presStyleLbl="node1" presStyleIdx="3" presStyleCnt="5"/>
      <dgm:spPr/>
    </dgm:pt>
    <dgm:pt modelId="{C7BD2E4B-7D63-4D73-9768-8C2092F32868}" type="pres">
      <dgm:prSet presAssocID="{6AD33DB1-A84F-4668-9C6B-A5F180583E6C}" presName="sp" presStyleCnt="0"/>
      <dgm:spPr/>
    </dgm:pt>
    <dgm:pt modelId="{79479F96-98EC-4847-BAF3-3D82AB69F8DB}" type="pres">
      <dgm:prSet presAssocID="{BC2177FF-3A59-4A48-B306-70FF9F6A0F34}" presName="arrowAndChildren" presStyleCnt="0"/>
      <dgm:spPr/>
    </dgm:pt>
    <dgm:pt modelId="{379EC620-69B5-4387-92B3-40EB01B049BD}" type="pres">
      <dgm:prSet presAssocID="{BC2177FF-3A59-4A48-B306-70FF9F6A0F34}" presName="parentTextArrow" presStyleLbl="node1" presStyleIdx="4" presStyleCnt="5"/>
      <dgm:spPr/>
    </dgm:pt>
  </dgm:ptLst>
  <dgm:cxnLst>
    <dgm:cxn modelId="{BF82AD58-F5B7-4D54-822B-41596D558438}" srcId="{194F30A8-3ED8-4AF3-8357-87B384BDB5F6}" destId="{018254FC-431F-4286-AB2D-03681062AC9D}" srcOrd="4" destOrd="0" parTransId="{FA764E87-06B5-4F46-B21D-19736A07F3DB}" sibTransId="{CAAD1250-CA1B-4A99-AB7A-18D38E50601D}"/>
    <dgm:cxn modelId="{4AD33E62-44AF-4E0E-9A5C-FCE092FA09BA}" type="presOf" srcId="{28A4D941-7633-437D-BC35-F05C277D5D20}" destId="{147EB80A-89F3-4900-A18F-621970842EE7}" srcOrd="0" destOrd="0" presId="urn:microsoft.com/office/officeart/2005/8/layout/process4"/>
    <dgm:cxn modelId="{7A0F3C6F-2A34-4C0A-BBB2-CC27748AB073}" type="presOf" srcId="{CF6BC773-0170-4CA5-BA2C-FB64986DC841}" destId="{18FB4800-726C-400C-9A04-A3BB2A9487A2}" srcOrd="0" destOrd="0" presId="urn:microsoft.com/office/officeart/2005/8/layout/process4"/>
    <dgm:cxn modelId="{22746777-F6C1-40D3-ACF4-9B33D88D95FE}" srcId="{194F30A8-3ED8-4AF3-8357-87B384BDB5F6}" destId="{BC2177FF-3A59-4A48-B306-70FF9F6A0F34}" srcOrd="0" destOrd="0" parTransId="{2617CA3E-D4CB-4379-BC4A-09DAA3C376AF}" sibTransId="{6AD33DB1-A84F-4668-9C6B-A5F180583E6C}"/>
    <dgm:cxn modelId="{C5CE3AB7-715F-456C-88C6-15321AF8BFD2}" type="presOf" srcId="{F16677DE-597B-4021-92F6-B4F8976883C7}" destId="{5BB69F60-8ACB-4382-804F-351AD03EBA47}" srcOrd="0" destOrd="0" presId="urn:microsoft.com/office/officeart/2005/8/layout/process4"/>
    <dgm:cxn modelId="{DE13E4B7-AF65-4166-ABDB-9F1D48C015F8}" type="presOf" srcId="{018254FC-431F-4286-AB2D-03681062AC9D}" destId="{9BE7E2B8-7F50-4452-95AA-F6D2DDE736BC}" srcOrd="0" destOrd="0" presId="urn:microsoft.com/office/officeart/2005/8/layout/process4"/>
    <dgm:cxn modelId="{BE8EA6C7-DCDC-4060-89D9-865464BE23B7}" srcId="{194F30A8-3ED8-4AF3-8357-87B384BDB5F6}" destId="{CF6BC773-0170-4CA5-BA2C-FB64986DC841}" srcOrd="1" destOrd="0" parTransId="{70AA1317-263A-4163-A442-C7834565D90B}" sibTransId="{F14B6E17-9EA0-4E0E-AB5D-DD06F23AE8F1}"/>
    <dgm:cxn modelId="{4BB6F4CC-9ABD-40B3-8E4C-7EF0712DBE28}" srcId="{194F30A8-3ED8-4AF3-8357-87B384BDB5F6}" destId="{F16677DE-597B-4021-92F6-B4F8976883C7}" srcOrd="2" destOrd="0" parTransId="{B9290526-96CB-4852-A8D2-B6FA69BD10B4}" sibTransId="{224D0DF8-4054-4A15-AEE8-5C6CB592565D}"/>
    <dgm:cxn modelId="{67A6A8CF-67FA-4C43-9404-036A4502904B}" srcId="{194F30A8-3ED8-4AF3-8357-87B384BDB5F6}" destId="{28A4D941-7633-437D-BC35-F05C277D5D20}" srcOrd="3" destOrd="0" parTransId="{57368C14-8829-48EB-8539-73900B09BC4D}" sibTransId="{23138BBB-EAB2-480C-BF11-7FF5BD8ED415}"/>
    <dgm:cxn modelId="{05CCBFD1-EFC6-4C8F-8FEF-145349956104}" type="presOf" srcId="{194F30A8-3ED8-4AF3-8357-87B384BDB5F6}" destId="{E92DC120-4D2F-40A1-852A-D5FD97136BC7}" srcOrd="0" destOrd="0" presId="urn:microsoft.com/office/officeart/2005/8/layout/process4"/>
    <dgm:cxn modelId="{840935FF-46B2-4FE6-A88E-7AC5E215D919}" type="presOf" srcId="{BC2177FF-3A59-4A48-B306-70FF9F6A0F34}" destId="{379EC620-69B5-4387-92B3-40EB01B049BD}" srcOrd="0" destOrd="0" presId="urn:microsoft.com/office/officeart/2005/8/layout/process4"/>
    <dgm:cxn modelId="{706E8545-C2FC-48B7-B09B-D991056E1793}" type="presParOf" srcId="{E92DC120-4D2F-40A1-852A-D5FD97136BC7}" destId="{9749EAF7-9301-4452-94D4-32DBB3774456}" srcOrd="0" destOrd="0" presId="urn:microsoft.com/office/officeart/2005/8/layout/process4"/>
    <dgm:cxn modelId="{3E717B7B-24BF-44DA-8B36-F6E4590CD8DA}" type="presParOf" srcId="{9749EAF7-9301-4452-94D4-32DBB3774456}" destId="{9BE7E2B8-7F50-4452-95AA-F6D2DDE736BC}" srcOrd="0" destOrd="0" presId="urn:microsoft.com/office/officeart/2005/8/layout/process4"/>
    <dgm:cxn modelId="{12CC7920-65DF-4648-8D6A-A3A5DCE51082}" type="presParOf" srcId="{E92DC120-4D2F-40A1-852A-D5FD97136BC7}" destId="{4E145113-6BAA-489E-B7A9-9B17F8EAA7D5}" srcOrd="1" destOrd="0" presId="urn:microsoft.com/office/officeart/2005/8/layout/process4"/>
    <dgm:cxn modelId="{42619D20-8120-4D38-91DE-3A7368CDBF46}" type="presParOf" srcId="{E92DC120-4D2F-40A1-852A-D5FD97136BC7}" destId="{A5D36A97-BA8A-42BE-8643-1A6BBBA0BFBD}" srcOrd="2" destOrd="0" presId="urn:microsoft.com/office/officeart/2005/8/layout/process4"/>
    <dgm:cxn modelId="{C7FC0386-D1E3-40D5-825D-08D9FE8F123D}" type="presParOf" srcId="{A5D36A97-BA8A-42BE-8643-1A6BBBA0BFBD}" destId="{147EB80A-89F3-4900-A18F-621970842EE7}" srcOrd="0" destOrd="0" presId="urn:microsoft.com/office/officeart/2005/8/layout/process4"/>
    <dgm:cxn modelId="{B7AA9B1E-25C0-4AEE-B95E-D97B8B51B320}" type="presParOf" srcId="{E92DC120-4D2F-40A1-852A-D5FD97136BC7}" destId="{CCAF2EFE-8613-4E6F-B229-2C7F09B97DF2}" srcOrd="3" destOrd="0" presId="urn:microsoft.com/office/officeart/2005/8/layout/process4"/>
    <dgm:cxn modelId="{1B468A92-891C-42CA-AD4E-E5DE06DBA6D7}" type="presParOf" srcId="{E92DC120-4D2F-40A1-852A-D5FD97136BC7}" destId="{1D4858B1-4B90-452A-A034-B06264666E80}" srcOrd="4" destOrd="0" presId="urn:microsoft.com/office/officeart/2005/8/layout/process4"/>
    <dgm:cxn modelId="{65C12E63-0B71-4592-AF72-544C21B4477D}" type="presParOf" srcId="{1D4858B1-4B90-452A-A034-B06264666E80}" destId="{5BB69F60-8ACB-4382-804F-351AD03EBA47}" srcOrd="0" destOrd="0" presId="urn:microsoft.com/office/officeart/2005/8/layout/process4"/>
    <dgm:cxn modelId="{80E45683-3AFA-4FF7-A69D-E30408D539AC}" type="presParOf" srcId="{E92DC120-4D2F-40A1-852A-D5FD97136BC7}" destId="{306B4CD7-1035-46BF-8DD7-37B71C9C6053}" srcOrd="5" destOrd="0" presId="urn:microsoft.com/office/officeart/2005/8/layout/process4"/>
    <dgm:cxn modelId="{FFC1743B-B2A0-4CBB-B250-780A0366648A}" type="presParOf" srcId="{E92DC120-4D2F-40A1-852A-D5FD97136BC7}" destId="{97B87F81-7505-49C4-9BEF-9D5AFFC1C5E1}" srcOrd="6" destOrd="0" presId="urn:microsoft.com/office/officeart/2005/8/layout/process4"/>
    <dgm:cxn modelId="{D6DE8860-9BEA-4B3A-8A28-426A31E7DED3}" type="presParOf" srcId="{97B87F81-7505-49C4-9BEF-9D5AFFC1C5E1}" destId="{18FB4800-726C-400C-9A04-A3BB2A9487A2}" srcOrd="0" destOrd="0" presId="urn:microsoft.com/office/officeart/2005/8/layout/process4"/>
    <dgm:cxn modelId="{5E40B74C-B271-4AF6-874F-8784C944E988}" type="presParOf" srcId="{E92DC120-4D2F-40A1-852A-D5FD97136BC7}" destId="{C7BD2E4B-7D63-4D73-9768-8C2092F32868}" srcOrd="7" destOrd="0" presId="urn:microsoft.com/office/officeart/2005/8/layout/process4"/>
    <dgm:cxn modelId="{C1C666B6-E33B-44E3-9E9C-DF7500FF848A}" type="presParOf" srcId="{E92DC120-4D2F-40A1-852A-D5FD97136BC7}" destId="{79479F96-98EC-4847-BAF3-3D82AB69F8DB}" srcOrd="8" destOrd="0" presId="urn:microsoft.com/office/officeart/2005/8/layout/process4"/>
    <dgm:cxn modelId="{FFAD972E-6BED-4B4F-B5BB-B2BF352EBA50}" type="presParOf" srcId="{79479F96-98EC-4847-BAF3-3D82AB69F8DB}" destId="{379EC620-69B5-4387-92B3-40EB01B049B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5560D66-55A9-4B50-A342-BFE04F0AE545}"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4998F0C9-463C-4B04-941E-D185407794A6}">
      <dgm:prSet/>
      <dgm:spPr/>
      <dgm:t>
        <a:bodyPr/>
        <a:lstStyle/>
        <a:p>
          <a:r>
            <a:rPr lang="en-US" dirty="0"/>
            <a:t>Paternity Declaration</a:t>
          </a:r>
        </a:p>
        <a:p>
          <a:r>
            <a:rPr lang="en-US" dirty="0"/>
            <a:t>S106A and S107</a:t>
          </a:r>
        </a:p>
      </dgm:t>
    </dgm:pt>
    <dgm:pt modelId="{D2239322-4581-47C3-BA69-F60C16770F99}" type="parTrans" cxnId="{DF38DBE4-2F2B-4B26-9776-B27F1E34E2B5}">
      <dgm:prSet/>
      <dgm:spPr/>
      <dgm:t>
        <a:bodyPr/>
        <a:lstStyle/>
        <a:p>
          <a:endParaRPr lang="en-US"/>
        </a:p>
      </dgm:t>
    </dgm:pt>
    <dgm:pt modelId="{5D31F7DC-6F76-499E-8AC0-9806FFAE7C35}" type="sibTrans" cxnId="{DF38DBE4-2F2B-4B26-9776-B27F1E34E2B5}">
      <dgm:prSet/>
      <dgm:spPr/>
      <dgm:t>
        <a:bodyPr/>
        <a:lstStyle/>
        <a:p>
          <a:endParaRPr lang="en-US"/>
        </a:p>
      </dgm:t>
    </dgm:pt>
    <dgm:pt modelId="{88A59054-07B9-49A8-B647-0F2F17861DE4}">
      <dgm:prSet/>
      <dgm:spPr/>
      <dgm:t>
        <a:bodyPr/>
        <a:lstStyle/>
        <a:p>
          <a:r>
            <a:rPr lang="en-US" dirty="0"/>
            <a:t>Leave to seek a change of assessment for period that is more than 18 months earlier</a:t>
          </a:r>
        </a:p>
        <a:p>
          <a:r>
            <a:rPr lang="en-US" dirty="0"/>
            <a:t>S111 and S112</a:t>
          </a:r>
        </a:p>
      </dgm:t>
    </dgm:pt>
    <dgm:pt modelId="{A695CE68-6724-4AAF-84CF-63017BE9CE45}" type="parTrans" cxnId="{2AD34ADB-005E-4018-A5E8-024FDEA18D2F}">
      <dgm:prSet/>
      <dgm:spPr/>
      <dgm:t>
        <a:bodyPr/>
        <a:lstStyle/>
        <a:p>
          <a:endParaRPr lang="en-US"/>
        </a:p>
      </dgm:t>
    </dgm:pt>
    <dgm:pt modelId="{2B6DC623-96B1-4485-B638-7941BB736B7C}" type="sibTrans" cxnId="{2AD34ADB-005E-4018-A5E8-024FDEA18D2F}">
      <dgm:prSet/>
      <dgm:spPr/>
      <dgm:t>
        <a:bodyPr/>
        <a:lstStyle/>
        <a:p>
          <a:endParaRPr lang="en-US"/>
        </a:p>
      </dgm:t>
    </dgm:pt>
    <dgm:pt modelId="{C1DF883D-7282-4712-9AB5-50E204482A6B}">
      <dgm:prSet/>
      <dgm:spPr/>
      <dgm:t>
        <a:bodyPr/>
        <a:lstStyle/>
        <a:p>
          <a:r>
            <a:rPr lang="en-US" dirty="0"/>
            <a:t>Change Child Support assessment in special circumstances</a:t>
          </a:r>
        </a:p>
        <a:p>
          <a:r>
            <a:rPr lang="en-US" dirty="0"/>
            <a:t>S116</a:t>
          </a:r>
        </a:p>
      </dgm:t>
    </dgm:pt>
    <dgm:pt modelId="{A3F2E9BA-AB9A-4CF9-9171-645E75787662}" type="parTrans" cxnId="{2269279E-2E3E-4379-8A99-9EFDA724C90E}">
      <dgm:prSet/>
      <dgm:spPr/>
      <dgm:t>
        <a:bodyPr/>
        <a:lstStyle/>
        <a:p>
          <a:endParaRPr lang="en-US"/>
        </a:p>
      </dgm:t>
    </dgm:pt>
    <dgm:pt modelId="{50CF97BF-10B1-4967-B452-F6DDD5A03D4C}" type="sibTrans" cxnId="{2269279E-2E3E-4379-8A99-9EFDA724C90E}">
      <dgm:prSet/>
      <dgm:spPr/>
      <dgm:t>
        <a:bodyPr/>
        <a:lstStyle/>
        <a:p>
          <a:endParaRPr lang="en-US"/>
        </a:p>
      </dgm:t>
    </dgm:pt>
    <dgm:pt modelId="{4F89A7F7-D860-4E3E-859D-FEE213B11394}">
      <dgm:prSet/>
      <dgm:spPr/>
      <dgm:t>
        <a:bodyPr/>
        <a:lstStyle/>
        <a:p>
          <a:r>
            <a:rPr lang="en-US" dirty="0"/>
            <a:t>Payment of child support to be paid in a form other than a periodic amount or as a lump sum</a:t>
          </a:r>
        </a:p>
        <a:p>
          <a:r>
            <a:rPr lang="en-US" dirty="0"/>
            <a:t>S123</a:t>
          </a:r>
        </a:p>
      </dgm:t>
    </dgm:pt>
    <dgm:pt modelId="{3373FF3B-53C1-4DEC-8CE5-B20B0CBCB1F5}" type="parTrans" cxnId="{CD719742-F42B-4CA2-A265-98E0CB3251B2}">
      <dgm:prSet/>
      <dgm:spPr/>
      <dgm:t>
        <a:bodyPr/>
        <a:lstStyle/>
        <a:p>
          <a:endParaRPr lang="en-US"/>
        </a:p>
      </dgm:t>
    </dgm:pt>
    <dgm:pt modelId="{ED417858-DEFA-4041-9A90-7BB6C0A92CEB}" type="sibTrans" cxnId="{CD719742-F42B-4CA2-A265-98E0CB3251B2}">
      <dgm:prSet/>
      <dgm:spPr/>
      <dgm:t>
        <a:bodyPr/>
        <a:lstStyle/>
        <a:p>
          <a:endParaRPr lang="en-US"/>
        </a:p>
      </dgm:t>
    </dgm:pt>
    <dgm:pt modelId="{267C40BE-7694-4CAD-9AFB-09209E1140D4}">
      <dgm:prSet/>
      <dgm:spPr/>
      <dgm:t>
        <a:bodyPr/>
        <a:lstStyle/>
        <a:p>
          <a:r>
            <a:rPr lang="en-US" dirty="0"/>
            <a:t>Application to set aside child support agreement</a:t>
          </a:r>
        </a:p>
        <a:p>
          <a:r>
            <a:rPr lang="en-US" dirty="0"/>
            <a:t>S136</a:t>
          </a:r>
        </a:p>
      </dgm:t>
    </dgm:pt>
    <dgm:pt modelId="{4FEDD4A7-3082-41F4-8C0D-1D8D11C62893}" type="parTrans" cxnId="{3796DFC6-AE49-40B2-BB3E-D55250ABBCC9}">
      <dgm:prSet/>
      <dgm:spPr/>
      <dgm:t>
        <a:bodyPr/>
        <a:lstStyle/>
        <a:p>
          <a:endParaRPr lang="en-US"/>
        </a:p>
      </dgm:t>
    </dgm:pt>
    <dgm:pt modelId="{CD621B0B-2676-4F56-AFB6-DF1404F9CA60}" type="sibTrans" cxnId="{3796DFC6-AE49-40B2-BB3E-D55250ABBCC9}">
      <dgm:prSet/>
      <dgm:spPr/>
      <dgm:t>
        <a:bodyPr/>
        <a:lstStyle/>
        <a:p>
          <a:endParaRPr lang="en-US"/>
        </a:p>
      </dgm:t>
    </dgm:pt>
    <dgm:pt modelId="{2C7DA8D2-B05E-4E2C-B285-F7F66D90D46E}">
      <dgm:prSet/>
      <dgm:spPr/>
      <dgm:t>
        <a:bodyPr/>
        <a:lstStyle/>
        <a:p>
          <a:r>
            <a:rPr lang="en-US" dirty="0"/>
            <a:t>Urgent maintenance orders</a:t>
          </a:r>
        </a:p>
        <a:p>
          <a:r>
            <a:rPr lang="en-US" dirty="0"/>
            <a:t>S139</a:t>
          </a:r>
        </a:p>
      </dgm:t>
    </dgm:pt>
    <dgm:pt modelId="{397A389D-252B-477A-A285-E5E52E7B1039}" type="parTrans" cxnId="{11285DAD-40DE-4241-934F-0592E1AC0CA6}">
      <dgm:prSet/>
      <dgm:spPr/>
      <dgm:t>
        <a:bodyPr/>
        <a:lstStyle/>
        <a:p>
          <a:endParaRPr lang="en-US"/>
        </a:p>
      </dgm:t>
    </dgm:pt>
    <dgm:pt modelId="{AF26666E-0F92-48E6-8A62-778F50599A3D}" type="sibTrans" cxnId="{11285DAD-40DE-4241-934F-0592E1AC0CA6}">
      <dgm:prSet/>
      <dgm:spPr/>
      <dgm:t>
        <a:bodyPr/>
        <a:lstStyle/>
        <a:p>
          <a:endParaRPr lang="en-US"/>
        </a:p>
      </dgm:t>
    </dgm:pt>
    <dgm:pt modelId="{7BA0A7FC-3790-47E9-AD7A-4AE2D58A7AE1}">
      <dgm:prSet/>
      <dgm:spPr/>
      <dgm:t>
        <a:bodyPr/>
        <a:lstStyle/>
        <a:p>
          <a:r>
            <a:rPr lang="en-US" dirty="0"/>
            <a:t>An order to recover an amount where no child support liability existed</a:t>
          </a:r>
        </a:p>
        <a:p>
          <a:r>
            <a:rPr lang="en-US" dirty="0"/>
            <a:t>S143</a:t>
          </a:r>
        </a:p>
      </dgm:t>
    </dgm:pt>
    <dgm:pt modelId="{3F05B1C0-D2F5-4C90-9DBB-8F4B8C172CF2}" type="parTrans" cxnId="{728902FC-EA81-4AC0-8168-BCE3D5DED8EA}">
      <dgm:prSet/>
      <dgm:spPr/>
      <dgm:t>
        <a:bodyPr/>
        <a:lstStyle/>
        <a:p>
          <a:endParaRPr lang="en-US"/>
        </a:p>
      </dgm:t>
    </dgm:pt>
    <dgm:pt modelId="{C6C4785B-517D-4979-BB24-65A1611E8687}" type="sibTrans" cxnId="{728902FC-EA81-4AC0-8168-BCE3D5DED8EA}">
      <dgm:prSet/>
      <dgm:spPr/>
      <dgm:t>
        <a:bodyPr/>
        <a:lstStyle/>
        <a:p>
          <a:endParaRPr lang="en-US"/>
        </a:p>
      </dgm:t>
    </dgm:pt>
    <dgm:pt modelId="{ADAC3859-DFB8-4A96-AA21-B1A20DA4ED61}">
      <dgm:prSet/>
      <dgm:spPr/>
      <dgm:t>
        <a:bodyPr/>
        <a:lstStyle/>
        <a:p>
          <a:r>
            <a:rPr lang="en-US"/>
            <a:t>Other powers of the court- declare an application frivolous or vexatious</a:t>
          </a:r>
        </a:p>
      </dgm:t>
    </dgm:pt>
    <dgm:pt modelId="{DCEDCD1D-E97B-4D74-8E7A-3B19872AACE6}" type="parTrans" cxnId="{A39A1530-6D10-4DC2-876C-34E350531EDB}">
      <dgm:prSet/>
      <dgm:spPr/>
      <dgm:t>
        <a:bodyPr/>
        <a:lstStyle/>
        <a:p>
          <a:endParaRPr lang="en-US"/>
        </a:p>
      </dgm:t>
    </dgm:pt>
    <dgm:pt modelId="{CF1A1F52-6DFE-40F3-8EF6-2F28421F6E17}" type="sibTrans" cxnId="{A39A1530-6D10-4DC2-876C-34E350531EDB}">
      <dgm:prSet/>
      <dgm:spPr/>
      <dgm:t>
        <a:bodyPr/>
        <a:lstStyle/>
        <a:p>
          <a:endParaRPr lang="en-US"/>
        </a:p>
      </dgm:t>
    </dgm:pt>
    <dgm:pt modelId="{E404FFDA-6D8D-4F73-BA1A-3E237F9C4D69}" type="pres">
      <dgm:prSet presAssocID="{65560D66-55A9-4B50-A342-BFE04F0AE545}" presName="diagram" presStyleCnt="0">
        <dgm:presLayoutVars>
          <dgm:dir/>
          <dgm:resizeHandles val="exact"/>
        </dgm:presLayoutVars>
      </dgm:prSet>
      <dgm:spPr/>
    </dgm:pt>
    <dgm:pt modelId="{A54AEA4C-68C1-4E42-AAB6-5E59B130032E}" type="pres">
      <dgm:prSet presAssocID="{4998F0C9-463C-4B04-941E-D185407794A6}" presName="node" presStyleLbl="node1" presStyleIdx="0" presStyleCnt="8">
        <dgm:presLayoutVars>
          <dgm:bulletEnabled val="1"/>
        </dgm:presLayoutVars>
      </dgm:prSet>
      <dgm:spPr/>
    </dgm:pt>
    <dgm:pt modelId="{03F8AEC6-2CC1-4E0B-AE6F-B617308EAE9E}" type="pres">
      <dgm:prSet presAssocID="{5D31F7DC-6F76-499E-8AC0-9806FFAE7C35}" presName="sibTrans" presStyleCnt="0"/>
      <dgm:spPr/>
    </dgm:pt>
    <dgm:pt modelId="{10D1657E-536B-45B7-8BD2-1F9E752D22EE}" type="pres">
      <dgm:prSet presAssocID="{88A59054-07B9-49A8-B647-0F2F17861DE4}" presName="node" presStyleLbl="node1" presStyleIdx="1" presStyleCnt="8">
        <dgm:presLayoutVars>
          <dgm:bulletEnabled val="1"/>
        </dgm:presLayoutVars>
      </dgm:prSet>
      <dgm:spPr/>
    </dgm:pt>
    <dgm:pt modelId="{836370FC-0A46-4BCB-B326-EDA417839638}" type="pres">
      <dgm:prSet presAssocID="{2B6DC623-96B1-4485-B638-7941BB736B7C}" presName="sibTrans" presStyleCnt="0"/>
      <dgm:spPr/>
    </dgm:pt>
    <dgm:pt modelId="{FA40634B-1B51-415F-A0E7-68ECD6D544E1}" type="pres">
      <dgm:prSet presAssocID="{C1DF883D-7282-4712-9AB5-50E204482A6B}" presName="node" presStyleLbl="node1" presStyleIdx="2" presStyleCnt="8">
        <dgm:presLayoutVars>
          <dgm:bulletEnabled val="1"/>
        </dgm:presLayoutVars>
      </dgm:prSet>
      <dgm:spPr/>
    </dgm:pt>
    <dgm:pt modelId="{F784B5F9-B40A-4AA9-B679-D16BE1EBB38E}" type="pres">
      <dgm:prSet presAssocID="{50CF97BF-10B1-4967-B452-F6DDD5A03D4C}" presName="sibTrans" presStyleCnt="0"/>
      <dgm:spPr/>
    </dgm:pt>
    <dgm:pt modelId="{BDF2736A-40A2-473D-BCEE-C4646576BC4B}" type="pres">
      <dgm:prSet presAssocID="{4F89A7F7-D860-4E3E-859D-FEE213B11394}" presName="node" presStyleLbl="node1" presStyleIdx="3" presStyleCnt="8">
        <dgm:presLayoutVars>
          <dgm:bulletEnabled val="1"/>
        </dgm:presLayoutVars>
      </dgm:prSet>
      <dgm:spPr/>
    </dgm:pt>
    <dgm:pt modelId="{0E5BC30F-2117-4548-B955-D3E84F42C3F2}" type="pres">
      <dgm:prSet presAssocID="{ED417858-DEFA-4041-9A90-7BB6C0A92CEB}" presName="sibTrans" presStyleCnt="0"/>
      <dgm:spPr/>
    </dgm:pt>
    <dgm:pt modelId="{8AC2D317-77D4-47FF-B945-FF0E8272ECDC}" type="pres">
      <dgm:prSet presAssocID="{267C40BE-7694-4CAD-9AFB-09209E1140D4}" presName="node" presStyleLbl="node1" presStyleIdx="4" presStyleCnt="8">
        <dgm:presLayoutVars>
          <dgm:bulletEnabled val="1"/>
        </dgm:presLayoutVars>
      </dgm:prSet>
      <dgm:spPr/>
    </dgm:pt>
    <dgm:pt modelId="{F995D92C-75B8-41FB-8AA2-0617586F81B3}" type="pres">
      <dgm:prSet presAssocID="{CD621B0B-2676-4F56-AFB6-DF1404F9CA60}" presName="sibTrans" presStyleCnt="0"/>
      <dgm:spPr/>
    </dgm:pt>
    <dgm:pt modelId="{E3B9F107-A0D8-4E0C-8C53-8EFF8B47AFF0}" type="pres">
      <dgm:prSet presAssocID="{2C7DA8D2-B05E-4E2C-B285-F7F66D90D46E}" presName="node" presStyleLbl="node1" presStyleIdx="5" presStyleCnt="8">
        <dgm:presLayoutVars>
          <dgm:bulletEnabled val="1"/>
        </dgm:presLayoutVars>
      </dgm:prSet>
      <dgm:spPr/>
    </dgm:pt>
    <dgm:pt modelId="{C77D03F5-A3F6-4C4B-B596-F77747D19E83}" type="pres">
      <dgm:prSet presAssocID="{AF26666E-0F92-48E6-8A62-778F50599A3D}" presName="sibTrans" presStyleCnt="0"/>
      <dgm:spPr/>
    </dgm:pt>
    <dgm:pt modelId="{C3847277-35DF-4985-99ED-8983BE6FB2D3}" type="pres">
      <dgm:prSet presAssocID="{7BA0A7FC-3790-47E9-AD7A-4AE2D58A7AE1}" presName="node" presStyleLbl="node1" presStyleIdx="6" presStyleCnt="8">
        <dgm:presLayoutVars>
          <dgm:bulletEnabled val="1"/>
        </dgm:presLayoutVars>
      </dgm:prSet>
      <dgm:spPr/>
    </dgm:pt>
    <dgm:pt modelId="{BE5265F5-67B8-4F98-90C3-9CC97E474D3C}" type="pres">
      <dgm:prSet presAssocID="{C6C4785B-517D-4979-BB24-65A1611E8687}" presName="sibTrans" presStyleCnt="0"/>
      <dgm:spPr/>
    </dgm:pt>
    <dgm:pt modelId="{6DFA0466-7C31-4D5B-A3E4-BFBA29FBCEDD}" type="pres">
      <dgm:prSet presAssocID="{ADAC3859-DFB8-4A96-AA21-B1A20DA4ED61}" presName="node" presStyleLbl="node1" presStyleIdx="7" presStyleCnt="8">
        <dgm:presLayoutVars>
          <dgm:bulletEnabled val="1"/>
        </dgm:presLayoutVars>
      </dgm:prSet>
      <dgm:spPr/>
    </dgm:pt>
  </dgm:ptLst>
  <dgm:cxnLst>
    <dgm:cxn modelId="{A39A1530-6D10-4DC2-876C-34E350531EDB}" srcId="{65560D66-55A9-4B50-A342-BFE04F0AE545}" destId="{ADAC3859-DFB8-4A96-AA21-B1A20DA4ED61}" srcOrd="7" destOrd="0" parTransId="{DCEDCD1D-E97B-4D74-8E7A-3B19872AACE6}" sibTransId="{CF1A1F52-6DFE-40F3-8EF6-2F28421F6E17}"/>
    <dgm:cxn modelId="{1C4EFD3F-A5FA-484F-B579-7B606636AA25}" type="presOf" srcId="{88A59054-07B9-49A8-B647-0F2F17861DE4}" destId="{10D1657E-536B-45B7-8BD2-1F9E752D22EE}" srcOrd="0" destOrd="0" presId="urn:microsoft.com/office/officeart/2005/8/layout/default"/>
    <dgm:cxn modelId="{EC7FC240-838F-4BCB-B08B-E78F3F6B1F91}" type="presOf" srcId="{4F89A7F7-D860-4E3E-859D-FEE213B11394}" destId="{BDF2736A-40A2-473D-BCEE-C4646576BC4B}" srcOrd="0" destOrd="0" presId="urn:microsoft.com/office/officeart/2005/8/layout/default"/>
    <dgm:cxn modelId="{F1338541-0FF1-4363-9347-9AFE97A76353}" type="presOf" srcId="{65560D66-55A9-4B50-A342-BFE04F0AE545}" destId="{E404FFDA-6D8D-4F73-BA1A-3E237F9C4D69}" srcOrd="0" destOrd="0" presId="urn:microsoft.com/office/officeart/2005/8/layout/default"/>
    <dgm:cxn modelId="{CD719742-F42B-4CA2-A265-98E0CB3251B2}" srcId="{65560D66-55A9-4B50-A342-BFE04F0AE545}" destId="{4F89A7F7-D860-4E3E-859D-FEE213B11394}" srcOrd="3" destOrd="0" parTransId="{3373FF3B-53C1-4DEC-8CE5-B20B0CBCB1F5}" sibTransId="{ED417858-DEFA-4041-9A90-7BB6C0A92CEB}"/>
    <dgm:cxn modelId="{76A9A661-6834-4A81-B933-E18771828991}" type="presOf" srcId="{C1DF883D-7282-4712-9AB5-50E204482A6B}" destId="{FA40634B-1B51-415F-A0E7-68ECD6D544E1}" srcOrd="0" destOrd="0" presId="urn:microsoft.com/office/officeart/2005/8/layout/default"/>
    <dgm:cxn modelId="{E694C88D-F5FB-4121-A209-8B94392F1745}" type="presOf" srcId="{267C40BE-7694-4CAD-9AFB-09209E1140D4}" destId="{8AC2D317-77D4-47FF-B945-FF0E8272ECDC}" srcOrd="0" destOrd="0" presId="urn:microsoft.com/office/officeart/2005/8/layout/default"/>
    <dgm:cxn modelId="{2269279E-2E3E-4379-8A99-9EFDA724C90E}" srcId="{65560D66-55A9-4B50-A342-BFE04F0AE545}" destId="{C1DF883D-7282-4712-9AB5-50E204482A6B}" srcOrd="2" destOrd="0" parTransId="{A3F2E9BA-AB9A-4CF9-9171-645E75787662}" sibTransId="{50CF97BF-10B1-4967-B452-F6DDD5A03D4C}"/>
    <dgm:cxn modelId="{92464FA2-F6CA-4932-9D99-61B41265154C}" type="presOf" srcId="{4998F0C9-463C-4B04-941E-D185407794A6}" destId="{A54AEA4C-68C1-4E42-AAB6-5E59B130032E}" srcOrd="0" destOrd="0" presId="urn:microsoft.com/office/officeart/2005/8/layout/default"/>
    <dgm:cxn modelId="{11285DAD-40DE-4241-934F-0592E1AC0CA6}" srcId="{65560D66-55A9-4B50-A342-BFE04F0AE545}" destId="{2C7DA8D2-B05E-4E2C-B285-F7F66D90D46E}" srcOrd="5" destOrd="0" parTransId="{397A389D-252B-477A-A285-E5E52E7B1039}" sibTransId="{AF26666E-0F92-48E6-8A62-778F50599A3D}"/>
    <dgm:cxn modelId="{3796DFC6-AE49-40B2-BB3E-D55250ABBCC9}" srcId="{65560D66-55A9-4B50-A342-BFE04F0AE545}" destId="{267C40BE-7694-4CAD-9AFB-09209E1140D4}" srcOrd="4" destOrd="0" parTransId="{4FEDD4A7-3082-41F4-8C0D-1D8D11C62893}" sibTransId="{CD621B0B-2676-4F56-AFB6-DF1404F9CA60}"/>
    <dgm:cxn modelId="{2466E4C8-BFCE-4515-BEEA-AFA06E06920A}" type="presOf" srcId="{ADAC3859-DFB8-4A96-AA21-B1A20DA4ED61}" destId="{6DFA0466-7C31-4D5B-A3E4-BFBA29FBCEDD}" srcOrd="0" destOrd="0" presId="urn:microsoft.com/office/officeart/2005/8/layout/default"/>
    <dgm:cxn modelId="{C8E0D2C9-B243-4770-952C-3320AE81CE60}" type="presOf" srcId="{2C7DA8D2-B05E-4E2C-B285-F7F66D90D46E}" destId="{E3B9F107-A0D8-4E0C-8C53-8EFF8B47AFF0}" srcOrd="0" destOrd="0" presId="urn:microsoft.com/office/officeart/2005/8/layout/default"/>
    <dgm:cxn modelId="{D006C9D8-F745-4A87-882C-E6DFB35220F6}" type="presOf" srcId="{7BA0A7FC-3790-47E9-AD7A-4AE2D58A7AE1}" destId="{C3847277-35DF-4985-99ED-8983BE6FB2D3}" srcOrd="0" destOrd="0" presId="urn:microsoft.com/office/officeart/2005/8/layout/default"/>
    <dgm:cxn modelId="{2AD34ADB-005E-4018-A5E8-024FDEA18D2F}" srcId="{65560D66-55A9-4B50-A342-BFE04F0AE545}" destId="{88A59054-07B9-49A8-B647-0F2F17861DE4}" srcOrd="1" destOrd="0" parTransId="{A695CE68-6724-4AAF-84CF-63017BE9CE45}" sibTransId="{2B6DC623-96B1-4485-B638-7941BB736B7C}"/>
    <dgm:cxn modelId="{DF38DBE4-2F2B-4B26-9776-B27F1E34E2B5}" srcId="{65560D66-55A9-4B50-A342-BFE04F0AE545}" destId="{4998F0C9-463C-4B04-941E-D185407794A6}" srcOrd="0" destOrd="0" parTransId="{D2239322-4581-47C3-BA69-F60C16770F99}" sibTransId="{5D31F7DC-6F76-499E-8AC0-9806FFAE7C35}"/>
    <dgm:cxn modelId="{728902FC-EA81-4AC0-8168-BCE3D5DED8EA}" srcId="{65560D66-55A9-4B50-A342-BFE04F0AE545}" destId="{7BA0A7FC-3790-47E9-AD7A-4AE2D58A7AE1}" srcOrd="6" destOrd="0" parTransId="{3F05B1C0-D2F5-4C90-9DBB-8F4B8C172CF2}" sibTransId="{C6C4785B-517D-4979-BB24-65A1611E8687}"/>
    <dgm:cxn modelId="{625072B0-8357-43E9-B7CE-078EA0EE5D10}" type="presParOf" srcId="{E404FFDA-6D8D-4F73-BA1A-3E237F9C4D69}" destId="{A54AEA4C-68C1-4E42-AAB6-5E59B130032E}" srcOrd="0" destOrd="0" presId="urn:microsoft.com/office/officeart/2005/8/layout/default"/>
    <dgm:cxn modelId="{35D1B8BF-BEB4-44B2-BC54-50B8B6DAB69B}" type="presParOf" srcId="{E404FFDA-6D8D-4F73-BA1A-3E237F9C4D69}" destId="{03F8AEC6-2CC1-4E0B-AE6F-B617308EAE9E}" srcOrd="1" destOrd="0" presId="urn:microsoft.com/office/officeart/2005/8/layout/default"/>
    <dgm:cxn modelId="{0FD1E848-F126-4FC7-906B-ECD5F1561097}" type="presParOf" srcId="{E404FFDA-6D8D-4F73-BA1A-3E237F9C4D69}" destId="{10D1657E-536B-45B7-8BD2-1F9E752D22EE}" srcOrd="2" destOrd="0" presId="urn:microsoft.com/office/officeart/2005/8/layout/default"/>
    <dgm:cxn modelId="{8BB80360-D86B-4057-AFEA-147363504508}" type="presParOf" srcId="{E404FFDA-6D8D-4F73-BA1A-3E237F9C4D69}" destId="{836370FC-0A46-4BCB-B326-EDA417839638}" srcOrd="3" destOrd="0" presId="urn:microsoft.com/office/officeart/2005/8/layout/default"/>
    <dgm:cxn modelId="{39CF5E08-3BC9-485C-B136-96D98963C67D}" type="presParOf" srcId="{E404FFDA-6D8D-4F73-BA1A-3E237F9C4D69}" destId="{FA40634B-1B51-415F-A0E7-68ECD6D544E1}" srcOrd="4" destOrd="0" presId="urn:microsoft.com/office/officeart/2005/8/layout/default"/>
    <dgm:cxn modelId="{F5E19195-4A3A-4A73-8C5D-E8CC16EC1C73}" type="presParOf" srcId="{E404FFDA-6D8D-4F73-BA1A-3E237F9C4D69}" destId="{F784B5F9-B40A-4AA9-B679-D16BE1EBB38E}" srcOrd="5" destOrd="0" presId="urn:microsoft.com/office/officeart/2005/8/layout/default"/>
    <dgm:cxn modelId="{AEE546D0-F0E3-4516-B466-F5348DE9038B}" type="presParOf" srcId="{E404FFDA-6D8D-4F73-BA1A-3E237F9C4D69}" destId="{BDF2736A-40A2-473D-BCEE-C4646576BC4B}" srcOrd="6" destOrd="0" presId="urn:microsoft.com/office/officeart/2005/8/layout/default"/>
    <dgm:cxn modelId="{1943C3F7-A3BB-4FC0-95A9-7087C9DD00AB}" type="presParOf" srcId="{E404FFDA-6D8D-4F73-BA1A-3E237F9C4D69}" destId="{0E5BC30F-2117-4548-B955-D3E84F42C3F2}" srcOrd="7" destOrd="0" presId="urn:microsoft.com/office/officeart/2005/8/layout/default"/>
    <dgm:cxn modelId="{991C6278-38BA-4984-AAB7-A283BC8D50EC}" type="presParOf" srcId="{E404FFDA-6D8D-4F73-BA1A-3E237F9C4D69}" destId="{8AC2D317-77D4-47FF-B945-FF0E8272ECDC}" srcOrd="8" destOrd="0" presId="urn:microsoft.com/office/officeart/2005/8/layout/default"/>
    <dgm:cxn modelId="{F48399E7-01BB-4F08-9139-D7E50EACC5D1}" type="presParOf" srcId="{E404FFDA-6D8D-4F73-BA1A-3E237F9C4D69}" destId="{F995D92C-75B8-41FB-8AA2-0617586F81B3}" srcOrd="9" destOrd="0" presId="urn:microsoft.com/office/officeart/2005/8/layout/default"/>
    <dgm:cxn modelId="{2C6C98D9-1401-4EEA-9037-8D4B3E502E2E}" type="presParOf" srcId="{E404FFDA-6D8D-4F73-BA1A-3E237F9C4D69}" destId="{E3B9F107-A0D8-4E0C-8C53-8EFF8B47AFF0}" srcOrd="10" destOrd="0" presId="urn:microsoft.com/office/officeart/2005/8/layout/default"/>
    <dgm:cxn modelId="{F4890606-A701-4915-B2F6-DA73DE22BF2E}" type="presParOf" srcId="{E404FFDA-6D8D-4F73-BA1A-3E237F9C4D69}" destId="{C77D03F5-A3F6-4C4B-B596-F77747D19E83}" srcOrd="11" destOrd="0" presId="urn:microsoft.com/office/officeart/2005/8/layout/default"/>
    <dgm:cxn modelId="{CF3555BD-AB6D-4A62-8105-2E80FA5792FC}" type="presParOf" srcId="{E404FFDA-6D8D-4F73-BA1A-3E237F9C4D69}" destId="{C3847277-35DF-4985-99ED-8983BE6FB2D3}" srcOrd="12" destOrd="0" presId="urn:microsoft.com/office/officeart/2005/8/layout/default"/>
    <dgm:cxn modelId="{4FCAB583-BE20-40A5-8349-750F121E59D6}" type="presParOf" srcId="{E404FFDA-6D8D-4F73-BA1A-3E237F9C4D69}" destId="{BE5265F5-67B8-4F98-90C3-9CC97E474D3C}" srcOrd="13" destOrd="0" presId="urn:microsoft.com/office/officeart/2005/8/layout/default"/>
    <dgm:cxn modelId="{A8212AC7-6420-4FA2-8BAB-1AE950EDA471}" type="presParOf" srcId="{E404FFDA-6D8D-4F73-BA1A-3E237F9C4D69}" destId="{6DFA0466-7C31-4D5B-A3E4-BFBA29FBCEDD}"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5D8EFD0-D5A6-4823-8CE6-4FA848F9AEB6}" type="doc">
      <dgm:prSet loTypeId="urn:microsoft.com/office/officeart/2005/8/layout/vProcess5" loCatId="process" qsTypeId="urn:microsoft.com/office/officeart/2005/8/quickstyle/simple2" qsCatId="simple" csTypeId="urn:microsoft.com/office/officeart/2005/8/colors/accent3_2" csCatId="accent3"/>
      <dgm:spPr/>
      <dgm:t>
        <a:bodyPr/>
        <a:lstStyle/>
        <a:p>
          <a:endParaRPr lang="en-US"/>
        </a:p>
      </dgm:t>
    </dgm:pt>
    <dgm:pt modelId="{6747F526-2505-4902-8D32-00A569F8649F}">
      <dgm:prSet/>
      <dgm:spPr/>
      <dgm:t>
        <a:bodyPr/>
        <a:lstStyle/>
        <a:p>
          <a:r>
            <a:rPr lang="en-US" b="0" i="0"/>
            <a:t>The court will only be able to make a departure order where one of the following circumstances exists:</a:t>
          </a:r>
          <a:endParaRPr lang="en-US"/>
        </a:p>
      </dgm:t>
    </dgm:pt>
    <dgm:pt modelId="{2A8E931A-8D52-40C7-BDD2-23A22B5C2713}" type="parTrans" cxnId="{0B807029-22A5-4915-A79F-FC9B873A7EE6}">
      <dgm:prSet/>
      <dgm:spPr/>
      <dgm:t>
        <a:bodyPr/>
        <a:lstStyle/>
        <a:p>
          <a:endParaRPr lang="en-US"/>
        </a:p>
      </dgm:t>
    </dgm:pt>
    <dgm:pt modelId="{141AB92A-1B21-43CC-AD1B-9677B322A08C}" type="sibTrans" cxnId="{0B807029-22A5-4915-A79F-FC9B873A7EE6}">
      <dgm:prSet/>
      <dgm:spPr/>
      <dgm:t>
        <a:bodyPr/>
        <a:lstStyle/>
        <a:p>
          <a:endParaRPr lang="en-US"/>
        </a:p>
      </dgm:t>
    </dgm:pt>
    <dgm:pt modelId="{8E4E7DB8-6375-4CEA-A659-98BE596AA546}">
      <dgm:prSet/>
      <dgm:spPr/>
      <dgm:t>
        <a:bodyPr/>
        <a:lstStyle/>
        <a:p>
          <a:r>
            <a:rPr lang="en-US" b="0" i="0" dirty="0"/>
            <a:t>Where the Agency is unable to make a decision regarding an application for a change of assessment; or</a:t>
          </a:r>
          <a:endParaRPr lang="en-US" dirty="0"/>
        </a:p>
      </dgm:t>
    </dgm:pt>
    <dgm:pt modelId="{145181E3-B63E-4571-8359-3CD1DDF0AFF9}" type="parTrans" cxnId="{3C9D10F7-66CD-4CB7-A59C-26871E9D230E}">
      <dgm:prSet/>
      <dgm:spPr/>
      <dgm:t>
        <a:bodyPr/>
        <a:lstStyle/>
        <a:p>
          <a:endParaRPr lang="en-US"/>
        </a:p>
      </dgm:t>
    </dgm:pt>
    <dgm:pt modelId="{289F34FB-2DDC-4E70-8C34-A83EE1CF9D91}" type="sibTrans" cxnId="{3C9D10F7-66CD-4CB7-A59C-26871E9D230E}">
      <dgm:prSet/>
      <dgm:spPr/>
      <dgm:t>
        <a:bodyPr/>
        <a:lstStyle/>
        <a:p>
          <a:endParaRPr lang="en-US"/>
        </a:p>
      </dgm:t>
    </dgm:pt>
    <dgm:pt modelId="{5833BF9D-17AA-47D0-8B3C-2A0B554E5330}">
      <dgm:prSet/>
      <dgm:spPr/>
      <dgm:t>
        <a:bodyPr/>
        <a:lstStyle/>
        <a:p>
          <a:r>
            <a:rPr lang="en-US" b="0" i="0"/>
            <a:t>Where the parties already have matters before the court. An example would be that there are currently parenting matters being decided by the court.</a:t>
          </a:r>
          <a:endParaRPr lang="en-US"/>
        </a:p>
      </dgm:t>
    </dgm:pt>
    <dgm:pt modelId="{1B9635A9-B82B-4799-9B22-D4666D127293}" type="parTrans" cxnId="{584A89A8-ED2F-4341-A8E7-1FCBD4DB21EE}">
      <dgm:prSet/>
      <dgm:spPr/>
      <dgm:t>
        <a:bodyPr/>
        <a:lstStyle/>
        <a:p>
          <a:endParaRPr lang="en-US"/>
        </a:p>
      </dgm:t>
    </dgm:pt>
    <dgm:pt modelId="{2E4A45F1-2525-439F-B6FD-4350214007D7}" type="sibTrans" cxnId="{584A89A8-ED2F-4341-A8E7-1FCBD4DB21EE}">
      <dgm:prSet/>
      <dgm:spPr/>
      <dgm:t>
        <a:bodyPr/>
        <a:lstStyle/>
        <a:p>
          <a:endParaRPr lang="en-US"/>
        </a:p>
      </dgm:t>
    </dgm:pt>
    <dgm:pt modelId="{67703A4D-CF66-4DCF-97A2-71B0E7AA2F6A}" type="pres">
      <dgm:prSet presAssocID="{E5D8EFD0-D5A6-4823-8CE6-4FA848F9AEB6}" presName="outerComposite" presStyleCnt="0">
        <dgm:presLayoutVars>
          <dgm:chMax val="5"/>
          <dgm:dir/>
          <dgm:resizeHandles val="exact"/>
        </dgm:presLayoutVars>
      </dgm:prSet>
      <dgm:spPr/>
    </dgm:pt>
    <dgm:pt modelId="{0C0A4755-4039-4EB0-82D9-102A93212211}" type="pres">
      <dgm:prSet presAssocID="{E5D8EFD0-D5A6-4823-8CE6-4FA848F9AEB6}" presName="dummyMaxCanvas" presStyleCnt="0">
        <dgm:presLayoutVars/>
      </dgm:prSet>
      <dgm:spPr/>
    </dgm:pt>
    <dgm:pt modelId="{491EAB22-0784-4D19-A1FC-85983FA900C0}" type="pres">
      <dgm:prSet presAssocID="{E5D8EFD0-D5A6-4823-8CE6-4FA848F9AEB6}" presName="ThreeNodes_1" presStyleLbl="node1" presStyleIdx="0" presStyleCnt="3">
        <dgm:presLayoutVars>
          <dgm:bulletEnabled val="1"/>
        </dgm:presLayoutVars>
      </dgm:prSet>
      <dgm:spPr/>
    </dgm:pt>
    <dgm:pt modelId="{7F6B2DAF-FEC2-494E-B425-69AA00A6E49C}" type="pres">
      <dgm:prSet presAssocID="{E5D8EFD0-D5A6-4823-8CE6-4FA848F9AEB6}" presName="ThreeNodes_2" presStyleLbl="node1" presStyleIdx="1" presStyleCnt="3">
        <dgm:presLayoutVars>
          <dgm:bulletEnabled val="1"/>
        </dgm:presLayoutVars>
      </dgm:prSet>
      <dgm:spPr/>
    </dgm:pt>
    <dgm:pt modelId="{658B01A6-6FCA-4AEE-AAB3-9CFCB4620C28}" type="pres">
      <dgm:prSet presAssocID="{E5D8EFD0-D5A6-4823-8CE6-4FA848F9AEB6}" presName="ThreeNodes_3" presStyleLbl="node1" presStyleIdx="2" presStyleCnt="3">
        <dgm:presLayoutVars>
          <dgm:bulletEnabled val="1"/>
        </dgm:presLayoutVars>
      </dgm:prSet>
      <dgm:spPr/>
    </dgm:pt>
    <dgm:pt modelId="{3B5D2345-14E1-4EF3-AA12-B692D8B6A9B4}" type="pres">
      <dgm:prSet presAssocID="{E5D8EFD0-D5A6-4823-8CE6-4FA848F9AEB6}" presName="ThreeConn_1-2" presStyleLbl="fgAccFollowNode1" presStyleIdx="0" presStyleCnt="2">
        <dgm:presLayoutVars>
          <dgm:bulletEnabled val="1"/>
        </dgm:presLayoutVars>
      </dgm:prSet>
      <dgm:spPr/>
    </dgm:pt>
    <dgm:pt modelId="{D1A63049-9475-45EA-B4EB-ED147E3A57D5}" type="pres">
      <dgm:prSet presAssocID="{E5D8EFD0-D5A6-4823-8CE6-4FA848F9AEB6}" presName="ThreeConn_2-3" presStyleLbl="fgAccFollowNode1" presStyleIdx="1" presStyleCnt="2">
        <dgm:presLayoutVars>
          <dgm:bulletEnabled val="1"/>
        </dgm:presLayoutVars>
      </dgm:prSet>
      <dgm:spPr/>
    </dgm:pt>
    <dgm:pt modelId="{70269CF6-53C5-4995-AACF-FD1099F68B5D}" type="pres">
      <dgm:prSet presAssocID="{E5D8EFD0-D5A6-4823-8CE6-4FA848F9AEB6}" presName="ThreeNodes_1_text" presStyleLbl="node1" presStyleIdx="2" presStyleCnt="3">
        <dgm:presLayoutVars>
          <dgm:bulletEnabled val="1"/>
        </dgm:presLayoutVars>
      </dgm:prSet>
      <dgm:spPr/>
    </dgm:pt>
    <dgm:pt modelId="{C0EA3A4F-9CBE-40BA-ADED-6CED782F37F6}" type="pres">
      <dgm:prSet presAssocID="{E5D8EFD0-D5A6-4823-8CE6-4FA848F9AEB6}" presName="ThreeNodes_2_text" presStyleLbl="node1" presStyleIdx="2" presStyleCnt="3">
        <dgm:presLayoutVars>
          <dgm:bulletEnabled val="1"/>
        </dgm:presLayoutVars>
      </dgm:prSet>
      <dgm:spPr/>
    </dgm:pt>
    <dgm:pt modelId="{03C8058D-7449-4A08-A171-BA4B7AEB1959}" type="pres">
      <dgm:prSet presAssocID="{E5D8EFD0-D5A6-4823-8CE6-4FA848F9AEB6}" presName="ThreeNodes_3_text" presStyleLbl="node1" presStyleIdx="2" presStyleCnt="3">
        <dgm:presLayoutVars>
          <dgm:bulletEnabled val="1"/>
        </dgm:presLayoutVars>
      </dgm:prSet>
      <dgm:spPr/>
    </dgm:pt>
  </dgm:ptLst>
  <dgm:cxnLst>
    <dgm:cxn modelId="{0B807029-22A5-4915-A79F-FC9B873A7EE6}" srcId="{E5D8EFD0-D5A6-4823-8CE6-4FA848F9AEB6}" destId="{6747F526-2505-4902-8D32-00A569F8649F}" srcOrd="0" destOrd="0" parTransId="{2A8E931A-8D52-40C7-BDD2-23A22B5C2713}" sibTransId="{141AB92A-1B21-43CC-AD1B-9677B322A08C}"/>
    <dgm:cxn modelId="{14749C42-BFB0-4495-A63D-1F1B062262C4}" type="presOf" srcId="{6747F526-2505-4902-8D32-00A569F8649F}" destId="{70269CF6-53C5-4995-AACF-FD1099F68B5D}" srcOrd="1" destOrd="0" presId="urn:microsoft.com/office/officeart/2005/8/layout/vProcess5"/>
    <dgm:cxn modelId="{64DF734C-8578-4801-B4BD-3F8BCD28E10A}" type="presOf" srcId="{8E4E7DB8-6375-4CEA-A659-98BE596AA546}" destId="{C0EA3A4F-9CBE-40BA-ADED-6CED782F37F6}" srcOrd="1" destOrd="0" presId="urn:microsoft.com/office/officeart/2005/8/layout/vProcess5"/>
    <dgm:cxn modelId="{43B3E955-16A6-4954-8B25-564EEEF28D4F}" type="presOf" srcId="{8E4E7DB8-6375-4CEA-A659-98BE596AA546}" destId="{7F6B2DAF-FEC2-494E-B425-69AA00A6E49C}" srcOrd="0" destOrd="0" presId="urn:microsoft.com/office/officeart/2005/8/layout/vProcess5"/>
    <dgm:cxn modelId="{2DB50E65-0DBC-46A9-8941-AFDF37B5ABE4}" type="presOf" srcId="{E5D8EFD0-D5A6-4823-8CE6-4FA848F9AEB6}" destId="{67703A4D-CF66-4DCF-97A2-71B0E7AA2F6A}" srcOrd="0" destOrd="0" presId="urn:microsoft.com/office/officeart/2005/8/layout/vProcess5"/>
    <dgm:cxn modelId="{EBE4AC6C-D924-4230-87C0-9251BA68831F}" type="presOf" srcId="{5833BF9D-17AA-47D0-8B3C-2A0B554E5330}" destId="{03C8058D-7449-4A08-A171-BA4B7AEB1959}" srcOrd="1" destOrd="0" presId="urn:microsoft.com/office/officeart/2005/8/layout/vProcess5"/>
    <dgm:cxn modelId="{4490F172-7FE0-4556-AE1E-7C37FAFBB742}" type="presOf" srcId="{141AB92A-1B21-43CC-AD1B-9677B322A08C}" destId="{3B5D2345-14E1-4EF3-AA12-B692D8B6A9B4}" srcOrd="0" destOrd="0" presId="urn:microsoft.com/office/officeart/2005/8/layout/vProcess5"/>
    <dgm:cxn modelId="{7B88B594-885D-4528-A851-75E662D5EBCE}" type="presOf" srcId="{6747F526-2505-4902-8D32-00A569F8649F}" destId="{491EAB22-0784-4D19-A1FC-85983FA900C0}" srcOrd="0" destOrd="0" presId="urn:microsoft.com/office/officeart/2005/8/layout/vProcess5"/>
    <dgm:cxn modelId="{E57F6898-2E11-4BF1-B2D5-E2240F1D23F9}" type="presOf" srcId="{5833BF9D-17AA-47D0-8B3C-2A0B554E5330}" destId="{658B01A6-6FCA-4AEE-AAB3-9CFCB4620C28}" srcOrd="0" destOrd="0" presId="urn:microsoft.com/office/officeart/2005/8/layout/vProcess5"/>
    <dgm:cxn modelId="{584A89A8-ED2F-4341-A8E7-1FCBD4DB21EE}" srcId="{E5D8EFD0-D5A6-4823-8CE6-4FA848F9AEB6}" destId="{5833BF9D-17AA-47D0-8B3C-2A0B554E5330}" srcOrd="2" destOrd="0" parTransId="{1B9635A9-B82B-4799-9B22-D4666D127293}" sibTransId="{2E4A45F1-2525-439F-B6FD-4350214007D7}"/>
    <dgm:cxn modelId="{3C667FCF-8988-4B0C-91FC-90C1B029BDB7}" type="presOf" srcId="{289F34FB-2DDC-4E70-8C34-A83EE1CF9D91}" destId="{D1A63049-9475-45EA-B4EB-ED147E3A57D5}" srcOrd="0" destOrd="0" presId="urn:microsoft.com/office/officeart/2005/8/layout/vProcess5"/>
    <dgm:cxn modelId="{3C9D10F7-66CD-4CB7-A59C-26871E9D230E}" srcId="{E5D8EFD0-D5A6-4823-8CE6-4FA848F9AEB6}" destId="{8E4E7DB8-6375-4CEA-A659-98BE596AA546}" srcOrd="1" destOrd="0" parTransId="{145181E3-B63E-4571-8359-3CD1DDF0AFF9}" sibTransId="{289F34FB-2DDC-4E70-8C34-A83EE1CF9D91}"/>
    <dgm:cxn modelId="{BF52EE50-DEE2-4AC8-B3DC-57361189FE3F}" type="presParOf" srcId="{67703A4D-CF66-4DCF-97A2-71B0E7AA2F6A}" destId="{0C0A4755-4039-4EB0-82D9-102A93212211}" srcOrd="0" destOrd="0" presId="urn:microsoft.com/office/officeart/2005/8/layout/vProcess5"/>
    <dgm:cxn modelId="{631FB71E-C8E1-4ACC-AB05-EDC110599AC4}" type="presParOf" srcId="{67703A4D-CF66-4DCF-97A2-71B0E7AA2F6A}" destId="{491EAB22-0784-4D19-A1FC-85983FA900C0}" srcOrd="1" destOrd="0" presId="urn:microsoft.com/office/officeart/2005/8/layout/vProcess5"/>
    <dgm:cxn modelId="{311C2572-C908-4E0E-B496-02491FF9AFC7}" type="presParOf" srcId="{67703A4D-CF66-4DCF-97A2-71B0E7AA2F6A}" destId="{7F6B2DAF-FEC2-494E-B425-69AA00A6E49C}" srcOrd="2" destOrd="0" presId="urn:microsoft.com/office/officeart/2005/8/layout/vProcess5"/>
    <dgm:cxn modelId="{14641F9D-CA7A-4B05-AF51-24FD836338C4}" type="presParOf" srcId="{67703A4D-CF66-4DCF-97A2-71B0E7AA2F6A}" destId="{658B01A6-6FCA-4AEE-AAB3-9CFCB4620C28}" srcOrd="3" destOrd="0" presId="urn:microsoft.com/office/officeart/2005/8/layout/vProcess5"/>
    <dgm:cxn modelId="{E788D879-8C75-4B98-8462-6A0A9C95AD9F}" type="presParOf" srcId="{67703A4D-CF66-4DCF-97A2-71B0E7AA2F6A}" destId="{3B5D2345-14E1-4EF3-AA12-B692D8B6A9B4}" srcOrd="4" destOrd="0" presId="urn:microsoft.com/office/officeart/2005/8/layout/vProcess5"/>
    <dgm:cxn modelId="{F4CA00F2-C84D-4F4B-86E5-E7E641743750}" type="presParOf" srcId="{67703A4D-CF66-4DCF-97A2-71B0E7AA2F6A}" destId="{D1A63049-9475-45EA-B4EB-ED147E3A57D5}" srcOrd="5" destOrd="0" presId="urn:microsoft.com/office/officeart/2005/8/layout/vProcess5"/>
    <dgm:cxn modelId="{2773AC7E-0A3F-4D4C-935C-41E36EE3D3F8}" type="presParOf" srcId="{67703A4D-CF66-4DCF-97A2-71B0E7AA2F6A}" destId="{70269CF6-53C5-4995-AACF-FD1099F68B5D}" srcOrd="6" destOrd="0" presId="urn:microsoft.com/office/officeart/2005/8/layout/vProcess5"/>
    <dgm:cxn modelId="{299B5657-0F38-4345-A294-FF2FC2368E4F}" type="presParOf" srcId="{67703A4D-CF66-4DCF-97A2-71B0E7AA2F6A}" destId="{C0EA3A4F-9CBE-40BA-ADED-6CED782F37F6}" srcOrd="7" destOrd="0" presId="urn:microsoft.com/office/officeart/2005/8/layout/vProcess5"/>
    <dgm:cxn modelId="{1FAAD740-F3C3-4077-91DD-65E42EE20064}" type="presParOf" srcId="{67703A4D-CF66-4DCF-97A2-71B0E7AA2F6A}" destId="{03C8058D-7449-4A08-A171-BA4B7AEB195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1E7940F-C0BC-4FDE-836C-93585CCC8A9A}" type="doc">
      <dgm:prSet loTypeId="urn:microsoft.com/office/officeart/2005/8/layout/hierarchy1" loCatId="hierarchy" qsTypeId="urn:microsoft.com/office/officeart/2005/8/quickstyle/simple4" qsCatId="simple" csTypeId="urn:microsoft.com/office/officeart/2005/8/colors/accent3_2" csCatId="accent3"/>
      <dgm:spPr/>
      <dgm:t>
        <a:bodyPr/>
        <a:lstStyle/>
        <a:p>
          <a:endParaRPr lang="en-US"/>
        </a:p>
      </dgm:t>
    </dgm:pt>
    <dgm:pt modelId="{1B1BD514-3D9B-43D7-B79E-71BA23B2A94B}">
      <dgm:prSet/>
      <dgm:spPr/>
      <dgm:t>
        <a:bodyPr/>
        <a:lstStyle/>
        <a:p>
          <a:r>
            <a:rPr lang="en-US" b="0" i="0"/>
            <a:t>Garnishing wages</a:t>
          </a:r>
          <a:endParaRPr lang="en-US"/>
        </a:p>
      </dgm:t>
    </dgm:pt>
    <dgm:pt modelId="{D1A27EB3-BF89-4FE3-B9FF-333A339F4EFF}" type="parTrans" cxnId="{689D7D93-FC9D-49E5-B344-AE21C605C75C}">
      <dgm:prSet/>
      <dgm:spPr/>
      <dgm:t>
        <a:bodyPr/>
        <a:lstStyle/>
        <a:p>
          <a:endParaRPr lang="en-US"/>
        </a:p>
      </dgm:t>
    </dgm:pt>
    <dgm:pt modelId="{22443EF9-C1CB-47E0-8BAD-185F5842B6A1}" type="sibTrans" cxnId="{689D7D93-FC9D-49E5-B344-AE21C605C75C}">
      <dgm:prSet/>
      <dgm:spPr/>
      <dgm:t>
        <a:bodyPr/>
        <a:lstStyle/>
        <a:p>
          <a:endParaRPr lang="en-US"/>
        </a:p>
      </dgm:t>
    </dgm:pt>
    <dgm:pt modelId="{96877836-24D4-42AB-AC0E-C87EF58817E9}">
      <dgm:prSet/>
      <dgm:spPr/>
      <dgm:t>
        <a:bodyPr/>
        <a:lstStyle/>
        <a:p>
          <a:r>
            <a:rPr lang="en-US" b="0" i="0"/>
            <a:t>Enforcement of lodgments of taxation returns and obtaining tax refunds</a:t>
          </a:r>
          <a:endParaRPr lang="en-US"/>
        </a:p>
      </dgm:t>
    </dgm:pt>
    <dgm:pt modelId="{EC795576-2C25-4D55-9239-A2624BC84473}" type="parTrans" cxnId="{0F8E8597-E851-4E82-8F39-737A06BE7FCC}">
      <dgm:prSet/>
      <dgm:spPr/>
      <dgm:t>
        <a:bodyPr/>
        <a:lstStyle/>
        <a:p>
          <a:endParaRPr lang="en-US"/>
        </a:p>
      </dgm:t>
    </dgm:pt>
    <dgm:pt modelId="{75C3EA76-2680-4524-A59C-AE0FCA51EF9D}" type="sibTrans" cxnId="{0F8E8597-E851-4E82-8F39-737A06BE7FCC}">
      <dgm:prSet/>
      <dgm:spPr/>
      <dgm:t>
        <a:bodyPr/>
        <a:lstStyle/>
        <a:p>
          <a:endParaRPr lang="en-US"/>
        </a:p>
      </dgm:t>
    </dgm:pt>
    <dgm:pt modelId="{C85612FE-0934-44F5-8B70-488AF4B40760}">
      <dgm:prSet/>
      <dgm:spPr/>
      <dgm:t>
        <a:bodyPr/>
        <a:lstStyle/>
        <a:p>
          <a:r>
            <a:rPr lang="en-US" b="0" i="0"/>
            <a:t>Travel bans</a:t>
          </a:r>
          <a:endParaRPr lang="en-US"/>
        </a:p>
      </dgm:t>
    </dgm:pt>
    <dgm:pt modelId="{094B0AF0-9BBD-415E-BA8C-A0BB20E25E3D}" type="parTrans" cxnId="{1077E23F-9950-4E6D-8B9A-BB3384695158}">
      <dgm:prSet/>
      <dgm:spPr/>
      <dgm:t>
        <a:bodyPr/>
        <a:lstStyle/>
        <a:p>
          <a:endParaRPr lang="en-US"/>
        </a:p>
      </dgm:t>
    </dgm:pt>
    <dgm:pt modelId="{B3AE9F2F-8B79-4307-9D94-B00D17F7D6FE}" type="sibTrans" cxnId="{1077E23F-9950-4E6D-8B9A-BB3384695158}">
      <dgm:prSet/>
      <dgm:spPr/>
      <dgm:t>
        <a:bodyPr/>
        <a:lstStyle/>
        <a:p>
          <a:endParaRPr lang="en-US"/>
        </a:p>
      </dgm:t>
    </dgm:pt>
    <dgm:pt modelId="{A1914618-25DA-4B7A-8B37-52426A6AB409}" type="pres">
      <dgm:prSet presAssocID="{F1E7940F-C0BC-4FDE-836C-93585CCC8A9A}" presName="hierChild1" presStyleCnt="0">
        <dgm:presLayoutVars>
          <dgm:chPref val="1"/>
          <dgm:dir/>
          <dgm:animOne val="branch"/>
          <dgm:animLvl val="lvl"/>
          <dgm:resizeHandles/>
        </dgm:presLayoutVars>
      </dgm:prSet>
      <dgm:spPr/>
    </dgm:pt>
    <dgm:pt modelId="{72D3E483-1000-474A-9DF3-496E7D58EDC9}" type="pres">
      <dgm:prSet presAssocID="{1B1BD514-3D9B-43D7-B79E-71BA23B2A94B}" presName="hierRoot1" presStyleCnt="0"/>
      <dgm:spPr/>
    </dgm:pt>
    <dgm:pt modelId="{315686F6-3E20-452A-BD4A-26E7E9DA2B35}" type="pres">
      <dgm:prSet presAssocID="{1B1BD514-3D9B-43D7-B79E-71BA23B2A94B}" presName="composite" presStyleCnt="0"/>
      <dgm:spPr/>
    </dgm:pt>
    <dgm:pt modelId="{C472D444-587A-4628-B7FE-5BF5579E6EAC}" type="pres">
      <dgm:prSet presAssocID="{1B1BD514-3D9B-43D7-B79E-71BA23B2A94B}" presName="background" presStyleLbl="node0" presStyleIdx="0" presStyleCnt="3"/>
      <dgm:spPr/>
    </dgm:pt>
    <dgm:pt modelId="{47D0CCD3-8A0C-47D3-A286-A74249610A6C}" type="pres">
      <dgm:prSet presAssocID="{1B1BD514-3D9B-43D7-B79E-71BA23B2A94B}" presName="text" presStyleLbl="fgAcc0" presStyleIdx="0" presStyleCnt="3">
        <dgm:presLayoutVars>
          <dgm:chPref val="3"/>
        </dgm:presLayoutVars>
      </dgm:prSet>
      <dgm:spPr/>
    </dgm:pt>
    <dgm:pt modelId="{2D4E42F1-620A-4241-977E-B276001F8AEB}" type="pres">
      <dgm:prSet presAssocID="{1B1BD514-3D9B-43D7-B79E-71BA23B2A94B}" presName="hierChild2" presStyleCnt="0"/>
      <dgm:spPr/>
    </dgm:pt>
    <dgm:pt modelId="{26771E8E-C18E-4170-94F9-32941797C2B5}" type="pres">
      <dgm:prSet presAssocID="{96877836-24D4-42AB-AC0E-C87EF58817E9}" presName="hierRoot1" presStyleCnt="0"/>
      <dgm:spPr/>
    </dgm:pt>
    <dgm:pt modelId="{55DE3617-CBC8-4F36-AECD-98DDBA96E862}" type="pres">
      <dgm:prSet presAssocID="{96877836-24D4-42AB-AC0E-C87EF58817E9}" presName="composite" presStyleCnt="0"/>
      <dgm:spPr/>
    </dgm:pt>
    <dgm:pt modelId="{AC226BE5-3752-4969-8206-6CE9CE1852DD}" type="pres">
      <dgm:prSet presAssocID="{96877836-24D4-42AB-AC0E-C87EF58817E9}" presName="background" presStyleLbl="node0" presStyleIdx="1" presStyleCnt="3"/>
      <dgm:spPr/>
    </dgm:pt>
    <dgm:pt modelId="{0FE34940-A030-4A8E-A45A-C70D773732FC}" type="pres">
      <dgm:prSet presAssocID="{96877836-24D4-42AB-AC0E-C87EF58817E9}" presName="text" presStyleLbl="fgAcc0" presStyleIdx="1" presStyleCnt="3">
        <dgm:presLayoutVars>
          <dgm:chPref val="3"/>
        </dgm:presLayoutVars>
      </dgm:prSet>
      <dgm:spPr/>
    </dgm:pt>
    <dgm:pt modelId="{9E4992D7-E6F0-4F63-92A7-A115A268FE77}" type="pres">
      <dgm:prSet presAssocID="{96877836-24D4-42AB-AC0E-C87EF58817E9}" presName="hierChild2" presStyleCnt="0"/>
      <dgm:spPr/>
    </dgm:pt>
    <dgm:pt modelId="{D5AA414F-792E-4299-9506-E7865EFFBA2B}" type="pres">
      <dgm:prSet presAssocID="{C85612FE-0934-44F5-8B70-488AF4B40760}" presName="hierRoot1" presStyleCnt="0"/>
      <dgm:spPr/>
    </dgm:pt>
    <dgm:pt modelId="{74EAB11F-5AA4-4171-B9A2-AA3F2675BCA7}" type="pres">
      <dgm:prSet presAssocID="{C85612FE-0934-44F5-8B70-488AF4B40760}" presName="composite" presStyleCnt="0"/>
      <dgm:spPr/>
    </dgm:pt>
    <dgm:pt modelId="{9A90ACC7-7588-4737-88F1-946B49850012}" type="pres">
      <dgm:prSet presAssocID="{C85612FE-0934-44F5-8B70-488AF4B40760}" presName="background" presStyleLbl="node0" presStyleIdx="2" presStyleCnt="3"/>
      <dgm:spPr/>
    </dgm:pt>
    <dgm:pt modelId="{19EB9D74-E1D6-46D5-9F5F-57DDDF7D0741}" type="pres">
      <dgm:prSet presAssocID="{C85612FE-0934-44F5-8B70-488AF4B40760}" presName="text" presStyleLbl="fgAcc0" presStyleIdx="2" presStyleCnt="3">
        <dgm:presLayoutVars>
          <dgm:chPref val="3"/>
        </dgm:presLayoutVars>
      </dgm:prSet>
      <dgm:spPr/>
    </dgm:pt>
    <dgm:pt modelId="{D45B7E82-F001-4EC1-AD0E-EAAC57F87D0B}" type="pres">
      <dgm:prSet presAssocID="{C85612FE-0934-44F5-8B70-488AF4B40760}" presName="hierChild2" presStyleCnt="0"/>
      <dgm:spPr/>
    </dgm:pt>
  </dgm:ptLst>
  <dgm:cxnLst>
    <dgm:cxn modelId="{56C1C52F-9E0F-4B3A-AA54-C81A53320BD4}" type="presOf" srcId="{F1E7940F-C0BC-4FDE-836C-93585CCC8A9A}" destId="{A1914618-25DA-4B7A-8B37-52426A6AB409}" srcOrd="0" destOrd="0" presId="urn:microsoft.com/office/officeart/2005/8/layout/hierarchy1"/>
    <dgm:cxn modelId="{1077E23F-9950-4E6D-8B9A-BB3384695158}" srcId="{F1E7940F-C0BC-4FDE-836C-93585CCC8A9A}" destId="{C85612FE-0934-44F5-8B70-488AF4B40760}" srcOrd="2" destOrd="0" parTransId="{094B0AF0-9BBD-415E-BA8C-A0BB20E25E3D}" sibTransId="{B3AE9F2F-8B79-4307-9D94-B00D17F7D6FE}"/>
    <dgm:cxn modelId="{689D7D93-FC9D-49E5-B344-AE21C605C75C}" srcId="{F1E7940F-C0BC-4FDE-836C-93585CCC8A9A}" destId="{1B1BD514-3D9B-43D7-B79E-71BA23B2A94B}" srcOrd="0" destOrd="0" parTransId="{D1A27EB3-BF89-4FE3-B9FF-333A339F4EFF}" sibTransId="{22443EF9-C1CB-47E0-8BAD-185F5842B6A1}"/>
    <dgm:cxn modelId="{0F8E8597-E851-4E82-8F39-737A06BE7FCC}" srcId="{F1E7940F-C0BC-4FDE-836C-93585CCC8A9A}" destId="{96877836-24D4-42AB-AC0E-C87EF58817E9}" srcOrd="1" destOrd="0" parTransId="{EC795576-2C25-4D55-9239-A2624BC84473}" sibTransId="{75C3EA76-2680-4524-A59C-AE0FCA51EF9D}"/>
    <dgm:cxn modelId="{8571189A-BA71-4666-AD16-ADC1FE4F2877}" type="presOf" srcId="{96877836-24D4-42AB-AC0E-C87EF58817E9}" destId="{0FE34940-A030-4A8E-A45A-C70D773732FC}" srcOrd="0" destOrd="0" presId="urn:microsoft.com/office/officeart/2005/8/layout/hierarchy1"/>
    <dgm:cxn modelId="{1D676ADD-EC12-4F42-A954-F6761DBC1FAF}" type="presOf" srcId="{1B1BD514-3D9B-43D7-B79E-71BA23B2A94B}" destId="{47D0CCD3-8A0C-47D3-A286-A74249610A6C}" srcOrd="0" destOrd="0" presId="urn:microsoft.com/office/officeart/2005/8/layout/hierarchy1"/>
    <dgm:cxn modelId="{C70D61EE-9F2C-4404-8F9F-FEBDA649DF25}" type="presOf" srcId="{C85612FE-0934-44F5-8B70-488AF4B40760}" destId="{19EB9D74-E1D6-46D5-9F5F-57DDDF7D0741}" srcOrd="0" destOrd="0" presId="urn:microsoft.com/office/officeart/2005/8/layout/hierarchy1"/>
    <dgm:cxn modelId="{4C2A3D4B-EAEA-4F48-8A17-4004654DA138}" type="presParOf" srcId="{A1914618-25DA-4B7A-8B37-52426A6AB409}" destId="{72D3E483-1000-474A-9DF3-496E7D58EDC9}" srcOrd="0" destOrd="0" presId="urn:microsoft.com/office/officeart/2005/8/layout/hierarchy1"/>
    <dgm:cxn modelId="{9031E713-30A9-49FD-B5EF-E615FD5A457E}" type="presParOf" srcId="{72D3E483-1000-474A-9DF3-496E7D58EDC9}" destId="{315686F6-3E20-452A-BD4A-26E7E9DA2B35}" srcOrd="0" destOrd="0" presId="urn:microsoft.com/office/officeart/2005/8/layout/hierarchy1"/>
    <dgm:cxn modelId="{875B6125-2A8F-4396-BB85-1A5A0775F784}" type="presParOf" srcId="{315686F6-3E20-452A-BD4A-26E7E9DA2B35}" destId="{C472D444-587A-4628-B7FE-5BF5579E6EAC}" srcOrd="0" destOrd="0" presId="urn:microsoft.com/office/officeart/2005/8/layout/hierarchy1"/>
    <dgm:cxn modelId="{E0A93066-74D6-4B43-82ED-E871E21FCCC0}" type="presParOf" srcId="{315686F6-3E20-452A-BD4A-26E7E9DA2B35}" destId="{47D0CCD3-8A0C-47D3-A286-A74249610A6C}" srcOrd="1" destOrd="0" presId="urn:microsoft.com/office/officeart/2005/8/layout/hierarchy1"/>
    <dgm:cxn modelId="{939899BD-7517-4916-A326-EAF0ACFFF5B0}" type="presParOf" srcId="{72D3E483-1000-474A-9DF3-496E7D58EDC9}" destId="{2D4E42F1-620A-4241-977E-B276001F8AEB}" srcOrd="1" destOrd="0" presId="urn:microsoft.com/office/officeart/2005/8/layout/hierarchy1"/>
    <dgm:cxn modelId="{7F503C58-06DE-44EF-B936-37DCC1F71C1C}" type="presParOf" srcId="{A1914618-25DA-4B7A-8B37-52426A6AB409}" destId="{26771E8E-C18E-4170-94F9-32941797C2B5}" srcOrd="1" destOrd="0" presId="urn:microsoft.com/office/officeart/2005/8/layout/hierarchy1"/>
    <dgm:cxn modelId="{C3756D8F-BD28-46A5-B402-39F604E9A185}" type="presParOf" srcId="{26771E8E-C18E-4170-94F9-32941797C2B5}" destId="{55DE3617-CBC8-4F36-AECD-98DDBA96E862}" srcOrd="0" destOrd="0" presId="urn:microsoft.com/office/officeart/2005/8/layout/hierarchy1"/>
    <dgm:cxn modelId="{8D8F2814-A259-4643-B072-36AF18392E7C}" type="presParOf" srcId="{55DE3617-CBC8-4F36-AECD-98DDBA96E862}" destId="{AC226BE5-3752-4969-8206-6CE9CE1852DD}" srcOrd="0" destOrd="0" presId="urn:microsoft.com/office/officeart/2005/8/layout/hierarchy1"/>
    <dgm:cxn modelId="{3879CDA1-726E-49BF-BC83-F39CAD786E08}" type="presParOf" srcId="{55DE3617-CBC8-4F36-AECD-98DDBA96E862}" destId="{0FE34940-A030-4A8E-A45A-C70D773732FC}" srcOrd="1" destOrd="0" presId="urn:microsoft.com/office/officeart/2005/8/layout/hierarchy1"/>
    <dgm:cxn modelId="{186FA25D-5338-41E1-AA84-711D925776E7}" type="presParOf" srcId="{26771E8E-C18E-4170-94F9-32941797C2B5}" destId="{9E4992D7-E6F0-4F63-92A7-A115A268FE77}" srcOrd="1" destOrd="0" presId="urn:microsoft.com/office/officeart/2005/8/layout/hierarchy1"/>
    <dgm:cxn modelId="{8A5F1B89-5547-4416-8944-3FA50072B7D6}" type="presParOf" srcId="{A1914618-25DA-4B7A-8B37-52426A6AB409}" destId="{D5AA414F-792E-4299-9506-E7865EFFBA2B}" srcOrd="2" destOrd="0" presId="urn:microsoft.com/office/officeart/2005/8/layout/hierarchy1"/>
    <dgm:cxn modelId="{55BF5BAD-F3FE-4737-B964-1E4D4D28B61F}" type="presParOf" srcId="{D5AA414F-792E-4299-9506-E7865EFFBA2B}" destId="{74EAB11F-5AA4-4171-B9A2-AA3F2675BCA7}" srcOrd="0" destOrd="0" presId="urn:microsoft.com/office/officeart/2005/8/layout/hierarchy1"/>
    <dgm:cxn modelId="{1538118A-1A56-4E8E-B11D-5C9A682C0F4E}" type="presParOf" srcId="{74EAB11F-5AA4-4171-B9A2-AA3F2675BCA7}" destId="{9A90ACC7-7588-4737-88F1-946B49850012}" srcOrd="0" destOrd="0" presId="urn:microsoft.com/office/officeart/2005/8/layout/hierarchy1"/>
    <dgm:cxn modelId="{B3979E85-72D7-41D5-B401-FAA87BBD4544}" type="presParOf" srcId="{74EAB11F-5AA4-4171-B9A2-AA3F2675BCA7}" destId="{19EB9D74-E1D6-46D5-9F5F-57DDDF7D0741}" srcOrd="1" destOrd="0" presId="urn:microsoft.com/office/officeart/2005/8/layout/hierarchy1"/>
    <dgm:cxn modelId="{D0151185-F64D-4043-831A-73680366AB58}" type="presParOf" srcId="{D5AA414F-792E-4299-9506-E7865EFFBA2B}" destId="{D45B7E82-F001-4EC1-AD0E-EAAC57F87D0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674FE-2917-44B8-830B-E951C18E5586}">
      <dsp:nvSpPr>
        <dsp:cNvPr id="0" name=""/>
        <dsp:cNvSpPr/>
      </dsp:nvSpPr>
      <dsp:spPr>
        <a:xfrm>
          <a:off x="0" y="258814"/>
          <a:ext cx="3321236" cy="199274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0" i="0" kern="1200"/>
            <a:t>Informal arrangement</a:t>
          </a:r>
          <a:endParaRPr lang="en-AU" sz="3100" kern="1200"/>
        </a:p>
      </dsp:txBody>
      <dsp:txXfrm>
        <a:off x="0" y="258814"/>
        <a:ext cx="3321236" cy="1992741"/>
      </dsp:txXfrm>
    </dsp:sp>
    <dsp:sp modelId="{9D0845DD-A9EB-43DA-B32E-A06BD6B5174D}">
      <dsp:nvSpPr>
        <dsp:cNvPr id="0" name=""/>
        <dsp:cNvSpPr/>
      </dsp:nvSpPr>
      <dsp:spPr>
        <a:xfrm>
          <a:off x="3653359" y="258814"/>
          <a:ext cx="3321236" cy="199274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0" i="0" kern="1200"/>
            <a:t>Child Support Assessment</a:t>
          </a:r>
          <a:endParaRPr lang="en-AU" sz="3100" kern="1200"/>
        </a:p>
      </dsp:txBody>
      <dsp:txXfrm>
        <a:off x="3653359" y="258814"/>
        <a:ext cx="3321236" cy="1992741"/>
      </dsp:txXfrm>
    </dsp:sp>
    <dsp:sp modelId="{FB2CF590-D80A-4CC1-8E2A-E50D394F5C83}">
      <dsp:nvSpPr>
        <dsp:cNvPr id="0" name=""/>
        <dsp:cNvSpPr/>
      </dsp:nvSpPr>
      <dsp:spPr>
        <a:xfrm>
          <a:off x="7306719" y="258814"/>
          <a:ext cx="3321236" cy="199274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0" i="0" kern="1200"/>
            <a:t>Departure Order from the Federal Circuit and Family Court of Australia</a:t>
          </a:r>
          <a:endParaRPr lang="en-AU" sz="3100" kern="1200"/>
        </a:p>
      </dsp:txBody>
      <dsp:txXfrm>
        <a:off x="7306719" y="258814"/>
        <a:ext cx="3321236" cy="1992741"/>
      </dsp:txXfrm>
    </dsp:sp>
    <dsp:sp modelId="{0AEBD2FE-F04E-4485-BBF3-D6FD41E5DE0D}">
      <dsp:nvSpPr>
        <dsp:cNvPr id="0" name=""/>
        <dsp:cNvSpPr/>
      </dsp:nvSpPr>
      <dsp:spPr>
        <a:xfrm>
          <a:off x="0" y="2583680"/>
          <a:ext cx="3321236" cy="199274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0" i="0" kern="1200"/>
            <a:t>Limited Child Support Agreement</a:t>
          </a:r>
          <a:endParaRPr lang="en-AU" sz="3100" kern="1200"/>
        </a:p>
      </dsp:txBody>
      <dsp:txXfrm>
        <a:off x="0" y="2583680"/>
        <a:ext cx="3321236" cy="1992741"/>
      </dsp:txXfrm>
    </dsp:sp>
    <dsp:sp modelId="{35073502-9B94-4584-9637-D05B1DE561C4}">
      <dsp:nvSpPr>
        <dsp:cNvPr id="0" name=""/>
        <dsp:cNvSpPr/>
      </dsp:nvSpPr>
      <dsp:spPr>
        <a:xfrm>
          <a:off x="3653359" y="2583680"/>
          <a:ext cx="3321236" cy="199274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0" i="0" kern="1200"/>
            <a:t>Binding Child Support Agreement</a:t>
          </a:r>
          <a:endParaRPr lang="en-AU" sz="3100" kern="1200"/>
        </a:p>
      </dsp:txBody>
      <dsp:txXfrm>
        <a:off x="3653359" y="2583680"/>
        <a:ext cx="3321236" cy="1992741"/>
      </dsp:txXfrm>
    </dsp:sp>
    <dsp:sp modelId="{D1E55985-7B57-44AB-8A14-99CF61E6D754}">
      <dsp:nvSpPr>
        <dsp:cNvPr id="0" name=""/>
        <dsp:cNvSpPr/>
      </dsp:nvSpPr>
      <dsp:spPr>
        <a:xfrm>
          <a:off x="7306719" y="2583680"/>
          <a:ext cx="3321236" cy="199274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0" i="0" kern="1200"/>
            <a:t>Adult child maintenance</a:t>
          </a:r>
          <a:endParaRPr lang="en-AU" sz="3100" kern="1200"/>
        </a:p>
      </dsp:txBody>
      <dsp:txXfrm>
        <a:off x="7306719" y="2583680"/>
        <a:ext cx="3321236" cy="199274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57AE3-99C9-4A0B-9BB7-BF0626F9B623}">
      <dsp:nvSpPr>
        <dsp:cNvPr id="0" name=""/>
        <dsp:cNvSpPr/>
      </dsp:nvSpPr>
      <dsp:spPr>
        <a:xfrm>
          <a:off x="0" y="0"/>
          <a:ext cx="8183526" cy="87034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An agreement reached between parents in relation to child support.</a:t>
          </a:r>
        </a:p>
      </dsp:txBody>
      <dsp:txXfrm>
        <a:off x="25491" y="25491"/>
        <a:ext cx="7142529" cy="819360"/>
      </dsp:txXfrm>
    </dsp:sp>
    <dsp:sp modelId="{DC4BFAA3-6103-452A-990C-99C2FC6894BB}">
      <dsp:nvSpPr>
        <dsp:cNvPr id="0" name=""/>
        <dsp:cNvSpPr/>
      </dsp:nvSpPr>
      <dsp:spPr>
        <a:xfrm>
          <a:off x="611107" y="991223"/>
          <a:ext cx="8183526" cy="87034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Must have an assessment in place</a:t>
          </a:r>
        </a:p>
      </dsp:txBody>
      <dsp:txXfrm>
        <a:off x="636598" y="1016714"/>
        <a:ext cx="6955713" cy="819360"/>
      </dsp:txXfrm>
    </dsp:sp>
    <dsp:sp modelId="{40578FF3-5D66-44FB-A398-7BBE1A83BCE5}">
      <dsp:nvSpPr>
        <dsp:cNvPr id="0" name=""/>
        <dsp:cNvSpPr/>
      </dsp:nvSpPr>
      <dsp:spPr>
        <a:xfrm>
          <a:off x="1222214" y="1982447"/>
          <a:ext cx="8183526" cy="87034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Amount must be equal to or greater than the assessment</a:t>
          </a:r>
        </a:p>
      </dsp:txBody>
      <dsp:txXfrm>
        <a:off x="1247705" y="2007938"/>
        <a:ext cx="6955713" cy="819360"/>
      </dsp:txXfrm>
    </dsp:sp>
    <dsp:sp modelId="{73CFACD0-EE4A-4590-8267-49A866FAA5A9}">
      <dsp:nvSpPr>
        <dsp:cNvPr id="0" name=""/>
        <dsp:cNvSpPr/>
      </dsp:nvSpPr>
      <dsp:spPr>
        <a:xfrm>
          <a:off x="1833322" y="2973670"/>
          <a:ext cx="8183526" cy="87034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Must be in writing and signed by both parents (legal advice is not required but recommended).</a:t>
          </a:r>
        </a:p>
      </dsp:txBody>
      <dsp:txXfrm>
        <a:off x="1858813" y="2999161"/>
        <a:ext cx="6955713" cy="819360"/>
      </dsp:txXfrm>
    </dsp:sp>
    <dsp:sp modelId="{B0CB5DD3-5B79-40F3-BFE2-87BAB50EED1D}">
      <dsp:nvSpPr>
        <dsp:cNvPr id="0" name=""/>
        <dsp:cNvSpPr/>
      </dsp:nvSpPr>
      <dsp:spPr>
        <a:xfrm>
          <a:off x="2444429" y="3964894"/>
          <a:ext cx="8183526" cy="87034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In place for three years only.</a:t>
          </a:r>
        </a:p>
      </dsp:txBody>
      <dsp:txXfrm>
        <a:off x="2469920" y="3990385"/>
        <a:ext cx="6955713" cy="819360"/>
      </dsp:txXfrm>
    </dsp:sp>
    <dsp:sp modelId="{EA521076-9E13-4727-BCAE-48F35751FA66}">
      <dsp:nvSpPr>
        <dsp:cNvPr id="0" name=""/>
        <dsp:cNvSpPr/>
      </dsp:nvSpPr>
      <dsp:spPr>
        <a:xfrm>
          <a:off x="7617803" y="635833"/>
          <a:ext cx="565722" cy="565722"/>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745090" y="635833"/>
        <a:ext cx="311148" cy="425706"/>
      </dsp:txXfrm>
    </dsp:sp>
    <dsp:sp modelId="{8979CE96-713E-4F61-A072-0591DD04C6BB}">
      <dsp:nvSpPr>
        <dsp:cNvPr id="0" name=""/>
        <dsp:cNvSpPr/>
      </dsp:nvSpPr>
      <dsp:spPr>
        <a:xfrm>
          <a:off x="8228910" y="1627057"/>
          <a:ext cx="565722" cy="565722"/>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356197" y="1627057"/>
        <a:ext cx="311148" cy="425706"/>
      </dsp:txXfrm>
    </dsp:sp>
    <dsp:sp modelId="{87B5B67A-858C-4F1E-B37C-3BF21528BF07}">
      <dsp:nvSpPr>
        <dsp:cNvPr id="0" name=""/>
        <dsp:cNvSpPr/>
      </dsp:nvSpPr>
      <dsp:spPr>
        <a:xfrm>
          <a:off x="8840018" y="2603775"/>
          <a:ext cx="565722" cy="565722"/>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967305" y="2603775"/>
        <a:ext cx="311148" cy="425706"/>
      </dsp:txXfrm>
    </dsp:sp>
    <dsp:sp modelId="{672C69F9-114E-4F44-AC6A-A163BA2E4B18}">
      <dsp:nvSpPr>
        <dsp:cNvPr id="0" name=""/>
        <dsp:cNvSpPr/>
      </dsp:nvSpPr>
      <dsp:spPr>
        <a:xfrm>
          <a:off x="9451125" y="3604669"/>
          <a:ext cx="565722" cy="565722"/>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9578412" y="3604669"/>
        <a:ext cx="311148" cy="4257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0A564-4D91-49DD-BCC8-581EBD2593B6}">
      <dsp:nvSpPr>
        <dsp:cNvPr id="0" name=""/>
        <dsp:cNvSpPr/>
      </dsp:nvSpPr>
      <dsp:spPr>
        <a:xfrm>
          <a:off x="0" y="94730"/>
          <a:ext cx="997622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1. 	The costs of raising the child are significantly affected by the high costs of spending 	time or communicating with the child.</a:t>
          </a:r>
          <a:endParaRPr lang="en-AU" sz="2000" kern="1200" dirty="0"/>
        </a:p>
      </dsp:txBody>
      <dsp:txXfrm>
        <a:off x="38838" y="133568"/>
        <a:ext cx="9898544" cy="717924"/>
      </dsp:txXfrm>
    </dsp:sp>
    <dsp:sp modelId="{B208A1F6-7768-4A78-830C-887CFAB22572}">
      <dsp:nvSpPr>
        <dsp:cNvPr id="0" name=""/>
        <dsp:cNvSpPr/>
      </dsp:nvSpPr>
      <dsp:spPr>
        <a:xfrm>
          <a:off x="0" y="947930"/>
          <a:ext cx="997622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2.	The costs of raising the child are significantly affected because of their special needs.</a:t>
          </a:r>
          <a:endParaRPr lang="en-AU" sz="2000" kern="1200" dirty="0"/>
        </a:p>
      </dsp:txBody>
      <dsp:txXfrm>
        <a:off x="38838" y="986768"/>
        <a:ext cx="9898544" cy="717924"/>
      </dsp:txXfrm>
    </dsp:sp>
    <dsp:sp modelId="{1133B162-D1C6-4F84-B056-4B707EE7B131}">
      <dsp:nvSpPr>
        <dsp:cNvPr id="0" name=""/>
        <dsp:cNvSpPr/>
      </dsp:nvSpPr>
      <dsp:spPr>
        <a:xfrm>
          <a:off x="0" y="1801130"/>
          <a:ext cx="997622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3.	The costs of raising the child are significantly affected because the child is being cared 	for, educated or trained in the way both parents intended.</a:t>
          </a:r>
          <a:endParaRPr lang="en-AU" sz="2000" kern="1200" dirty="0"/>
        </a:p>
      </dsp:txBody>
      <dsp:txXfrm>
        <a:off x="38838" y="1839968"/>
        <a:ext cx="9898544" cy="717924"/>
      </dsp:txXfrm>
    </dsp:sp>
    <dsp:sp modelId="{0332A1CC-FF21-4DC3-8B04-D0B1EE469E3A}">
      <dsp:nvSpPr>
        <dsp:cNvPr id="0" name=""/>
        <dsp:cNvSpPr/>
      </dsp:nvSpPr>
      <dsp:spPr>
        <a:xfrm>
          <a:off x="0" y="2654330"/>
          <a:ext cx="997622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4.	The child support assessment is unfair because of the child's income, earning 	capacity, property or financial resources.</a:t>
          </a:r>
          <a:endParaRPr lang="en-AU" sz="2000" kern="1200" dirty="0"/>
        </a:p>
      </dsp:txBody>
      <dsp:txXfrm>
        <a:off x="38838" y="2693168"/>
        <a:ext cx="9898544" cy="717924"/>
      </dsp:txXfrm>
    </dsp:sp>
    <dsp:sp modelId="{D024B29F-99E9-451F-8B22-8BAC26E069BA}">
      <dsp:nvSpPr>
        <dsp:cNvPr id="0" name=""/>
        <dsp:cNvSpPr/>
      </dsp:nvSpPr>
      <dsp:spPr>
        <a:xfrm>
          <a:off x="0" y="3507529"/>
          <a:ext cx="997622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5.	The child support assessment is unfair because person has transferred money, goods 	or property to child, the receiving parent or a third party, for the child's benefit.</a:t>
          </a:r>
          <a:endParaRPr lang="en-AU" sz="2000" kern="1200" dirty="0"/>
        </a:p>
      </dsp:txBody>
      <dsp:txXfrm>
        <a:off x="38838" y="3546367"/>
        <a:ext cx="9898544" cy="7179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15634-8F29-4AF1-98E4-13612E58822F}">
      <dsp:nvSpPr>
        <dsp:cNvPr id="0" name=""/>
        <dsp:cNvSpPr/>
      </dsp:nvSpPr>
      <dsp:spPr>
        <a:xfrm>
          <a:off x="0" y="94730"/>
          <a:ext cx="997622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6.     	The costs of raising the child are significantly affected by the parent or nonparent    	carer’s  childcare costs, and the child is under 12 years of age.</a:t>
          </a:r>
          <a:endParaRPr lang="en-AU" sz="2000" kern="1200" dirty="0"/>
        </a:p>
      </dsp:txBody>
      <dsp:txXfrm>
        <a:off x="38838" y="133568"/>
        <a:ext cx="9898544" cy="717924"/>
      </dsp:txXfrm>
    </dsp:sp>
    <dsp:sp modelId="{13B9CC54-8BEE-403F-A01F-127B0874024D}">
      <dsp:nvSpPr>
        <dsp:cNvPr id="0" name=""/>
        <dsp:cNvSpPr/>
      </dsp:nvSpPr>
      <dsp:spPr>
        <a:xfrm>
          <a:off x="0" y="947930"/>
          <a:ext cx="997622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7. 	Person’s necessary expenses significantly reduce capacity to support the child.</a:t>
          </a:r>
          <a:endParaRPr lang="en-AU" sz="2000" kern="1200"/>
        </a:p>
      </dsp:txBody>
      <dsp:txXfrm>
        <a:off x="38838" y="986768"/>
        <a:ext cx="9898544" cy="717924"/>
      </dsp:txXfrm>
    </dsp:sp>
    <dsp:sp modelId="{C8C60357-CE7D-49B7-AA62-E42AF121E193}">
      <dsp:nvSpPr>
        <dsp:cNvPr id="0" name=""/>
        <dsp:cNvSpPr/>
      </dsp:nvSpPr>
      <dsp:spPr>
        <a:xfrm>
          <a:off x="0" y="1801130"/>
          <a:ext cx="997622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8. 	The child support assessment is unfair because of the income, earning capacity, 	property or financial resources of one or both parents.</a:t>
          </a:r>
          <a:endParaRPr lang="en-AU" sz="2000" kern="1200"/>
        </a:p>
      </dsp:txBody>
      <dsp:txXfrm>
        <a:off x="38838" y="1839968"/>
        <a:ext cx="9898544" cy="717924"/>
      </dsp:txXfrm>
    </dsp:sp>
    <dsp:sp modelId="{236383AC-417E-4A71-A6B4-C4F05D31A1D1}">
      <dsp:nvSpPr>
        <dsp:cNvPr id="0" name=""/>
        <dsp:cNvSpPr/>
      </dsp:nvSpPr>
      <dsp:spPr>
        <a:xfrm>
          <a:off x="0" y="2654330"/>
          <a:ext cx="997622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9. 	Person’s capacity to support the child is significantly reduced because they are   	supporting  another child or person.</a:t>
          </a:r>
          <a:endParaRPr lang="en-AU" sz="2000" kern="1200" dirty="0"/>
        </a:p>
      </dsp:txBody>
      <dsp:txXfrm>
        <a:off x="38838" y="2693168"/>
        <a:ext cx="9898544" cy="717924"/>
      </dsp:txXfrm>
    </dsp:sp>
    <dsp:sp modelId="{E579A79D-3D10-4C6E-A548-CE46FCCFB9CD}">
      <dsp:nvSpPr>
        <dsp:cNvPr id="0" name=""/>
        <dsp:cNvSpPr/>
      </dsp:nvSpPr>
      <dsp:spPr>
        <a:xfrm>
          <a:off x="0" y="3507529"/>
          <a:ext cx="997622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10. 	Person’s responsibility to support a resident child significantly reduces their capacity     	 to support another child.</a:t>
          </a:r>
          <a:endParaRPr lang="en-AU" sz="2000" kern="1200" dirty="0"/>
        </a:p>
      </dsp:txBody>
      <dsp:txXfrm>
        <a:off x="38838" y="3546367"/>
        <a:ext cx="9898544" cy="7179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C9483-C4EE-427D-A09F-EE3502E378ED}">
      <dsp:nvSpPr>
        <dsp:cNvPr id="0" name=""/>
        <dsp:cNvSpPr/>
      </dsp:nvSpPr>
      <dsp:spPr>
        <a:xfrm>
          <a:off x="0" y="1447916"/>
          <a:ext cx="2895166" cy="183843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41B8EC3-1637-4AC2-9BAA-64956A470347}">
      <dsp:nvSpPr>
        <dsp:cNvPr id="0" name=""/>
        <dsp:cNvSpPr/>
      </dsp:nvSpPr>
      <dsp:spPr>
        <a:xfrm>
          <a:off x="321685" y="1753517"/>
          <a:ext cx="2895166" cy="183843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i="0" kern="1200" dirty="0"/>
            <a:t>Objecting to the decision of the Child Support Registrar</a:t>
          </a:r>
          <a:endParaRPr lang="en-US" sz="2700" kern="1200" dirty="0"/>
        </a:p>
      </dsp:txBody>
      <dsp:txXfrm>
        <a:off x="375531" y="1807363"/>
        <a:ext cx="2787474" cy="1730738"/>
      </dsp:txXfrm>
    </dsp:sp>
    <dsp:sp modelId="{2744DCB1-0961-47AF-BBAD-68F8AC049E93}">
      <dsp:nvSpPr>
        <dsp:cNvPr id="0" name=""/>
        <dsp:cNvSpPr/>
      </dsp:nvSpPr>
      <dsp:spPr>
        <a:xfrm>
          <a:off x="3538537" y="1447916"/>
          <a:ext cx="2895166" cy="183843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CCAEBB6-32C7-4EF1-B0A3-D35E21908902}">
      <dsp:nvSpPr>
        <dsp:cNvPr id="0" name=""/>
        <dsp:cNvSpPr/>
      </dsp:nvSpPr>
      <dsp:spPr>
        <a:xfrm>
          <a:off x="3860222" y="1753517"/>
          <a:ext cx="2895166" cy="183843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i="0" kern="1200"/>
            <a:t>Application to the Administrative Appeals Tribunal</a:t>
          </a:r>
          <a:endParaRPr lang="en-US" sz="2700" kern="1200"/>
        </a:p>
      </dsp:txBody>
      <dsp:txXfrm>
        <a:off x="3914068" y="1807363"/>
        <a:ext cx="2787474" cy="1730738"/>
      </dsp:txXfrm>
    </dsp:sp>
    <dsp:sp modelId="{4B8AE203-23B3-42C0-82CB-5A29092B7B34}">
      <dsp:nvSpPr>
        <dsp:cNvPr id="0" name=""/>
        <dsp:cNvSpPr/>
      </dsp:nvSpPr>
      <dsp:spPr>
        <a:xfrm>
          <a:off x="7077074" y="1447916"/>
          <a:ext cx="2895166" cy="183843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0504920-ED4B-4754-9594-5A22DD8680E9}">
      <dsp:nvSpPr>
        <dsp:cNvPr id="0" name=""/>
        <dsp:cNvSpPr/>
      </dsp:nvSpPr>
      <dsp:spPr>
        <a:xfrm>
          <a:off x="7398759" y="1753517"/>
          <a:ext cx="2895166" cy="183843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i="0" kern="1200"/>
            <a:t>Court Applications, appeals and Orders</a:t>
          </a:r>
          <a:endParaRPr lang="en-US" sz="2700" kern="1200"/>
        </a:p>
      </dsp:txBody>
      <dsp:txXfrm>
        <a:off x="7452605" y="1807363"/>
        <a:ext cx="2787474" cy="17307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A6630-6A5B-44DC-87E9-83A3FDEB30C2}">
      <dsp:nvSpPr>
        <dsp:cNvPr id="0" name=""/>
        <dsp:cNvSpPr/>
      </dsp:nvSpPr>
      <dsp:spPr>
        <a:xfrm>
          <a:off x="1297" y="731474"/>
          <a:ext cx="4553726" cy="289161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3377803-9093-4BA5-BF37-A79573172AFB}">
      <dsp:nvSpPr>
        <dsp:cNvPr id="0" name=""/>
        <dsp:cNvSpPr/>
      </dsp:nvSpPr>
      <dsp:spPr>
        <a:xfrm>
          <a:off x="507266" y="1212145"/>
          <a:ext cx="4553726" cy="2891616"/>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a:t>that children have their proper needs met from reasonable and adequate shares in the income, earning capacity, property and financial resources of both of their parents; and</a:t>
          </a:r>
          <a:endParaRPr lang="en-US" sz="2500" kern="1200"/>
        </a:p>
      </dsp:txBody>
      <dsp:txXfrm>
        <a:off x="591959" y="1296838"/>
        <a:ext cx="4384340" cy="2722230"/>
      </dsp:txXfrm>
    </dsp:sp>
    <dsp:sp modelId="{B9215948-946B-4DF4-A0B6-F9DA3A837663}">
      <dsp:nvSpPr>
        <dsp:cNvPr id="0" name=""/>
        <dsp:cNvSpPr/>
      </dsp:nvSpPr>
      <dsp:spPr>
        <a:xfrm>
          <a:off x="5566962" y="731474"/>
          <a:ext cx="4553726" cy="289161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D7091F3-43C9-4C19-84B3-C4F7EED12054}">
      <dsp:nvSpPr>
        <dsp:cNvPr id="0" name=""/>
        <dsp:cNvSpPr/>
      </dsp:nvSpPr>
      <dsp:spPr>
        <a:xfrm>
          <a:off x="6072932" y="1212145"/>
          <a:ext cx="4553726" cy="2891616"/>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a:t>that parents share equitably in the support of their children.</a:t>
          </a:r>
          <a:endParaRPr lang="en-US" sz="2500" kern="1200"/>
        </a:p>
      </dsp:txBody>
      <dsp:txXfrm>
        <a:off x="6157625" y="1296838"/>
        <a:ext cx="4384340" cy="27222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7E2B8-7F50-4452-95AA-F6D2DDE736BC}">
      <dsp:nvSpPr>
        <dsp:cNvPr id="0" name=""/>
        <dsp:cNvSpPr/>
      </dsp:nvSpPr>
      <dsp:spPr>
        <a:xfrm>
          <a:off x="0" y="4151789"/>
          <a:ext cx="10627956" cy="68113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0" i="0" kern="1200"/>
            <a:t>Child under guardianship or child welfare order- must have daily care</a:t>
          </a:r>
          <a:endParaRPr lang="en-US" sz="2400" kern="1200"/>
        </a:p>
      </dsp:txBody>
      <dsp:txXfrm>
        <a:off x="0" y="4151789"/>
        <a:ext cx="10627956" cy="681135"/>
      </dsp:txXfrm>
    </dsp:sp>
    <dsp:sp modelId="{147EB80A-89F3-4900-A18F-621970842EE7}">
      <dsp:nvSpPr>
        <dsp:cNvPr id="0" name=""/>
        <dsp:cNvSpPr/>
      </dsp:nvSpPr>
      <dsp:spPr>
        <a:xfrm rot="10800000">
          <a:off x="0" y="3114420"/>
          <a:ext cx="10627956" cy="1047586"/>
        </a:xfrm>
        <a:prstGeom prst="upArrowCallou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0" i="0" kern="1200"/>
            <a:t>Any person with care, welfare or development of the child</a:t>
          </a:r>
          <a:endParaRPr lang="en-US" sz="2400" kern="1200"/>
        </a:p>
      </dsp:txBody>
      <dsp:txXfrm rot="10800000">
        <a:off x="0" y="3114420"/>
        <a:ext cx="10627956" cy="680690"/>
      </dsp:txXfrm>
    </dsp:sp>
    <dsp:sp modelId="{5BB69F60-8ACB-4382-804F-351AD03EBA47}">
      <dsp:nvSpPr>
        <dsp:cNvPr id="0" name=""/>
        <dsp:cNvSpPr/>
      </dsp:nvSpPr>
      <dsp:spPr>
        <a:xfrm rot="10800000">
          <a:off x="0" y="2077050"/>
          <a:ext cx="10627956" cy="1047586"/>
        </a:xfrm>
        <a:prstGeom prst="upArrowCallou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0" i="0" kern="1200"/>
            <a:t>Grandparent</a:t>
          </a:r>
          <a:endParaRPr lang="en-US" sz="2400" kern="1200"/>
        </a:p>
      </dsp:txBody>
      <dsp:txXfrm rot="10800000">
        <a:off x="0" y="2077050"/>
        <a:ext cx="10627956" cy="680690"/>
      </dsp:txXfrm>
    </dsp:sp>
    <dsp:sp modelId="{18FB4800-726C-400C-9A04-A3BB2A9487A2}">
      <dsp:nvSpPr>
        <dsp:cNvPr id="0" name=""/>
        <dsp:cNvSpPr/>
      </dsp:nvSpPr>
      <dsp:spPr>
        <a:xfrm rot="10800000">
          <a:off x="0" y="1039681"/>
          <a:ext cx="10627956" cy="1047586"/>
        </a:xfrm>
        <a:prstGeom prst="upArrowCallou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0" i="0" kern="1200"/>
            <a:t>Child</a:t>
          </a:r>
          <a:endParaRPr lang="en-US" sz="2400" kern="1200"/>
        </a:p>
      </dsp:txBody>
      <dsp:txXfrm rot="10800000">
        <a:off x="0" y="1039681"/>
        <a:ext cx="10627956" cy="680690"/>
      </dsp:txXfrm>
    </dsp:sp>
    <dsp:sp modelId="{379EC620-69B5-4387-92B3-40EB01B049BD}">
      <dsp:nvSpPr>
        <dsp:cNvPr id="0" name=""/>
        <dsp:cNvSpPr/>
      </dsp:nvSpPr>
      <dsp:spPr>
        <a:xfrm rot="10800000">
          <a:off x="0" y="2311"/>
          <a:ext cx="10627956" cy="1047586"/>
        </a:xfrm>
        <a:prstGeom prst="upArrowCallou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0" i="0" kern="1200"/>
            <a:t>Parent</a:t>
          </a:r>
          <a:endParaRPr lang="en-US" sz="2400" kern="1200"/>
        </a:p>
      </dsp:txBody>
      <dsp:txXfrm rot="10800000">
        <a:off x="0" y="2311"/>
        <a:ext cx="10627956" cy="6806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AEA4C-68C1-4E42-AAB6-5E59B130032E}">
      <dsp:nvSpPr>
        <dsp:cNvPr id="0" name=""/>
        <dsp:cNvSpPr/>
      </dsp:nvSpPr>
      <dsp:spPr>
        <a:xfrm>
          <a:off x="3113" y="812008"/>
          <a:ext cx="2470169" cy="148210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Paternity Declaration</a:t>
          </a:r>
        </a:p>
        <a:p>
          <a:pPr marL="0" lvl="0" indent="0" algn="ctr" defTabSz="755650">
            <a:lnSpc>
              <a:spcPct val="90000"/>
            </a:lnSpc>
            <a:spcBef>
              <a:spcPct val="0"/>
            </a:spcBef>
            <a:spcAft>
              <a:spcPct val="35000"/>
            </a:spcAft>
            <a:buNone/>
          </a:pPr>
          <a:r>
            <a:rPr lang="en-US" sz="1700" kern="1200" dirty="0"/>
            <a:t>S106A and S107</a:t>
          </a:r>
        </a:p>
      </dsp:txBody>
      <dsp:txXfrm>
        <a:off x="3113" y="812008"/>
        <a:ext cx="2470169" cy="1482101"/>
      </dsp:txXfrm>
    </dsp:sp>
    <dsp:sp modelId="{10D1657E-536B-45B7-8BD2-1F9E752D22EE}">
      <dsp:nvSpPr>
        <dsp:cNvPr id="0" name=""/>
        <dsp:cNvSpPr/>
      </dsp:nvSpPr>
      <dsp:spPr>
        <a:xfrm>
          <a:off x="2720300" y="812008"/>
          <a:ext cx="2470169" cy="148210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Leave to seek a change of assessment for period that is more than 18 months earlier</a:t>
          </a:r>
        </a:p>
        <a:p>
          <a:pPr marL="0" lvl="0" indent="0" algn="ctr" defTabSz="755650">
            <a:lnSpc>
              <a:spcPct val="90000"/>
            </a:lnSpc>
            <a:spcBef>
              <a:spcPct val="0"/>
            </a:spcBef>
            <a:spcAft>
              <a:spcPct val="35000"/>
            </a:spcAft>
            <a:buNone/>
          </a:pPr>
          <a:r>
            <a:rPr lang="en-US" sz="1700" kern="1200" dirty="0"/>
            <a:t>S111 and S112</a:t>
          </a:r>
        </a:p>
      </dsp:txBody>
      <dsp:txXfrm>
        <a:off x="2720300" y="812008"/>
        <a:ext cx="2470169" cy="1482101"/>
      </dsp:txXfrm>
    </dsp:sp>
    <dsp:sp modelId="{FA40634B-1B51-415F-A0E7-68ECD6D544E1}">
      <dsp:nvSpPr>
        <dsp:cNvPr id="0" name=""/>
        <dsp:cNvSpPr/>
      </dsp:nvSpPr>
      <dsp:spPr>
        <a:xfrm>
          <a:off x="5437486" y="812008"/>
          <a:ext cx="2470169" cy="148210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Change Child Support assessment in special circumstances</a:t>
          </a:r>
        </a:p>
        <a:p>
          <a:pPr marL="0" lvl="0" indent="0" algn="ctr" defTabSz="755650">
            <a:lnSpc>
              <a:spcPct val="90000"/>
            </a:lnSpc>
            <a:spcBef>
              <a:spcPct val="0"/>
            </a:spcBef>
            <a:spcAft>
              <a:spcPct val="35000"/>
            </a:spcAft>
            <a:buNone/>
          </a:pPr>
          <a:r>
            <a:rPr lang="en-US" sz="1700" kern="1200" dirty="0"/>
            <a:t>S116</a:t>
          </a:r>
        </a:p>
      </dsp:txBody>
      <dsp:txXfrm>
        <a:off x="5437486" y="812008"/>
        <a:ext cx="2470169" cy="1482101"/>
      </dsp:txXfrm>
    </dsp:sp>
    <dsp:sp modelId="{BDF2736A-40A2-473D-BCEE-C4646576BC4B}">
      <dsp:nvSpPr>
        <dsp:cNvPr id="0" name=""/>
        <dsp:cNvSpPr/>
      </dsp:nvSpPr>
      <dsp:spPr>
        <a:xfrm>
          <a:off x="8154672" y="812008"/>
          <a:ext cx="2470169" cy="148210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Payment of child support to be paid in a form other than a periodic amount or as a lump sum</a:t>
          </a:r>
        </a:p>
        <a:p>
          <a:pPr marL="0" lvl="0" indent="0" algn="ctr" defTabSz="755650">
            <a:lnSpc>
              <a:spcPct val="90000"/>
            </a:lnSpc>
            <a:spcBef>
              <a:spcPct val="0"/>
            </a:spcBef>
            <a:spcAft>
              <a:spcPct val="35000"/>
            </a:spcAft>
            <a:buNone/>
          </a:pPr>
          <a:r>
            <a:rPr lang="en-US" sz="1700" kern="1200" dirty="0"/>
            <a:t>S123</a:t>
          </a:r>
        </a:p>
      </dsp:txBody>
      <dsp:txXfrm>
        <a:off x="8154672" y="812008"/>
        <a:ext cx="2470169" cy="1482101"/>
      </dsp:txXfrm>
    </dsp:sp>
    <dsp:sp modelId="{8AC2D317-77D4-47FF-B945-FF0E8272ECDC}">
      <dsp:nvSpPr>
        <dsp:cNvPr id="0" name=""/>
        <dsp:cNvSpPr/>
      </dsp:nvSpPr>
      <dsp:spPr>
        <a:xfrm>
          <a:off x="3113" y="2541126"/>
          <a:ext cx="2470169" cy="148210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Application to set aside child support agreement</a:t>
          </a:r>
        </a:p>
        <a:p>
          <a:pPr marL="0" lvl="0" indent="0" algn="ctr" defTabSz="755650">
            <a:lnSpc>
              <a:spcPct val="90000"/>
            </a:lnSpc>
            <a:spcBef>
              <a:spcPct val="0"/>
            </a:spcBef>
            <a:spcAft>
              <a:spcPct val="35000"/>
            </a:spcAft>
            <a:buNone/>
          </a:pPr>
          <a:r>
            <a:rPr lang="en-US" sz="1700" kern="1200" dirty="0"/>
            <a:t>S136</a:t>
          </a:r>
        </a:p>
      </dsp:txBody>
      <dsp:txXfrm>
        <a:off x="3113" y="2541126"/>
        <a:ext cx="2470169" cy="1482101"/>
      </dsp:txXfrm>
    </dsp:sp>
    <dsp:sp modelId="{E3B9F107-A0D8-4E0C-8C53-8EFF8B47AFF0}">
      <dsp:nvSpPr>
        <dsp:cNvPr id="0" name=""/>
        <dsp:cNvSpPr/>
      </dsp:nvSpPr>
      <dsp:spPr>
        <a:xfrm>
          <a:off x="2720300" y="2541126"/>
          <a:ext cx="2470169" cy="148210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Urgent maintenance orders</a:t>
          </a:r>
        </a:p>
        <a:p>
          <a:pPr marL="0" lvl="0" indent="0" algn="ctr" defTabSz="755650">
            <a:lnSpc>
              <a:spcPct val="90000"/>
            </a:lnSpc>
            <a:spcBef>
              <a:spcPct val="0"/>
            </a:spcBef>
            <a:spcAft>
              <a:spcPct val="35000"/>
            </a:spcAft>
            <a:buNone/>
          </a:pPr>
          <a:r>
            <a:rPr lang="en-US" sz="1700" kern="1200" dirty="0"/>
            <a:t>S139</a:t>
          </a:r>
        </a:p>
      </dsp:txBody>
      <dsp:txXfrm>
        <a:off x="2720300" y="2541126"/>
        <a:ext cx="2470169" cy="1482101"/>
      </dsp:txXfrm>
    </dsp:sp>
    <dsp:sp modelId="{C3847277-35DF-4985-99ED-8983BE6FB2D3}">
      <dsp:nvSpPr>
        <dsp:cNvPr id="0" name=""/>
        <dsp:cNvSpPr/>
      </dsp:nvSpPr>
      <dsp:spPr>
        <a:xfrm>
          <a:off x="5437486" y="2541126"/>
          <a:ext cx="2470169" cy="148210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An order to recover an amount where no child support liability existed</a:t>
          </a:r>
        </a:p>
        <a:p>
          <a:pPr marL="0" lvl="0" indent="0" algn="ctr" defTabSz="755650">
            <a:lnSpc>
              <a:spcPct val="90000"/>
            </a:lnSpc>
            <a:spcBef>
              <a:spcPct val="0"/>
            </a:spcBef>
            <a:spcAft>
              <a:spcPct val="35000"/>
            </a:spcAft>
            <a:buNone/>
          </a:pPr>
          <a:r>
            <a:rPr lang="en-US" sz="1700" kern="1200" dirty="0"/>
            <a:t>S143</a:t>
          </a:r>
        </a:p>
      </dsp:txBody>
      <dsp:txXfrm>
        <a:off x="5437486" y="2541126"/>
        <a:ext cx="2470169" cy="1482101"/>
      </dsp:txXfrm>
    </dsp:sp>
    <dsp:sp modelId="{6DFA0466-7C31-4D5B-A3E4-BFBA29FBCEDD}">
      <dsp:nvSpPr>
        <dsp:cNvPr id="0" name=""/>
        <dsp:cNvSpPr/>
      </dsp:nvSpPr>
      <dsp:spPr>
        <a:xfrm>
          <a:off x="8154672" y="2541126"/>
          <a:ext cx="2470169" cy="148210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Other powers of the court- declare an application frivolous or vexatious</a:t>
          </a:r>
        </a:p>
      </dsp:txBody>
      <dsp:txXfrm>
        <a:off x="8154672" y="2541126"/>
        <a:ext cx="2470169" cy="14821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EAB22-0784-4D19-A1FC-85983FA900C0}">
      <dsp:nvSpPr>
        <dsp:cNvPr id="0" name=""/>
        <dsp:cNvSpPr/>
      </dsp:nvSpPr>
      <dsp:spPr>
        <a:xfrm>
          <a:off x="0" y="0"/>
          <a:ext cx="8749837" cy="151195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a:t>The court will only be able to make a departure order where one of the following circumstances exists:</a:t>
          </a:r>
          <a:endParaRPr lang="en-US" sz="2500" kern="1200"/>
        </a:p>
      </dsp:txBody>
      <dsp:txXfrm>
        <a:off x="44284" y="44284"/>
        <a:ext cx="7118314" cy="1423391"/>
      </dsp:txXfrm>
    </dsp:sp>
    <dsp:sp modelId="{7F6B2DAF-FEC2-494E-B425-69AA00A6E49C}">
      <dsp:nvSpPr>
        <dsp:cNvPr id="0" name=""/>
        <dsp:cNvSpPr/>
      </dsp:nvSpPr>
      <dsp:spPr>
        <a:xfrm>
          <a:off x="772044" y="1763952"/>
          <a:ext cx="8749837" cy="151195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dirty="0"/>
            <a:t>Where the Agency is unable to make a decision regarding an application for a change of assessment; or</a:t>
          </a:r>
          <a:endParaRPr lang="en-US" sz="2500" kern="1200" dirty="0"/>
        </a:p>
      </dsp:txBody>
      <dsp:txXfrm>
        <a:off x="816328" y="1808236"/>
        <a:ext cx="6906450" cy="1423391"/>
      </dsp:txXfrm>
    </dsp:sp>
    <dsp:sp modelId="{658B01A6-6FCA-4AEE-AAB3-9CFCB4620C28}">
      <dsp:nvSpPr>
        <dsp:cNvPr id="0" name=""/>
        <dsp:cNvSpPr/>
      </dsp:nvSpPr>
      <dsp:spPr>
        <a:xfrm>
          <a:off x="1544088" y="3527905"/>
          <a:ext cx="8749837" cy="151195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a:t>Where the parties already have matters before the court. An example would be that there are currently parenting matters being decided by the court.</a:t>
          </a:r>
          <a:endParaRPr lang="en-US" sz="2500" kern="1200"/>
        </a:p>
      </dsp:txBody>
      <dsp:txXfrm>
        <a:off x="1588372" y="3572189"/>
        <a:ext cx="6906450" cy="1423391"/>
      </dsp:txXfrm>
    </dsp:sp>
    <dsp:sp modelId="{3B5D2345-14E1-4EF3-AA12-B692D8B6A9B4}">
      <dsp:nvSpPr>
        <dsp:cNvPr id="0" name=""/>
        <dsp:cNvSpPr/>
      </dsp:nvSpPr>
      <dsp:spPr>
        <a:xfrm>
          <a:off x="7767063" y="1146569"/>
          <a:ext cx="982773" cy="982773"/>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988187" y="1146569"/>
        <a:ext cx="540525" cy="739537"/>
      </dsp:txXfrm>
    </dsp:sp>
    <dsp:sp modelId="{D1A63049-9475-45EA-B4EB-ED147E3A57D5}">
      <dsp:nvSpPr>
        <dsp:cNvPr id="0" name=""/>
        <dsp:cNvSpPr/>
      </dsp:nvSpPr>
      <dsp:spPr>
        <a:xfrm>
          <a:off x="8539107" y="2900442"/>
          <a:ext cx="982773" cy="982773"/>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760231" y="2900442"/>
        <a:ext cx="540525" cy="7395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2D444-587A-4628-B7FE-5BF5579E6EAC}">
      <dsp:nvSpPr>
        <dsp:cNvPr id="0" name=""/>
        <dsp:cNvSpPr/>
      </dsp:nvSpPr>
      <dsp:spPr>
        <a:xfrm>
          <a:off x="0" y="1447916"/>
          <a:ext cx="2895166" cy="183843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7D0CCD3-8A0C-47D3-A286-A74249610A6C}">
      <dsp:nvSpPr>
        <dsp:cNvPr id="0" name=""/>
        <dsp:cNvSpPr/>
      </dsp:nvSpPr>
      <dsp:spPr>
        <a:xfrm>
          <a:off x="321685" y="1753517"/>
          <a:ext cx="2895166" cy="1838430"/>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a:t>Garnishing wages</a:t>
          </a:r>
          <a:endParaRPr lang="en-US" sz="2300" kern="1200"/>
        </a:p>
      </dsp:txBody>
      <dsp:txXfrm>
        <a:off x="375531" y="1807363"/>
        <a:ext cx="2787474" cy="1730738"/>
      </dsp:txXfrm>
    </dsp:sp>
    <dsp:sp modelId="{AC226BE5-3752-4969-8206-6CE9CE1852DD}">
      <dsp:nvSpPr>
        <dsp:cNvPr id="0" name=""/>
        <dsp:cNvSpPr/>
      </dsp:nvSpPr>
      <dsp:spPr>
        <a:xfrm>
          <a:off x="3538537" y="1447916"/>
          <a:ext cx="2895166" cy="183843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FE34940-A030-4A8E-A45A-C70D773732FC}">
      <dsp:nvSpPr>
        <dsp:cNvPr id="0" name=""/>
        <dsp:cNvSpPr/>
      </dsp:nvSpPr>
      <dsp:spPr>
        <a:xfrm>
          <a:off x="3860222" y="1753517"/>
          <a:ext cx="2895166" cy="1838430"/>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a:t>Enforcement of lodgments of taxation returns and obtaining tax refunds</a:t>
          </a:r>
          <a:endParaRPr lang="en-US" sz="2300" kern="1200"/>
        </a:p>
      </dsp:txBody>
      <dsp:txXfrm>
        <a:off x="3914068" y="1807363"/>
        <a:ext cx="2787474" cy="1730738"/>
      </dsp:txXfrm>
    </dsp:sp>
    <dsp:sp modelId="{9A90ACC7-7588-4737-88F1-946B49850012}">
      <dsp:nvSpPr>
        <dsp:cNvPr id="0" name=""/>
        <dsp:cNvSpPr/>
      </dsp:nvSpPr>
      <dsp:spPr>
        <a:xfrm>
          <a:off x="7077074" y="1447916"/>
          <a:ext cx="2895166" cy="183843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9EB9D74-E1D6-46D5-9F5F-57DDDF7D0741}">
      <dsp:nvSpPr>
        <dsp:cNvPr id="0" name=""/>
        <dsp:cNvSpPr/>
      </dsp:nvSpPr>
      <dsp:spPr>
        <a:xfrm>
          <a:off x="7398759" y="1753517"/>
          <a:ext cx="2895166" cy="1838430"/>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a:t>Travel bans</a:t>
          </a:r>
          <a:endParaRPr lang="en-US" sz="2300" kern="1200"/>
        </a:p>
      </dsp:txBody>
      <dsp:txXfrm>
        <a:off x="7452605" y="1807363"/>
        <a:ext cx="2787474" cy="173073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A548C8-3EA8-F24E-815F-22DAB121D1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D5349FD-B688-F048-868C-15534B05ED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93F7C0-0540-D941-97ED-E5D974BDA505}" type="datetimeFigureOut">
              <a:rPr lang="en-US" smtClean="0"/>
              <a:t>3/29/23</a:t>
            </a:fld>
            <a:endParaRPr lang="en-US"/>
          </a:p>
        </p:txBody>
      </p:sp>
      <p:sp>
        <p:nvSpPr>
          <p:cNvPr id="4" name="Footer Placeholder 3">
            <a:extLst>
              <a:ext uri="{FF2B5EF4-FFF2-40B4-BE49-F238E27FC236}">
                <a16:creationId xmlns:a16="http://schemas.microsoft.com/office/drawing/2014/main" id="{98D0429B-52C3-CA42-B89C-429649DAAD1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425E38F-17CA-2341-8FAF-C7EB7176ED4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69333F-9816-A548-B610-DCF750C88B97}" type="slidenum">
              <a:rPr lang="en-US" smtClean="0"/>
              <a:t>‹#›</a:t>
            </a:fld>
            <a:endParaRPr lang="en-US"/>
          </a:p>
        </p:txBody>
      </p:sp>
    </p:spTree>
    <p:extLst>
      <p:ext uri="{BB962C8B-B14F-4D97-AF65-F5344CB8AC3E}">
        <p14:creationId xmlns:p14="http://schemas.microsoft.com/office/powerpoint/2010/main" val="2117339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99A2C-C370-4530-BF33-47C3AB493243}" type="datetimeFigureOut">
              <a:rPr lang="en-AU" smtClean="0"/>
              <a:t>29/3/23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4B725-2203-4ED2-9256-A661C18EFA60}" type="slidenum">
              <a:rPr lang="en-AU" smtClean="0"/>
              <a:t>‹#›</a:t>
            </a:fld>
            <a:endParaRPr lang="en-AU"/>
          </a:p>
        </p:txBody>
      </p:sp>
    </p:spTree>
    <p:extLst>
      <p:ext uri="{BB962C8B-B14F-4D97-AF65-F5344CB8AC3E}">
        <p14:creationId xmlns:p14="http://schemas.microsoft.com/office/powerpoint/2010/main" val="3493265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ervicesaustralia.gov.au/non-parent-carer-applying-for-child-support?context=21911"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4B725-2203-4ED2-9256-A661C18EFA60}" type="slidenum">
              <a:rPr lang="en-AU" smtClean="0"/>
              <a:t>1</a:t>
            </a:fld>
            <a:endParaRPr lang="en-AU" dirty="0"/>
          </a:p>
        </p:txBody>
      </p:sp>
    </p:spTree>
    <p:extLst>
      <p:ext uri="{BB962C8B-B14F-4D97-AF65-F5344CB8AC3E}">
        <p14:creationId xmlns:p14="http://schemas.microsoft.com/office/powerpoint/2010/main" val="1618621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16</a:t>
            </a:fld>
            <a:endParaRPr lang="en-AU"/>
          </a:p>
        </p:txBody>
      </p:sp>
    </p:spTree>
    <p:extLst>
      <p:ext uri="{BB962C8B-B14F-4D97-AF65-F5344CB8AC3E}">
        <p14:creationId xmlns:p14="http://schemas.microsoft.com/office/powerpoint/2010/main" val="3701104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72E4B725-2203-4ED2-9256-A661C18EFA60}" type="slidenum">
              <a:rPr lang="en-AU" smtClean="0"/>
              <a:t>19</a:t>
            </a:fld>
            <a:endParaRPr lang="en-AU"/>
          </a:p>
        </p:txBody>
      </p:sp>
    </p:spTree>
    <p:extLst>
      <p:ext uri="{BB962C8B-B14F-4D97-AF65-F5344CB8AC3E}">
        <p14:creationId xmlns:p14="http://schemas.microsoft.com/office/powerpoint/2010/main" val="1368560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72E4B725-2203-4ED2-9256-A661C18EFA60}" type="slidenum">
              <a:rPr lang="en-AU" smtClean="0"/>
              <a:t>20</a:t>
            </a:fld>
            <a:endParaRPr lang="en-AU"/>
          </a:p>
        </p:txBody>
      </p:sp>
    </p:spTree>
    <p:extLst>
      <p:ext uri="{BB962C8B-B14F-4D97-AF65-F5344CB8AC3E}">
        <p14:creationId xmlns:p14="http://schemas.microsoft.com/office/powerpoint/2010/main" val="2057033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b="0" i="0" dirty="0">
                <a:solidFill>
                  <a:srgbClr val="000000"/>
                </a:solidFill>
                <a:effectLst/>
                <a:latin typeface="Roboto" panose="02000000000000000000" pitchFamily="2" charset="0"/>
                <a:hlinkClick r:id="rId3"/>
              </a:rPr>
            </a:br>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25</a:t>
            </a:fld>
            <a:endParaRPr lang="en-AU"/>
          </a:p>
        </p:txBody>
      </p:sp>
    </p:spTree>
    <p:extLst>
      <p:ext uri="{BB962C8B-B14F-4D97-AF65-F5344CB8AC3E}">
        <p14:creationId xmlns:p14="http://schemas.microsoft.com/office/powerpoint/2010/main" val="2179820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4B725-2203-4ED2-9256-A661C18EFA60}" type="slidenum">
              <a:rPr lang="en-AU" smtClean="0"/>
              <a:t>30</a:t>
            </a:fld>
            <a:endParaRPr lang="en-AU"/>
          </a:p>
        </p:txBody>
      </p:sp>
    </p:spTree>
    <p:extLst>
      <p:ext uri="{BB962C8B-B14F-4D97-AF65-F5344CB8AC3E}">
        <p14:creationId xmlns:p14="http://schemas.microsoft.com/office/powerpoint/2010/main" val="1914673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4B725-2203-4ED2-9256-A661C18EFA60}" type="slidenum">
              <a:rPr lang="en-AU" smtClean="0"/>
              <a:t>32</a:t>
            </a:fld>
            <a:endParaRPr lang="en-AU"/>
          </a:p>
        </p:txBody>
      </p:sp>
    </p:spTree>
    <p:extLst>
      <p:ext uri="{BB962C8B-B14F-4D97-AF65-F5344CB8AC3E}">
        <p14:creationId xmlns:p14="http://schemas.microsoft.com/office/powerpoint/2010/main" val="951315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000000"/>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72E4B725-2203-4ED2-9256-A661C18EFA60}" type="slidenum">
              <a:rPr lang="en-AU" smtClean="0"/>
              <a:t>33</a:t>
            </a:fld>
            <a:endParaRPr lang="en-AU"/>
          </a:p>
        </p:txBody>
      </p:sp>
    </p:spTree>
    <p:extLst>
      <p:ext uri="{BB962C8B-B14F-4D97-AF65-F5344CB8AC3E}">
        <p14:creationId xmlns:p14="http://schemas.microsoft.com/office/powerpoint/2010/main" val="148503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34</a:t>
            </a:fld>
            <a:endParaRPr lang="en-AU"/>
          </a:p>
        </p:txBody>
      </p:sp>
    </p:spTree>
    <p:extLst>
      <p:ext uri="{BB962C8B-B14F-4D97-AF65-F5344CB8AC3E}">
        <p14:creationId xmlns:p14="http://schemas.microsoft.com/office/powerpoint/2010/main" val="3699498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44</a:t>
            </a:fld>
            <a:endParaRPr lang="en-AU"/>
          </a:p>
        </p:txBody>
      </p:sp>
    </p:spTree>
    <p:extLst>
      <p:ext uri="{BB962C8B-B14F-4D97-AF65-F5344CB8AC3E}">
        <p14:creationId xmlns:p14="http://schemas.microsoft.com/office/powerpoint/2010/main" val="3080814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52</a:t>
            </a:fld>
            <a:endParaRPr lang="en-AU"/>
          </a:p>
        </p:txBody>
      </p:sp>
    </p:spTree>
    <p:extLst>
      <p:ext uri="{BB962C8B-B14F-4D97-AF65-F5344CB8AC3E}">
        <p14:creationId xmlns:p14="http://schemas.microsoft.com/office/powerpoint/2010/main" val="2362473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4B725-2203-4ED2-9256-A661C18EFA60}" type="slidenum">
              <a:rPr lang="en-AU" smtClean="0"/>
              <a:t>2</a:t>
            </a:fld>
            <a:endParaRPr lang="en-AU"/>
          </a:p>
        </p:txBody>
      </p:sp>
    </p:spTree>
    <p:extLst>
      <p:ext uri="{BB962C8B-B14F-4D97-AF65-F5344CB8AC3E}">
        <p14:creationId xmlns:p14="http://schemas.microsoft.com/office/powerpoint/2010/main" val="2390204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E4B725-2203-4ED2-9256-A661C18EFA60}" type="slidenum">
              <a:rPr lang="en-AU" smtClean="0"/>
              <a:t>54</a:t>
            </a:fld>
            <a:endParaRPr lang="en-AU"/>
          </a:p>
        </p:txBody>
      </p:sp>
    </p:spTree>
    <p:extLst>
      <p:ext uri="{BB962C8B-B14F-4D97-AF65-F5344CB8AC3E}">
        <p14:creationId xmlns:p14="http://schemas.microsoft.com/office/powerpoint/2010/main" val="565300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100"/>
              </a:spcBef>
              <a:spcAft>
                <a:spcPts val="1200"/>
              </a:spcAf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2E4B725-2203-4ED2-9256-A661C18EFA60}" type="slidenum">
              <a:rPr lang="en-AU" smtClean="0"/>
              <a:t>55</a:t>
            </a:fld>
            <a:endParaRPr lang="en-AU"/>
          </a:p>
        </p:txBody>
      </p:sp>
    </p:spTree>
    <p:extLst>
      <p:ext uri="{BB962C8B-B14F-4D97-AF65-F5344CB8AC3E}">
        <p14:creationId xmlns:p14="http://schemas.microsoft.com/office/powerpoint/2010/main" val="750278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72E4B725-2203-4ED2-9256-A661C18EFA60}" type="slidenum">
              <a:rPr lang="en-AU" smtClean="0">
                <a:solidFill>
                  <a:prstClr val="black"/>
                </a:solidFill>
              </a:rPr>
              <a:pPr/>
              <a:t>57</a:t>
            </a:fld>
            <a:endParaRPr lang="en-AU">
              <a:solidFill>
                <a:prstClr val="black"/>
              </a:solidFill>
            </a:endParaRPr>
          </a:p>
        </p:txBody>
      </p:sp>
    </p:spTree>
    <p:extLst>
      <p:ext uri="{BB962C8B-B14F-4D97-AF65-F5344CB8AC3E}">
        <p14:creationId xmlns:p14="http://schemas.microsoft.com/office/powerpoint/2010/main" val="606252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58</a:t>
            </a:fld>
            <a:endParaRPr lang="en-AU"/>
          </a:p>
        </p:txBody>
      </p:sp>
    </p:spTree>
    <p:extLst>
      <p:ext uri="{BB962C8B-B14F-4D97-AF65-F5344CB8AC3E}">
        <p14:creationId xmlns:p14="http://schemas.microsoft.com/office/powerpoint/2010/main" val="492375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E4B725-2203-4ED2-9256-A661C18EFA60}" type="slidenum">
              <a:rPr lang="en-AU" smtClean="0"/>
              <a:t>63</a:t>
            </a:fld>
            <a:endParaRPr lang="en-AU"/>
          </a:p>
        </p:txBody>
      </p:sp>
    </p:spTree>
    <p:extLst>
      <p:ext uri="{BB962C8B-B14F-4D97-AF65-F5344CB8AC3E}">
        <p14:creationId xmlns:p14="http://schemas.microsoft.com/office/powerpoint/2010/main" val="715368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CEDDBD-0407-D640-9915-B7DFB3D9D652}" type="slidenum">
              <a:rPr lang="en-US" smtClean="0"/>
              <a:t>64</a:t>
            </a:fld>
            <a:endParaRPr lang="en-US"/>
          </a:p>
        </p:txBody>
      </p:sp>
    </p:spTree>
    <p:extLst>
      <p:ext uri="{BB962C8B-B14F-4D97-AF65-F5344CB8AC3E}">
        <p14:creationId xmlns:p14="http://schemas.microsoft.com/office/powerpoint/2010/main" val="3195550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3</a:t>
            </a:fld>
            <a:endParaRPr lang="en-AU"/>
          </a:p>
        </p:txBody>
      </p:sp>
    </p:spTree>
    <p:extLst>
      <p:ext uri="{BB962C8B-B14F-4D97-AF65-F5344CB8AC3E}">
        <p14:creationId xmlns:p14="http://schemas.microsoft.com/office/powerpoint/2010/main" val="1889795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72E4B725-2203-4ED2-9256-A661C18EFA60}" type="slidenum">
              <a:rPr lang="en-AU" smtClean="0"/>
              <a:t>5</a:t>
            </a:fld>
            <a:endParaRPr lang="en-AU"/>
          </a:p>
        </p:txBody>
      </p:sp>
    </p:spTree>
    <p:extLst>
      <p:ext uri="{BB962C8B-B14F-4D97-AF65-F5344CB8AC3E}">
        <p14:creationId xmlns:p14="http://schemas.microsoft.com/office/powerpoint/2010/main" val="1368560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cs typeface="Calibri"/>
            </a:endParaRPr>
          </a:p>
        </p:txBody>
      </p:sp>
      <p:sp>
        <p:nvSpPr>
          <p:cNvPr id="4" name="Slide Number Placeholder 3"/>
          <p:cNvSpPr>
            <a:spLocks noGrp="1"/>
          </p:cNvSpPr>
          <p:nvPr>
            <p:ph type="sldNum" sz="quarter" idx="5"/>
          </p:nvPr>
        </p:nvSpPr>
        <p:spPr/>
        <p:txBody>
          <a:bodyPr/>
          <a:lstStyle/>
          <a:p>
            <a:fld id="{72E4B725-2203-4ED2-9256-A661C18EFA60}" type="slidenum">
              <a:rPr lang="en-AU" smtClean="0"/>
              <a:t>6</a:t>
            </a:fld>
            <a:endParaRPr lang="en-AU"/>
          </a:p>
        </p:txBody>
      </p:sp>
    </p:spTree>
    <p:extLst>
      <p:ext uri="{BB962C8B-B14F-4D97-AF65-F5344CB8AC3E}">
        <p14:creationId xmlns:p14="http://schemas.microsoft.com/office/powerpoint/2010/main" val="2312632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7</a:t>
            </a:fld>
            <a:endParaRPr lang="en-AU"/>
          </a:p>
        </p:txBody>
      </p:sp>
    </p:spTree>
    <p:extLst>
      <p:ext uri="{BB962C8B-B14F-4D97-AF65-F5344CB8AC3E}">
        <p14:creationId xmlns:p14="http://schemas.microsoft.com/office/powerpoint/2010/main" val="1229186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4B725-2203-4ED2-9256-A661C18EFA60}" type="slidenum">
              <a:rPr lang="en-AU" smtClean="0">
                <a:solidFill>
                  <a:prstClr val="black"/>
                </a:solidFill>
              </a:rPr>
              <a:pPr/>
              <a:t>10</a:t>
            </a:fld>
            <a:endParaRPr lang="en-AU">
              <a:solidFill>
                <a:prstClr val="black"/>
              </a:solidFill>
            </a:endParaRPr>
          </a:p>
        </p:txBody>
      </p:sp>
    </p:spTree>
    <p:extLst>
      <p:ext uri="{BB962C8B-B14F-4D97-AF65-F5344CB8AC3E}">
        <p14:creationId xmlns:p14="http://schemas.microsoft.com/office/powerpoint/2010/main" val="2590280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11</a:t>
            </a:fld>
            <a:endParaRPr lang="en-AU"/>
          </a:p>
        </p:txBody>
      </p:sp>
    </p:spTree>
    <p:extLst>
      <p:ext uri="{BB962C8B-B14F-4D97-AF65-F5344CB8AC3E}">
        <p14:creationId xmlns:p14="http://schemas.microsoft.com/office/powerpoint/2010/main" val="1147113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4B725-2203-4ED2-9256-A661C18EFA60}" type="slidenum">
              <a:rPr lang="en-AU" smtClean="0"/>
              <a:t>14</a:t>
            </a:fld>
            <a:endParaRPr lang="en-AU"/>
          </a:p>
        </p:txBody>
      </p:sp>
    </p:spTree>
    <p:extLst>
      <p:ext uri="{BB962C8B-B14F-4D97-AF65-F5344CB8AC3E}">
        <p14:creationId xmlns:p14="http://schemas.microsoft.com/office/powerpoint/2010/main" val="3184954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2001" y="0"/>
            <a:ext cx="12204001" cy="5173580"/>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5" name="Oval 4">
            <a:extLst>
              <a:ext uri="{FF2B5EF4-FFF2-40B4-BE49-F238E27FC236}">
                <a16:creationId xmlns:a16="http://schemas.microsoft.com/office/drawing/2014/main" id="{6E25DEDA-CBA5-8F4A-B549-C99DF9A6691C}"/>
              </a:ext>
            </a:extLst>
          </p:cNvPr>
          <p:cNvSpPr/>
          <p:nvPr userDrawn="1"/>
        </p:nvSpPr>
        <p:spPr>
          <a:xfrm>
            <a:off x="4701475" y="-177801"/>
            <a:ext cx="16478250" cy="16478250"/>
          </a:xfrm>
          <a:prstGeom prst="ellipse">
            <a:avLst/>
          </a:prstGeom>
          <a:solidFill>
            <a:schemeClr val="accent4">
              <a:lumMod val="50000"/>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E25DEDA-CBA5-8F4A-B549-C99DF9A6691C}"/>
              </a:ext>
            </a:extLst>
          </p:cNvPr>
          <p:cNvSpPr/>
          <p:nvPr userDrawn="1"/>
        </p:nvSpPr>
        <p:spPr>
          <a:xfrm>
            <a:off x="7196139" y="-177801"/>
            <a:ext cx="16478250" cy="16478250"/>
          </a:xfrm>
          <a:prstGeom prst="ellipse">
            <a:avLst/>
          </a:prstGeom>
          <a:solidFill>
            <a:schemeClr val="accent4">
              <a:lumMod val="50000"/>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12001" y="5173580"/>
            <a:ext cx="12204001" cy="1684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1411F6A-B2DA-8144-BA97-357E7C6EDBC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00063" y="5380968"/>
            <a:ext cx="4481843" cy="1269644"/>
          </a:xfrm>
          <a:prstGeom prst="rect">
            <a:avLst/>
          </a:prstGeom>
        </p:spPr>
      </p:pic>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1815135"/>
            <a:ext cx="11338369" cy="2147265"/>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ctr" anchorCtr="0">
            <a:noAutofit/>
          </a:bodyPr>
          <a:lstStyle>
            <a:lvl1pPr marL="0" indent="0" algn="l">
              <a:spcBef>
                <a:spcPts val="0"/>
              </a:spcBef>
              <a:spcAft>
                <a:spcPts val="0"/>
              </a:spcAft>
              <a:buNone/>
              <a:defRPr sz="5400" b="1" i="0">
                <a:solidFill>
                  <a:schemeClr val="bg1"/>
                </a:solidFill>
                <a:latin typeface="Helvetica" pitchFamily="2" charset="0"/>
              </a:defRPr>
            </a:lvl1pPr>
            <a:lvl2pPr marL="0" indent="0" algn="l">
              <a:spcBef>
                <a:spcPts val="2400"/>
              </a:spcBef>
              <a:buNone/>
              <a:defRPr sz="2000" b="1" i="0">
                <a:solidFill>
                  <a:schemeClr val="accent2">
                    <a:lumMod val="20000"/>
                    <a:lumOff val="80000"/>
                  </a:schemeClr>
                </a:solidFill>
                <a:latin typeface="Helvetica" pitchFamily="2" charset="0"/>
              </a:defRPr>
            </a:lvl2pPr>
            <a:lvl3pPr marL="0" indent="0" algn="l">
              <a:buNone/>
              <a:defRPr sz="1800" b="1" i="0">
                <a:solidFill>
                  <a:schemeClr val="accent2">
                    <a:lumMod val="20000"/>
                    <a:lumOff val="80000"/>
                  </a:schemeClr>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accent2">
                    <a:lumMod val="20000"/>
                    <a:lumOff val="80000"/>
                  </a:schemeClr>
                </a:solidFill>
                <a:latin typeface="Helvetica" pitchFamily="2" charset="0"/>
              </a:defRPr>
            </a:lvl9pPr>
          </a:lstStyle>
          <a:p>
            <a:r>
              <a:rPr lang="en-AU" noProof="0" dirty="0"/>
              <a:t>Click To Add Title</a:t>
            </a:r>
          </a:p>
          <a:p>
            <a:r>
              <a:rPr lang="en-AU" noProof="0" dirty="0"/>
              <a:t>You Can Have Up To </a:t>
            </a:r>
          </a:p>
          <a:p>
            <a:r>
              <a:rPr lang="en-AU" noProof="0" dirty="0"/>
              <a:t>Three Lines Of Text</a:t>
            </a:r>
          </a:p>
        </p:txBody>
      </p:sp>
    </p:spTree>
    <p:extLst>
      <p:ext uri="{BB962C8B-B14F-4D97-AF65-F5344CB8AC3E}">
        <p14:creationId xmlns:p14="http://schemas.microsoft.com/office/powerpoint/2010/main" val="923250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858983" y="1333226"/>
            <a:ext cx="10293926" cy="5039865"/>
          </a:xfrm>
        </p:spPr>
        <p:txBody>
          <a:bodyPr anchor="ctr" anchorCtr="0">
            <a:normAutofit/>
          </a:bodyPr>
          <a:lstStyle>
            <a:lvl1pPr marL="0" marR="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sz="3200" b="0" i="1" baseline="0">
                <a:solidFill>
                  <a:schemeClr val="tx1">
                    <a:lumMod val="50000"/>
                    <a:lumOff val="50000"/>
                  </a:schemeClr>
                </a:solidFill>
                <a:latin typeface="Helvetica" pitchFamily="2" charset="0"/>
              </a:defRPr>
            </a:lvl1pPr>
            <a:lvl2pPr>
              <a:spcAft>
                <a:spcPts val="1200"/>
              </a:spcAft>
              <a:defRPr sz="2400" b="0" i="0"/>
            </a:lvl2pPr>
            <a:lvl3pPr>
              <a:spcAft>
                <a:spcPts val="1200"/>
              </a:spcAft>
              <a:defRPr sz="2400" b="0" i="0"/>
            </a:lvl3pPr>
            <a:lvl4pPr>
              <a:spcAft>
                <a:spcPts val="1200"/>
              </a:spcAft>
              <a:defRPr sz="2400" b="0" i="0"/>
            </a:lvl4pPr>
            <a:lvl5pPr>
              <a:spcAft>
                <a:spcPts val="1200"/>
              </a:spcAft>
              <a:defRPr sz="2400" b="0" i="0"/>
            </a:lvl5pPr>
          </a:lstStyle>
          <a:p>
            <a:pPr marL="0" marR="0" lvl="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a:pPr>
            <a:r>
              <a:rPr lang="en-AU" noProof="0" dirty="0"/>
              <a:t>This is where your scenario goes. </a:t>
            </a:r>
          </a:p>
        </p:txBody>
      </p:sp>
      <p:sp>
        <p:nvSpPr>
          <p:cNvPr id="10" name="Title 9"/>
          <p:cNvSpPr>
            <a:spLocks noGrp="1"/>
          </p:cNvSpPr>
          <p:nvPr>
            <p:ph type="title" hasCustomPrompt="1"/>
          </p:nvPr>
        </p:nvSpPr>
        <p:spPr>
          <a:xfrm>
            <a:off x="858983" y="445866"/>
            <a:ext cx="10293926" cy="887360"/>
          </a:xfrm>
        </p:spPr>
        <p:txBody>
          <a:bodyPr anchor="t" anchorCtr="0">
            <a:normAutofit/>
          </a:bodyPr>
          <a:lstStyle>
            <a:lvl1pPr algn="ctr">
              <a:defRPr>
                <a:solidFill>
                  <a:srgbClr val="229CD0"/>
                </a:solidFill>
              </a:defRPr>
            </a:lvl1pPr>
          </a:lstStyle>
          <a:p>
            <a:r>
              <a:rPr lang="en-US" dirty="0"/>
              <a:t>Case Study</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131154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111243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hasCustomPrompt="1"/>
          </p:nvPr>
        </p:nvSpPr>
        <p:spPr>
          <a:xfrm>
            <a:off x="706583" y="955964"/>
            <a:ext cx="10627956" cy="4934738"/>
          </a:xfrm>
        </p:spPr>
        <p:txBody>
          <a:bodyPr anchor="ctr" anchorCtr="0"/>
          <a:lstStyle>
            <a:lvl1pPr algn="ctr">
              <a:defRPr baseline="0">
                <a:solidFill>
                  <a:srgbClr val="229CD0"/>
                </a:solidFill>
              </a:defRPr>
            </a:lvl1pPr>
          </a:lstStyle>
          <a:p>
            <a:r>
              <a:rPr lang="en-AU" dirty="0"/>
              <a:t>Single sentence slide (can run over multiple lines of text)</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lit Layout Slide">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6E25DEDA-CBA5-8F4A-B549-C99DF9A6691C}"/>
              </a:ext>
            </a:extLst>
          </p:cNvPr>
          <p:cNvSpPr/>
          <p:nvPr userDrawn="1"/>
        </p:nvSpPr>
        <p:spPr>
          <a:xfrm>
            <a:off x="-11939071" y="512618"/>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E25DEDA-CBA5-8F4A-B549-C99DF9A6691C}"/>
              </a:ext>
            </a:extLst>
          </p:cNvPr>
          <p:cNvSpPr/>
          <p:nvPr userDrawn="1"/>
        </p:nvSpPr>
        <p:spPr>
          <a:xfrm>
            <a:off x="-14320773" y="32818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7">
            <a:extLst>
              <a:ext uri="{FF2B5EF4-FFF2-40B4-BE49-F238E27FC236}">
                <a16:creationId xmlns:a16="http://schemas.microsoft.com/office/drawing/2014/main" id="{454D350D-E484-4913-8199-EB8C83FA4F63}"/>
              </a:ext>
            </a:extLst>
          </p:cNvPr>
          <p:cNvSpPr>
            <a:spLocks noGrp="1"/>
          </p:cNvSpPr>
          <p:nvPr>
            <p:ph type="body" sz="quarter" idx="14" hasCustomPrompt="1"/>
          </p:nvPr>
        </p:nvSpPr>
        <p:spPr>
          <a:xfrm>
            <a:off x="706584" y="1791565"/>
            <a:ext cx="3643743" cy="4448415"/>
          </a:xfrm>
        </p:spPr>
        <p:txBody>
          <a:bodyPr numCol="1" spcCol="360000" anchor="t" anchorCtr="0">
            <a:normAutofit/>
          </a:bodyPr>
          <a:lstStyle>
            <a:lvl1pPr marL="0" marR="0" indent="0" algn="l" defTabSz="914400" rtl="0" eaLnBrk="1" fontAlgn="auto" latinLnBrk="0" hangingPunct="1">
              <a:lnSpc>
                <a:spcPct val="100000"/>
              </a:lnSpc>
              <a:spcBef>
                <a:spcPts val="500"/>
              </a:spcBef>
              <a:spcAft>
                <a:spcPts val="0"/>
              </a:spcAft>
              <a:buClrTx/>
              <a:buSzPct val="125000"/>
              <a:buFont typeface="Arial" charset="0"/>
              <a:buNone/>
              <a:tabLst/>
              <a:defRPr sz="4000" i="0" baseline="0">
                <a:solidFill>
                  <a:schemeClr val="tx1">
                    <a:lumMod val="95000"/>
                    <a:lumOff val="5000"/>
                  </a:schemeClr>
                </a:solidFill>
                <a:latin typeface="Helvetica" pitchFamily="2" charset="0"/>
              </a:defRPr>
            </a:lvl1pPr>
            <a:lvl2pPr>
              <a:defRPr/>
            </a:lvl2pPr>
            <a:lvl3pPr>
              <a:defRPr/>
            </a:lvl3pPr>
            <a:lvl4pPr>
              <a:defRPr/>
            </a:lvl4pPr>
            <a:lvl5pPr>
              <a:defRPr/>
            </a:lvl5pPr>
          </a:lstStyle>
          <a:p>
            <a:pPr lvl="0"/>
            <a:r>
              <a:rPr lang="en-AU" noProof="0" dirty="0"/>
              <a:t>You can put some kind of introductory or covering statement on this side.</a:t>
            </a:r>
          </a:p>
        </p:txBody>
      </p:sp>
      <p:sp>
        <p:nvSpPr>
          <p:cNvPr id="9"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4539179" y="1791565"/>
            <a:ext cx="6795359" cy="4448415"/>
          </a:xfrm>
        </p:spPr>
        <p:txBody>
          <a:bodyPr lIns="90000">
            <a:normAutofit/>
          </a:bodyPr>
          <a:lstStyle>
            <a:lvl1pPr marL="0" marR="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sz="2400" b="0" i="0">
                <a:latin typeface="Helvetica" pitchFamily="2" charset="0"/>
              </a:defRPr>
            </a:lvl1pPr>
            <a:lvl2pPr>
              <a:spcAft>
                <a:spcPts val="1200"/>
              </a:spcAft>
              <a:defRPr sz="2400" b="0" i="0"/>
            </a:lvl2pPr>
            <a:lvl3pPr>
              <a:spcAft>
                <a:spcPts val="1200"/>
              </a:spcAft>
              <a:defRPr sz="2400" b="0" i="0"/>
            </a:lvl3pPr>
            <a:lvl4pPr>
              <a:spcAft>
                <a:spcPts val="1200"/>
              </a:spcAft>
              <a:defRPr sz="2400" b="0" i="0"/>
            </a:lvl4pPr>
            <a:lvl5pPr>
              <a:spcAft>
                <a:spcPts val="1200"/>
              </a:spcAft>
              <a:defRPr sz="2400"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4"/>
            <a:ext cx="11408408" cy="976094"/>
          </a:xfrm>
        </p:spPr>
        <p:txBody>
          <a:bodyPr anchor="t" anchorCtr="0">
            <a:normAutofit/>
          </a:bodyPr>
          <a:lstStyle>
            <a:lvl1pPr algn="ctr">
              <a:defRPr sz="5400" b="1" i="0">
                <a:solidFill>
                  <a:srgbClr val="229CD0"/>
                </a:solidFill>
                <a:latin typeface="Helvetica" pitchFamily="2" charset="0"/>
              </a:defRPr>
            </a:lvl1pPr>
          </a:lstStyle>
          <a:p>
            <a:r>
              <a:rPr lang="en-AU" noProof="0" dirty="0"/>
              <a:t>Split Layout Slide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userDrawn="1"/>
        </p:nvSpPr>
        <p:spPr>
          <a:xfrm>
            <a:off x="734291" y="657726"/>
            <a:ext cx="5721926" cy="4852486"/>
          </a:xfrm>
          <a:prstGeom prst="rect">
            <a:avLst/>
          </a:prstGeom>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lang="en-AU" sz="3600" b="1" i="0" kern="1200" dirty="0">
                <a:solidFill>
                  <a:srgbClr val="229CD0"/>
                </a:solidFill>
                <a:latin typeface="Helvetica" pitchFamily="2" charset="0"/>
                <a:ea typeface="Helvetica" charset="0"/>
                <a:cs typeface="Helvetica" charset="0"/>
              </a:defRPr>
            </a:lvl1pPr>
          </a:lstStyle>
          <a:p>
            <a:r>
              <a:rPr lang="en-US" sz="7200"/>
              <a:t>Questions?</a:t>
            </a:r>
          </a:p>
        </p:txBody>
      </p:sp>
      <p:sp>
        <p:nvSpPr>
          <p:cNvPr id="16"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6937513" y="3655550"/>
            <a:ext cx="4469582" cy="595607"/>
          </a:xfrm>
        </p:spPr>
        <p:txBody>
          <a:bodyPr anchor="ctr" anchorCtr="0">
            <a:normAutofit/>
          </a:bodyPr>
          <a:lstStyle>
            <a:lvl1pPr algn="ctr">
              <a:defRPr lang="en-AU" sz="3200" b="1" i="0" dirty="0">
                <a:solidFill>
                  <a:srgbClr val="229CD0"/>
                </a:solidFill>
                <a:latin typeface="Helvetica" pitchFamily="2" charset="0"/>
              </a:defRPr>
            </a:lvl1pPr>
          </a:lstStyle>
          <a:p>
            <a:r>
              <a:rPr lang="en-US" dirty="0"/>
              <a:t>Presenter Name</a:t>
            </a:r>
            <a:endParaRPr lang="en-AU" dirty="0"/>
          </a:p>
        </p:txBody>
      </p:sp>
      <p:sp>
        <p:nvSpPr>
          <p:cNvPr id="17" name="Picture Placeholder 8">
            <a:extLst>
              <a:ext uri="{FF2B5EF4-FFF2-40B4-BE49-F238E27FC236}">
                <a16:creationId xmlns:a16="http://schemas.microsoft.com/office/drawing/2014/main" id="{2DF14112-10F2-4A1F-8E84-625C042A78AF}"/>
              </a:ext>
            </a:extLst>
          </p:cNvPr>
          <p:cNvSpPr>
            <a:spLocks noGrp="1"/>
          </p:cNvSpPr>
          <p:nvPr>
            <p:ph type="pic" sz="quarter" idx="14" hasCustomPrompt="1"/>
          </p:nvPr>
        </p:nvSpPr>
        <p:spPr>
          <a:xfrm>
            <a:off x="7991019" y="1090863"/>
            <a:ext cx="2362570" cy="241911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a:t>Click icon to add image of </a:t>
            </a:r>
            <a:r>
              <a:rPr lang="en-AU" err="1"/>
              <a:t>presentere</a:t>
            </a:r>
            <a:endParaRPr lang="en-AU"/>
          </a:p>
        </p:txBody>
      </p:sp>
      <p:sp>
        <p:nvSpPr>
          <p:cNvPr id="18" name="Text Placeholder 4">
            <a:extLst>
              <a:ext uri="{FF2B5EF4-FFF2-40B4-BE49-F238E27FC236}">
                <a16:creationId xmlns:a16="http://schemas.microsoft.com/office/drawing/2014/main" id="{25C71223-B66B-BB40-A053-13AAD1D33FF6}"/>
              </a:ext>
            </a:extLst>
          </p:cNvPr>
          <p:cNvSpPr>
            <a:spLocks noGrp="1"/>
          </p:cNvSpPr>
          <p:nvPr>
            <p:ph type="body" sz="quarter" idx="15" hasCustomPrompt="1"/>
          </p:nvPr>
        </p:nvSpPr>
        <p:spPr>
          <a:xfrm>
            <a:off x="6930188" y="4247064"/>
            <a:ext cx="4476907" cy="1084262"/>
          </a:xfrm>
        </p:spPr>
        <p:txBody>
          <a:bodyPr anchor="t">
            <a:normAutofit/>
          </a:bodyPr>
          <a:lstStyle>
            <a:lvl1pPr algn="ctr">
              <a:spcBef>
                <a:spcPts val="0"/>
              </a:spcBef>
              <a:defRPr sz="2400" b="0" i="0" spc="0">
                <a:latin typeface="Helvetica" pitchFamily="2" charset="0"/>
              </a:defRPr>
            </a:lvl1pPr>
          </a:lstStyle>
          <a:p>
            <a:pPr lvl="0"/>
            <a:r>
              <a:rPr lang="en-US" dirty="0"/>
              <a:t>Presenter Title or Description</a:t>
            </a:r>
          </a:p>
          <a:p>
            <a:pPr lvl="0"/>
            <a:r>
              <a:rPr lang="en-US" dirty="0"/>
              <a:t>Presenter </a:t>
            </a:r>
            <a:r>
              <a:rPr lang="en-US" dirty="0" err="1"/>
              <a:t>Organisation</a:t>
            </a:r>
            <a:endParaRPr lang="en-US" dirty="0"/>
          </a:p>
        </p:txBody>
      </p:sp>
      <p:sp>
        <p:nvSpPr>
          <p:cNvPr id="5" name="Text Placeholder 4"/>
          <p:cNvSpPr>
            <a:spLocks noGrp="1"/>
          </p:cNvSpPr>
          <p:nvPr>
            <p:ph type="body" sz="quarter" idx="16" hasCustomPrompt="1"/>
          </p:nvPr>
        </p:nvSpPr>
        <p:spPr>
          <a:xfrm>
            <a:off x="112713" y="5673265"/>
            <a:ext cx="11934825" cy="754062"/>
          </a:xfrm>
        </p:spPr>
        <p:txBody>
          <a:bodyPr anchor="ctr" anchorCtr="0">
            <a:normAutofit/>
          </a:bodyPr>
          <a:lstStyle>
            <a:lvl1pPr marL="0" marR="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sz="2400" b="1"/>
            </a:lvl1pPr>
          </a:lstStyle>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en-US" dirty="0"/>
              <a:t>Resources for this workshop: </a:t>
            </a:r>
            <a:r>
              <a:rPr lang="en-US" b="1" i="0" dirty="0" err="1">
                <a:latin typeface="Helvetica" pitchFamily="2" charset="0"/>
              </a:rPr>
              <a:t>www.rlc.org.au</a:t>
            </a:r>
            <a:r>
              <a:rPr lang="en-US" b="1" i="0" dirty="0">
                <a:latin typeface="Helvetica" pitchFamily="2" charset="0"/>
              </a:rPr>
              <a:t>/training/resources/</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s - no link">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userDrawn="1"/>
        </p:nvSpPr>
        <p:spPr>
          <a:xfrm>
            <a:off x="734291" y="657725"/>
            <a:ext cx="5721926" cy="5582653"/>
          </a:xfrm>
          <a:prstGeom prst="rect">
            <a:avLst/>
          </a:prstGeom>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lang="en-AU" sz="3600" b="1" i="0" kern="1200" dirty="0">
                <a:solidFill>
                  <a:srgbClr val="229CD0"/>
                </a:solidFill>
                <a:latin typeface="Helvetica" pitchFamily="2" charset="0"/>
                <a:ea typeface="Helvetica" charset="0"/>
                <a:cs typeface="Helvetica" charset="0"/>
              </a:defRPr>
            </a:lvl1pPr>
          </a:lstStyle>
          <a:p>
            <a:r>
              <a:rPr lang="en-US" sz="7200"/>
              <a:t>Questions?</a:t>
            </a:r>
          </a:p>
        </p:txBody>
      </p:sp>
      <p:sp>
        <p:nvSpPr>
          <p:cNvPr id="16"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6937513" y="4136813"/>
            <a:ext cx="4469582" cy="595607"/>
          </a:xfrm>
        </p:spPr>
        <p:txBody>
          <a:bodyPr anchor="ctr" anchorCtr="0">
            <a:normAutofit/>
          </a:bodyPr>
          <a:lstStyle>
            <a:lvl1pPr algn="ctr">
              <a:defRPr lang="en-AU" sz="3200" b="1" i="0" dirty="0">
                <a:solidFill>
                  <a:srgbClr val="229CD0"/>
                </a:solidFill>
                <a:latin typeface="Helvetica" pitchFamily="2" charset="0"/>
              </a:defRPr>
            </a:lvl1pPr>
          </a:lstStyle>
          <a:p>
            <a:r>
              <a:rPr lang="en-US" dirty="0"/>
              <a:t>Presenter Name</a:t>
            </a:r>
            <a:endParaRPr lang="en-AU" dirty="0"/>
          </a:p>
        </p:txBody>
      </p:sp>
      <p:sp>
        <p:nvSpPr>
          <p:cNvPr id="17" name="Picture Placeholder 8">
            <a:extLst>
              <a:ext uri="{FF2B5EF4-FFF2-40B4-BE49-F238E27FC236}">
                <a16:creationId xmlns:a16="http://schemas.microsoft.com/office/drawing/2014/main" id="{2DF14112-10F2-4A1F-8E84-625C042A78AF}"/>
              </a:ext>
            </a:extLst>
          </p:cNvPr>
          <p:cNvSpPr>
            <a:spLocks noGrp="1"/>
          </p:cNvSpPr>
          <p:nvPr>
            <p:ph type="pic" sz="quarter" idx="14" hasCustomPrompt="1"/>
          </p:nvPr>
        </p:nvSpPr>
        <p:spPr>
          <a:xfrm>
            <a:off x="7991019" y="1572126"/>
            <a:ext cx="2362570" cy="241911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a:t>Click icon to add image of </a:t>
            </a:r>
            <a:r>
              <a:rPr lang="en-AU" err="1"/>
              <a:t>presentere</a:t>
            </a:r>
            <a:endParaRPr lang="en-AU"/>
          </a:p>
        </p:txBody>
      </p:sp>
      <p:sp>
        <p:nvSpPr>
          <p:cNvPr id="18" name="Text Placeholder 4">
            <a:extLst>
              <a:ext uri="{FF2B5EF4-FFF2-40B4-BE49-F238E27FC236}">
                <a16:creationId xmlns:a16="http://schemas.microsoft.com/office/drawing/2014/main" id="{25C71223-B66B-BB40-A053-13AAD1D33FF6}"/>
              </a:ext>
            </a:extLst>
          </p:cNvPr>
          <p:cNvSpPr>
            <a:spLocks noGrp="1"/>
          </p:cNvSpPr>
          <p:nvPr>
            <p:ph type="body" sz="quarter" idx="15" hasCustomPrompt="1"/>
          </p:nvPr>
        </p:nvSpPr>
        <p:spPr>
          <a:xfrm>
            <a:off x="6930188" y="4728327"/>
            <a:ext cx="4476907" cy="1078915"/>
          </a:xfrm>
        </p:spPr>
        <p:txBody>
          <a:bodyPr anchor="t">
            <a:normAutofit/>
          </a:bodyPr>
          <a:lstStyle>
            <a:lvl1pPr algn="ctr">
              <a:spcBef>
                <a:spcPts val="0"/>
              </a:spcBef>
              <a:defRPr sz="2400" b="0" i="0" spc="0">
                <a:latin typeface="Helvetica" pitchFamily="2" charset="0"/>
              </a:defRPr>
            </a:lvl1pPr>
          </a:lstStyle>
          <a:p>
            <a:pPr lvl="0"/>
            <a:r>
              <a:rPr lang="en-US" dirty="0"/>
              <a:t>Presenter Title or Description</a:t>
            </a:r>
          </a:p>
          <a:p>
            <a:pPr lvl="0"/>
            <a:r>
              <a:rPr lang="en-US" dirty="0"/>
              <a:t>Presenter </a:t>
            </a:r>
            <a:r>
              <a:rPr lang="en-US" dirty="0" err="1"/>
              <a:t>Organisation</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6E25DEDA-CBA5-8F4A-B549-C99DF9A6691C}"/>
              </a:ext>
            </a:extLst>
          </p:cNvPr>
          <p:cNvSpPr/>
          <p:nvPr userDrawn="1"/>
        </p:nvSpPr>
        <p:spPr>
          <a:xfrm>
            <a:off x="483847" y="-2200487"/>
            <a:ext cx="11258974" cy="11258974"/>
          </a:xfrm>
          <a:prstGeom prst="ellipse">
            <a:avLst/>
          </a:prstGeom>
          <a:solidFill>
            <a:srgbClr val="229CD0">
              <a:alpha val="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4"/>
          <p:cNvSpPr>
            <a:spLocks noGrp="1"/>
          </p:cNvSpPr>
          <p:nvPr>
            <p:ph type="body" sz="quarter" idx="16" hasCustomPrompt="1"/>
          </p:nvPr>
        </p:nvSpPr>
        <p:spPr>
          <a:xfrm>
            <a:off x="112713" y="3443347"/>
            <a:ext cx="11934825" cy="754062"/>
          </a:xfrm>
        </p:spPr>
        <p:txBody>
          <a:bodyPr anchor="t" anchorCtr="0">
            <a:normAutofit/>
          </a:bodyPr>
          <a:lstStyle>
            <a:lvl1pPr marL="0" marR="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sz="3600" b="1">
                <a:solidFill>
                  <a:srgbClr val="229CD0"/>
                </a:solidFill>
              </a:defRPr>
            </a:lvl1pPr>
          </a:lstStyle>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en-US" b="1" i="0" dirty="0" err="1">
                <a:latin typeface="Helvetica" pitchFamily="2" charset="0"/>
              </a:rPr>
              <a:t>www.rlc.org.au</a:t>
            </a:r>
            <a:r>
              <a:rPr lang="en-US" b="1" i="0" dirty="0">
                <a:latin typeface="Helvetica" pitchFamily="2" charset="0"/>
              </a:rPr>
              <a:t>/training/resources/police</a:t>
            </a:r>
            <a:endParaRPr lang="en-US" dirty="0"/>
          </a:p>
        </p:txBody>
      </p:sp>
      <p:sp>
        <p:nvSpPr>
          <p:cNvPr id="3" name="TextBox 2"/>
          <p:cNvSpPr txBox="1"/>
          <p:nvPr userDrawn="1"/>
        </p:nvSpPr>
        <p:spPr>
          <a:xfrm>
            <a:off x="0" y="2759243"/>
            <a:ext cx="12192000" cy="769441"/>
          </a:xfrm>
          <a:prstGeom prst="rect">
            <a:avLst/>
          </a:prstGeom>
          <a:noFill/>
        </p:spPr>
        <p:txBody>
          <a:bodyPr wrap="square" rtlCol="0">
            <a:spAutoFit/>
          </a:bodyPr>
          <a:lstStyle/>
          <a:p>
            <a:pPr algn="ctr"/>
            <a:r>
              <a:rPr lang="en-US" sz="4400" b="1" i="0">
                <a:solidFill>
                  <a:schemeClr val="tx1">
                    <a:lumMod val="90000"/>
                    <a:lumOff val="10000"/>
                  </a:schemeClr>
                </a:solidFill>
                <a:latin typeface="Helvetica" charset="0"/>
                <a:ea typeface="Helvetica" charset="0"/>
                <a:cs typeface="Helvetica" charset="0"/>
              </a:rPr>
              <a:t>Resources for this workshop:</a:t>
            </a:r>
          </a:p>
        </p:txBody>
      </p:sp>
    </p:spTree>
    <p:extLst>
      <p:ext uri="{BB962C8B-B14F-4D97-AF65-F5344CB8AC3E}">
        <p14:creationId xmlns:p14="http://schemas.microsoft.com/office/powerpoint/2010/main" val="1177613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efore You Go">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498190" y="-185471"/>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8">
            <a:extLst>
              <a:ext uri="{FF2B5EF4-FFF2-40B4-BE49-F238E27FC236}">
                <a16:creationId xmlns:a16="http://schemas.microsoft.com/office/drawing/2014/main" id="{2DF14112-10F2-4A1F-8E84-625C042A78AF}"/>
              </a:ext>
            </a:extLst>
          </p:cNvPr>
          <p:cNvSpPr>
            <a:spLocks noGrp="1" noChangeAspect="1"/>
          </p:cNvSpPr>
          <p:nvPr>
            <p:ph type="pic" sz="quarter" idx="14" hasCustomPrompt="1"/>
          </p:nvPr>
        </p:nvSpPr>
        <p:spPr>
          <a:xfrm>
            <a:off x="2982916" y="3587807"/>
            <a:ext cx="1824360" cy="186802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a:t>Click icon to add image of </a:t>
            </a:r>
            <a:r>
              <a:rPr lang="en-AU" err="1"/>
              <a:t>spresentere</a:t>
            </a:r>
            <a:endParaRPr lang="en-AU"/>
          </a:p>
        </p:txBody>
      </p:sp>
      <p:sp>
        <p:nvSpPr>
          <p:cNvPr id="3" name="Title 2"/>
          <p:cNvSpPr>
            <a:spLocks noGrp="1"/>
          </p:cNvSpPr>
          <p:nvPr>
            <p:ph type="title" hasCustomPrompt="1"/>
          </p:nvPr>
        </p:nvSpPr>
        <p:spPr>
          <a:xfrm>
            <a:off x="935301" y="814835"/>
            <a:ext cx="10296000" cy="887360"/>
          </a:xfrm>
        </p:spPr>
        <p:txBody>
          <a:bodyPr/>
          <a:lstStyle/>
          <a:p>
            <a:r>
              <a:rPr lang="en-US" dirty="0"/>
              <a:t>Before You Go</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e Can Come To You">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498190" y="-185471"/>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hasCustomPrompt="1"/>
          </p:nvPr>
        </p:nvSpPr>
        <p:spPr>
          <a:xfrm>
            <a:off x="935301" y="814835"/>
            <a:ext cx="10296000" cy="887360"/>
          </a:xfrm>
        </p:spPr>
        <p:txBody>
          <a:bodyPr/>
          <a:lstStyle/>
          <a:p>
            <a:r>
              <a:rPr lang="en-US" dirty="0"/>
              <a:t>We Can Come To You</a:t>
            </a:r>
          </a:p>
        </p:txBody>
      </p:sp>
      <p:sp>
        <p:nvSpPr>
          <p:cNvPr id="12" name="Picture Placeholder 8">
            <a:extLst>
              <a:ext uri="{FF2B5EF4-FFF2-40B4-BE49-F238E27FC236}">
                <a16:creationId xmlns:a16="http://schemas.microsoft.com/office/drawing/2014/main" id="{2DF14112-10F2-4A1F-8E84-625C042A78AF}"/>
              </a:ext>
            </a:extLst>
          </p:cNvPr>
          <p:cNvSpPr>
            <a:spLocks noGrp="1" noChangeAspect="1"/>
          </p:cNvSpPr>
          <p:nvPr>
            <p:ph type="pic" sz="quarter" idx="14" hasCustomPrompt="1"/>
          </p:nvPr>
        </p:nvSpPr>
        <p:spPr>
          <a:xfrm>
            <a:off x="3057116" y="4465769"/>
            <a:ext cx="1824360" cy="186802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a:t>Click icon to add image of </a:t>
            </a:r>
            <a:r>
              <a:rPr lang="en-AU" err="1"/>
              <a:t>spresentere</a:t>
            </a:r>
            <a:endParaRPr lang="en-A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2001" y="-3"/>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en-AU" noProof="0">
              <a:solidFill>
                <a:srgbClr val="229CD0"/>
              </a:solidFill>
            </a:endParaRPr>
          </a:p>
        </p:txBody>
      </p:sp>
      <p:sp>
        <p:nvSpPr>
          <p:cNvPr id="2" name="TextBox 1">
            <a:extLst>
              <a:ext uri="{FF2B5EF4-FFF2-40B4-BE49-F238E27FC236}">
                <a16:creationId xmlns:a16="http://schemas.microsoft.com/office/drawing/2014/main" id="{B196D528-3F8C-4131-B8C8-D41C96117732}"/>
              </a:ext>
            </a:extLst>
          </p:cNvPr>
          <p:cNvSpPr txBox="1"/>
          <p:nvPr userDrawn="1"/>
        </p:nvSpPr>
        <p:spPr>
          <a:xfrm>
            <a:off x="886021" y="2921165"/>
            <a:ext cx="7434468" cy="1015663"/>
          </a:xfrm>
          <a:prstGeom prst="rect">
            <a:avLst/>
          </a:prstGeom>
          <a:noFill/>
        </p:spPr>
        <p:txBody>
          <a:bodyPr wrap="none" rtlCol="0" anchor="ctr" anchorCtr="0">
            <a:noAutofit/>
          </a:bodyPr>
          <a:lstStyle/>
          <a:p>
            <a:r>
              <a:rPr lang="en-AU" sz="6000" b="1" i="0" kern="1200">
                <a:solidFill>
                  <a:schemeClr val="bg1"/>
                </a:solidFill>
                <a:latin typeface="Helvetica" charset="0"/>
                <a:ea typeface="Helvetica" charset="0"/>
                <a:cs typeface="Helvetica" charset="0"/>
              </a:rPr>
              <a:t>Thank you</a:t>
            </a:r>
          </a:p>
        </p:txBody>
      </p:sp>
      <p:sp>
        <p:nvSpPr>
          <p:cNvPr id="13" name="Oval 12">
            <a:extLst>
              <a:ext uri="{FF2B5EF4-FFF2-40B4-BE49-F238E27FC236}">
                <a16:creationId xmlns:a16="http://schemas.microsoft.com/office/drawing/2014/main" id="{6E25DEDA-CBA5-8F4A-B549-C99DF9A6691C}"/>
              </a:ext>
            </a:extLst>
          </p:cNvPr>
          <p:cNvSpPr/>
          <p:nvPr userDrawn="1"/>
        </p:nvSpPr>
        <p:spPr>
          <a:xfrm>
            <a:off x="4603255"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E25DEDA-CBA5-8F4A-B549-C99DF9A6691C}"/>
              </a:ext>
            </a:extLst>
          </p:cNvPr>
          <p:cNvSpPr/>
          <p:nvPr userDrawn="1"/>
        </p:nvSpPr>
        <p:spPr>
          <a:xfrm>
            <a:off x="6340350" y="-177801"/>
            <a:ext cx="16478250" cy="1647825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1411F6A-B2DA-8144-BA97-357E7C6EDB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93495" y="5403158"/>
            <a:ext cx="4122834" cy="1167942"/>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umbered List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B205D1-9CBC-004D-8682-ADEFB792C1C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ctr"/>
          <a:lstStyle>
            <a:lvl1pPr algn="ctr">
              <a:defRPr sz="5400" b="1" i="0">
                <a:solidFill>
                  <a:schemeClr val="bg1"/>
                </a:solidFill>
                <a:latin typeface="Helvetica" pitchFamily="2" charset="0"/>
              </a:defRPr>
            </a:lvl1pPr>
          </a:lstStyle>
          <a:p>
            <a:r>
              <a:rPr lang="en-AU" noProof="0" dirty="0"/>
              <a:t>Title of List</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514350" marR="0" indent="-514350" algn="l" defTabSz="914400" rtl="0" eaLnBrk="1" fontAlgn="auto" latinLnBrk="0" hangingPunct="1">
              <a:lnSpc>
                <a:spcPct val="150000"/>
              </a:lnSpc>
              <a:spcBef>
                <a:spcPts val="500"/>
              </a:spcBef>
              <a:spcAft>
                <a:spcPts val="0"/>
              </a:spcAft>
              <a:buClrTx/>
              <a:buSzTx/>
              <a:buFont typeface="Arial" panose="020B0604020202020204" pitchFamily="34" charset="0"/>
              <a:buAutoNum type="arabicPeriod"/>
              <a:tabLst/>
              <a:defRPr sz="3600">
                <a:solidFill>
                  <a:schemeClr val="bg1"/>
                </a:solidFill>
                <a:latin typeface="Helvetica" pitchFamily="2" charset="0"/>
              </a:defRPr>
            </a:lvl1pPr>
            <a:lvl2pPr>
              <a:defRPr/>
            </a:lvl2pPr>
            <a:lvl3pPr>
              <a:defRPr/>
            </a:lvl3pPr>
            <a:lvl4pPr>
              <a:defRPr/>
            </a:lvl4pPr>
            <a:lvl5pPr>
              <a:defRPr/>
            </a:lvl5pPr>
          </a:lstStyle>
          <a:p>
            <a:pPr lvl="0"/>
            <a:r>
              <a:rPr lang="en-AU" noProof="0" dirty="0"/>
              <a:t>First item in list</a:t>
            </a:r>
          </a:p>
          <a:p>
            <a:pPr lvl="0"/>
            <a:r>
              <a:rPr lang="en-AU" noProof="0" dirty="0"/>
              <a:t>Second item in list</a:t>
            </a:r>
          </a:p>
          <a:p>
            <a:pPr lvl="0"/>
            <a:r>
              <a:rPr lang="en-AU" noProof="0" dirty="0"/>
              <a:t>Third item in list</a:t>
            </a:r>
          </a:p>
          <a:p>
            <a:pPr lvl="0"/>
            <a:r>
              <a:rPr lang="en-AU" noProof="0" dirty="0"/>
              <a:t>Fourth item in list</a:t>
            </a:r>
          </a:p>
          <a:p>
            <a:pPr lvl="0"/>
            <a:r>
              <a:rPr lang="en-AU" noProof="0" dirty="0"/>
              <a:t>Fifth item in list</a:t>
            </a:r>
          </a:p>
        </p:txBody>
      </p:sp>
      <p:sp>
        <p:nvSpPr>
          <p:cNvPr id="5" name="Oval 4">
            <a:extLst>
              <a:ext uri="{FF2B5EF4-FFF2-40B4-BE49-F238E27FC236}">
                <a16:creationId xmlns:a16="http://schemas.microsoft.com/office/drawing/2014/main" id="{6E25DEDA-CBA5-8F4A-B549-C99DF9A6691C}"/>
              </a:ext>
            </a:extLst>
          </p:cNvPr>
          <p:cNvSpPr/>
          <p:nvPr userDrawn="1"/>
        </p:nvSpPr>
        <p:spPr>
          <a:xfrm>
            <a:off x="6020561"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E25DEDA-CBA5-8F4A-B549-C99DF9A6691C}"/>
              </a:ext>
            </a:extLst>
          </p:cNvPr>
          <p:cNvSpPr/>
          <p:nvPr userDrawn="1"/>
        </p:nvSpPr>
        <p:spPr>
          <a:xfrm>
            <a:off x="7757656"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er">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990620" y="4077050"/>
            <a:ext cx="10360132" cy="887360"/>
          </a:xfrm>
        </p:spPr>
        <p:txBody>
          <a:bodyPr anchor="ctr" anchorCtr="0">
            <a:normAutofit/>
          </a:bodyPr>
          <a:lstStyle>
            <a:lvl1pPr algn="ctr">
              <a:defRPr lang="en-AU" sz="3600" b="1" i="0" dirty="0">
                <a:solidFill>
                  <a:srgbClr val="229CD0"/>
                </a:solidFill>
                <a:latin typeface="Helvetica" pitchFamily="2" charset="0"/>
              </a:defRPr>
            </a:lvl1pPr>
          </a:lstStyle>
          <a:p>
            <a:r>
              <a:rPr lang="en-US" dirty="0"/>
              <a:t>Presenter Name</a:t>
            </a:r>
            <a:endParaRPr lang="en-AU" dirty="0"/>
          </a:p>
        </p:txBody>
      </p:sp>
      <p:sp>
        <p:nvSpPr>
          <p:cNvPr id="7" name="Picture Placeholder 8">
            <a:extLst>
              <a:ext uri="{FF2B5EF4-FFF2-40B4-BE49-F238E27FC236}">
                <a16:creationId xmlns:a16="http://schemas.microsoft.com/office/drawing/2014/main" id="{2DF14112-10F2-4A1F-8E84-625C042A78AF}"/>
              </a:ext>
            </a:extLst>
          </p:cNvPr>
          <p:cNvSpPr>
            <a:spLocks noGrp="1"/>
          </p:cNvSpPr>
          <p:nvPr>
            <p:ph type="pic" sz="quarter" idx="14" hasCustomPrompt="1"/>
          </p:nvPr>
        </p:nvSpPr>
        <p:spPr>
          <a:xfrm>
            <a:off x="4847228" y="1366787"/>
            <a:ext cx="2646916" cy="2710263"/>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a:t>Click icon to add image of presenter</a:t>
            </a:r>
          </a:p>
        </p:txBody>
      </p:sp>
      <p:sp>
        <p:nvSpPr>
          <p:cNvPr id="5" name="Text Placeholder 4">
            <a:extLst>
              <a:ext uri="{FF2B5EF4-FFF2-40B4-BE49-F238E27FC236}">
                <a16:creationId xmlns:a16="http://schemas.microsoft.com/office/drawing/2014/main" id="{25C71223-B66B-BB40-A053-13AAD1D33FF6}"/>
              </a:ext>
            </a:extLst>
          </p:cNvPr>
          <p:cNvSpPr>
            <a:spLocks noGrp="1"/>
          </p:cNvSpPr>
          <p:nvPr>
            <p:ph type="body" sz="quarter" idx="15" hasCustomPrompt="1"/>
          </p:nvPr>
        </p:nvSpPr>
        <p:spPr>
          <a:xfrm>
            <a:off x="978429" y="4964410"/>
            <a:ext cx="10384516" cy="1084262"/>
          </a:xfrm>
        </p:spPr>
        <p:txBody>
          <a:bodyPr anchor="t">
            <a:normAutofit/>
          </a:bodyPr>
          <a:lstStyle>
            <a:lvl1pPr algn="ctr">
              <a:spcBef>
                <a:spcPts val="0"/>
              </a:spcBef>
              <a:defRPr sz="2800" b="0" i="0" spc="0">
                <a:latin typeface="Helvetica" pitchFamily="2" charset="0"/>
              </a:defRPr>
            </a:lvl1pPr>
          </a:lstStyle>
          <a:p>
            <a:pPr lvl="0"/>
            <a:r>
              <a:rPr lang="en-US" dirty="0"/>
              <a:t>Presenter Title or Description</a:t>
            </a:r>
          </a:p>
          <a:p>
            <a:pPr lvl="0"/>
            <a:r>
              <a:rPr lang="en-US" dirty="0"/>
              <a:t>Presenter </a:t>
            </a:r>
            <a:r>
              <a:rPr lang="en-US" dirty="0" err="1"/>
              <a:t>Organisation</a:t>
            </a:r>
            <a:endParaRPr lang="en-US" dirty="0"/>
          </a:p>
        </p:txBody>
      </p:sp>
      <p:sp>
        <p:nvSpPr>
          <p:cNvPr id="6" name="Oval 5">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4854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ed list -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B205D1-9CBC-004D-8682-ADEFB792C1C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ctr"/>
          <a:lstStyle>
            <a:lvl1pPr algn="ctr">
              <a:defRPr sz="5400" b="1" i="0">
                <a:solidFill>
                  <a:schemeClr val="bg1"/>
                </a:solidFill>
                <a:latin typeface="Helvetica" pitchFamily="2" charset="0"/>
              </a:defRPr>
            </a:lvl1pPr>
          </a:lstStyle>
          <a:p>
            <a:r>
              <a:rPr lang="en-AU" noProof="0" dirty="0"/>
              <a:t>Title of List</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514350" marR="0" indent="-514350" algn="l" defTabSz="914400" rtl="0" eaLnBrk="1" fontAlgn="auto" latinLnBrk="0" hangingPunct="1">
              <a:lnSpc>
                <a:spcPct val="150000"/>
              </a:lnSpc>
              <a:spcBef>
                <a:spcPts val="500"/>
              </a:spcBef>
              <a:spcAft>
                <a:spcPts val="0"/>
              </a:spcAft>
              <a:buClrTx/>
              <a:buSzPct val="125000"/>
              <a:buFont typeface="Arial" charset="0"/>
              <a:buChar char="•"/>
              <a:tabLst/>
              <a:defRPr sz="3600">
                <a:solidFill>
                  <a:schemeClr val="bg1"/>
                </a:solidFill>
                <a:latin typeface="Helvetica" pitchFamily="2" charset="0"/>
              </a:defRPr>
            </a:lvl1pPr>
            <a:lvl2pPr>
              <a:defRPr/>
            </a:lvl2pPr>
            <a:lvl3pPr>
              <a:defRPr/>
            </a:lvl3pPr>
            <a:lvl4pPr>
              <a:defRPr/>
            </a:lvl4pPr>
            <a:lvl5pPr>
              <a:defRPr/>
            </a:lvl5pPr>
          </a:lstStyle>
          <a:p>
            <a:pPr lvl="0"/>
            <a:r>
              <a:rPr lang="en-AU" noProof="0" dirty="0"/>
              <a:t>First item in list</a:t>
            </a:r>
          </a:p>
          <a:p>
            <a:pPr lvl="0"/>
            <a:r>
              <a:rPr lang="en-AU" noProof="0" dirty="0"/>
              <a:t>Second item in list</a:t>
            </a:r>
          </a:p>
          <a:p>
            <a:pPr lvl="0"/>
            <a:r>
              <a:rPr lang="en-AU" noProof="0" dirty="0"/>
              <a:t>Third item in list</a:t>
            </a:r>
          </a:p>
          <a:p>
            <a:pPr lvl="0"/>
            <a:r>
              <a:rPr lang="en-AU" noProof="0" dirty="0"/>
              <a:t>Fourth item in list</a:t>
            </a:r>
          </a:p>
          <a:p>
            <a:pPr lvl="0"/>
            <a:r>
              <a:rPr lang="en-AU" noProof="0" dirty="0"/>
              <a:t>Fifth item in list</a:t>
            </a:r>
          </a:p>
        </p:txBody>
      </p:sp>
      <p:sp>
        <p:nvSpPr>
          <p:cNvPr id="5" name="Oval 4">
            <a:extLst>
              <a:ext uri="{FF2B5EF4-FFF2-40B4-BE49-F238E27FC236}">
                <a16:creationId xmlns:a16="http://schemas.microsoft.com/office/drawing/2014/main" id="{6E25DEDA-CBA5-8F4A-B549-C99DF9A6691C}"/>
              </a:ext>
            </a:extLst>
          </p:cNvPr>
          <p:cNvSpPr/>
          <p:nvPr userDrawn="1"/>
        </p:nvSpPr>
        <p:spPr>
          <a:xfrm>
            <a:off x="6020561"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E25DEDA-CBA5-8F4A-B549-C99DF9A6691C}"/>
              </a:ext>
            </a:extLst>
          </p:cNvPr>
          <p:cNvSpPr/>
          <p:nvPr userDrawn="1"/>
        </p:nvSpPr>
        <p:spPr>
          <a:xfrm>
            <a:off x="7757656"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576470" y="395066"/>
            <a:ext cx="10888182" cy="887360"/>
          </a:xfrm>
        </p:spPr>
        <p:txBody>
          <a:bodyPr/>
          <a:lstStyle>
            <a:lvl1pPr algn="ctr">
              <a:defRPr b="1" i="0">
                <a:solidFill>
                  <a:srgbClr val="229CD0"/>
                </a:solidFill>
                <a:latin typeface="Helvetica" pitchFamily="2" charset="0"/>
              </a:defRPr>
            </a:lvl1pPr>
          </a:lstStyle>
          <a:p>
            <a:r>
              <a:rPr lang="en-AU" noProof="0" dirty="0"/>
              <a:t>Slide With Two Sections</a:t>
            </a:r>
          </a:p>
        </p:txBody>
      </p:sp>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576469" y="1532415"/>
            <a:ext cx="5139887" cy="4376944"/>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800" b="0" i="0">
                <a:latin typeface="Helvetica" pitchFamily="2" charset="0"/>
              </a:defRPr>
            </a:lvl1pPr>
            <a:lvl2pPr>
              <a:defRPr sz="2400" b="0" i="0"/>
            </a:lvl2pPr>
            <a:lvl3pPr>
              <a:defRPr sz="2400" b="0" i="0"/>
            </a:lvl3pPr>
            <a:lvl4pPr>
              <a:defRPr sz="2400" b="0" i="0"/>
            </a:lvl4pPr>
            <a:lvl5pPr>
              <a:defRPr sz="2400"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p:txBody>
      </p:sp>
      <p:sp>
        <p:nvSpPr>
          <p:cNvPr id="7" name="Content Placeholder 2">
            <a:extLst>
              <a:ext uri="{FF2B5EF4-FFF2-40B4-BE49-F238E27FC236}">
                <a16:creationId xmlns:a16="http://schemas.microsoft.com/office/drawing/2014/main" id="{67A73130-BD65-49F1-9021-B25378530968}"/>
              </a:ext>
            </a:extLst>
          </p:cNvPr>
          <p:cNvSpPr>
            <a:spLocks noGrp="1"/>
          </p:cNvSpPr>
          <p:nvPr>
            <p:ph idx="13" hasCustomPrompt="1"/>
          </p:nvPr>
        </p:nvSpPr>
        <p:spPr>
          <a:xfrm>
            <a:off x="6324765" y="1532415"/>
            <a:ext cx="5139887" cy="4376944"/>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800" b="0" i="0">
                <a:latin typeface="Helvetica" pitchFamily="2" charset="0"/>
              </a:defRPr>
            </a:lvl1pPr>
            <a:lvl2pPr>
              <a:defRPr b="0" i="0"/>
            </a:lvl2pPr>
            <a:lvl3pPr>
              <a:defRPr b="0" i="0"/>
            </a:lvl3pPr>
            <a:lvl4pPr>
              <a:defRPr b="0" i="0"/>
            </a:lvl4pPr>
            <a:lvl5pPr>
              <a:defRPr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p:txBody>
      </p:sp>
    </p:spTree>
    <p:extLst>
      <p:ext uri="{BB962C8B-B14F-4D97-AF65-F5344CB8AC3E}">
        <p14:creationId xmlns:p14="http://schemas.microsoft.com/office/powerpoint/2010/main" val="846504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935301" y="1532415"/>
            <a:ext cx="10296000" cy="4459190"/>
          </a:xfrm>
        </p:spPr>
        <p:txBody>
          <a:bodyPr numCol="2" spcCol="360000"/>
          <a:lstStyle>
            <a:lvl1pPr marL="342900" marR="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sz="2800">
                <a:latin typeface="Helvetica" pitchFamily="2" charset="0"/>
              </a:defRPr>
            </a:lvl1pPr>
            <a:lvl2pPr>
              <a:defRPr/>
            </a:lvl2pPr>
            <a:lvl3pPr>
              <a:defRPr/>
            </a:lvl3pPr>
            <a:lvl4pPr>
              <a:defRPr/>
            </a:lvl4pPr>
            <a:lvl5pPr>
              <a:defRPr/>
            </a:lvl5pPr>
          </a:lstStyle>
          <a:p>
            <a:pPr lvl="0"/>
            <a:r>
              <a:rPr lang="en-AU" noProof="0" dirty="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dirty="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dirty="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dirty="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dirty="0"/>
              <a:t>If you keep adding bullet points, your text will automatically flow across two columns.</a:t>
            </a:r>
          </a:p>
          <a:p>
            <a:pPr lvl="0"/>
            <a:r>
              <a:rPr lang="en-AU" noProof="0" dirty="0"/>
              <a:t>If you keep adding bullet points, your text will automatically flow across two columns.</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28486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935301" y="1532415"/>
            <a:ext cx="10296000" cy="4459189"/>
          </a:xfrm>
        </p:spPr>
        <p:txBody>
          <a:bodyPr numCol="3" spcCol="360000"/>
          <a:lstStyle>
            <a:lvl1pPr>
              <a:defRPr sz="2800" b="0" i="0">
                <a:latin typeface="Helvetica" pitchFamily="2" charset="0"/>
              </a:defRPr>
            </a:lvl1pPr>
            <a:lvl2pPr>
              <a:defRPr sz="2800" b="0" i="0">
                <a:latin typeface="Helvetica" pitchFamily="2" charset="0"/>
              </a:defRPr>
            </a:lvl2pPr>
            <a:lvl3pPr>
              <a:defRPr sz="2800" b="0" i="0">
                <a:latin typeface="Helvetica" pitchFamily="2" charset="0"/>
              </a:defRPr>
            </a:lvl3pPr>
            <a:lvl4pPr>
              <a:defRPr sz="2800" b="0" i="0">
                <a:latin typeface="Helvetica" pitchFamily="2" charset="0"/>
              </a:defRPr>
            </a:lvl4pPr>
            <a:lvl5pPr>
              <a:defRPr sz="2800" b="0" i="0">
                <a:latin typeface="Helvetica" pitchFamily="2" charset="0"/>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AU" noProof="0"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2334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C">
    <p:spTree>
      <p:nvGrpSpPr>
        <p:cNvPr id="1" name=""/>
        <p:cNvGrpSpPr/>
        <p:nvPr/>
      </p:nvGrpSpPr>
      <p:grpSpPr>
        <a:xfrm>
          <a:off x="0" y="0"/>
          <a:ext cx="0" cy="0"/>
          <a:chOff x="0" y="0"/>
          <a:chExt cx="0" cy="0"/>
        </a:xfrm>
      </p:grpSpPr>
      <p:sp>
        <p:nvSpPr>
          <p:cNvPr id="75" name="Picture Placeholder 74">
            <a:extLst>
              <a:ext uri="{FF2B5EF4-FFF2-40B4-BE49-F238E27FC236}">
                <a16:creationId xmlns:a16="http://schemas.microsoft.com/office/drawing/2014/main" id="{3E2304DD-D55D-458E-8153-0D330BDFEFF8}"/>
              </a:ext>
            </a:extLst>
          </p:cNvPr>
          <p:cNvSpPr>
            <a:spLocks noGrp="1"/>
          </p:cNvSpPr>
          <p:nvPr>
            <p:ph type="pic" sz="quarter" idx="13"/>
          </p:nvPr>
        </p:nvSpPr>
        <p:spPr>
          <a:xfrm>
            <a:off x="1" y="1"/>
            <a:ext cx="12204000" cy="6857998"/>
          </a:xfrm>
          <a:solidFill>
            <a:schemeClr val="bg1">
              <a:lumMod val="85000"/>
            </a:schemeClr>
          </a:solidFill>
        </p:spPr>
        <p:txBody>
          <a:bodyPr lIns="360000" tIns="360000" rIns="360000" bIns="360000">
            <a:normAutofit/>
          </a:bodyPr>
          <a:lstStyle>
            <a:lvl1pPr algn="r">
              <a:defRPr sz="1600">
                <a:solidFill>
                  <a:schemeClr val="tx1">
                    <a:lumMod val="50000"/>
                    <a:lumOff val="50000"/>
                  </a:schemeClr>
                </a:solidFill>
              </a:defRPr>
            </a:lvl1pPr>
          </a:lstStyle>
          <a:p>
            <a:r>
              <a:rPr lang="en-US" noProof="0"/>
              <a:t>Click icon to add picture</a:t>
            </a:r>
            <a:endParaRPr lang="en-AU" noProof="0"/>
          </a:p>
        </p:txBody>
      </p:sp>
      <p:sp>
        <p:nvSpPr>
          <p:cNvPr id="73" name="Subtitle 72">
            <a:extLst>
              <a:ext uri="{FF2B5EF4-FFF2-40B4-BE49-F238E27FC236}">
                <a16:creationId xmlns:a16="http://schemas.microsoft.com/office/drawing/2014/main" id="{2993D1DC-23D0-40CA-BA80-0CCA239AC610}"/>
              </a:ext>
            </a:extLst>
          </p:cNvPr>
          <p:cNvSpPr>
            <a:spLocks noGrp="1"/>
          </p:cNvSpPr>
          <p:nvPr>
            <p:ph type="subTitle" idx="1" hasCustomPrompt="1"/>
          </p:nvPr>
        </p:nvSpPr>
        <p:spPr>
          <a:xfrm>
            <a:off x="1" y="0"/>
            <a:ext cx="5910258" cy="6869505"/>
          </a:xfrm>
          <a:custGeom>
            <a:avLst/>
            <a:gdLst>
              <a:gd name="connsiteX0" fmla="*/ 0 w 5729283"/>
              <a:gd name="connsiteY0" fmla="*/ 0 h 6857998"/>
              <a:gd name="connsiteX1" fmla="*/ 4311112 w 5729283"/>
              <a:gd name="connsiteY1" fmla="*/ 0 h 6857998"/>
              <a:gd name="connsiteX2" fmla="*/ 5729283 w 5729283"/>
              <a:gd name="connsiteY2" fmla="*/ 5316930 h 6857998"/>
              <a:gd name="connsiteX3" fmla="*/ 0 w 5729283"/>
              <a:gd name="connsiteY3" fmla="*/ 6857998 h 6857998"/>
              <a:gd name="connsiteX0" fmla="*/ 0 w 5910258"/>
              <a:gd name="connsiteY0" fmla="*/ 0 h 6869505"/>
              <a:gd name="connsiteX1" fmla="*/ 4311112 w 5910258"/>
              <a:gd name="connsiteY1" fmla="*/ 0 h 6869505"/>
              <a:gd name="connsiteX2" fmla="*/ 5910258 w 5910258"/>
              <a:gd name="connsiteY2" fmla="*/ 6869505 h 6869505"/>
              <a:gd name="connsiteX3" fmla="*/ 0 w 5910258"/>
              <a:gd name="connsiteY3" fmla="*/ 6857998 h 6869505"/>
              <a:gd name="connsiteX4" fmla="*/ 0 w 5910258"/>
              <a:gd name="connsiteY4" fmla="*/ 0 h 6869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0258" h="6869505">
                <a:moveTo>
                  <a:pt x="0" y="0"/>
                </a:moveTo>
                <a:lnTo>
                  <a:pt x="4311112" y="0"/>
                </a:lnTo>
                <a:lnTo>
                  <a:pt x="5910258" y="6869505"/>
                </a:lnTo>
                <a:lnTo>
                  <a:pt x="0" y="6857998"/>
                </a:lnTo>
                <a:lnTo>
                  <a:pt x="0" y="0"/>
                </a:lnTo>
                <a:close/>
              </a:path>
            </a:pathLst>
          </a:custGeom>
          <a:solidFill>
            <a:schemeClr val="bg1">
              <a:alpha val="80000"/>
            </a:schemeClr>
          </a:solidFill>
        </p:spPr>
        <p:txBody>
          <a:bodyPr wrap="square" lIns="576000" tIns="2484000" rIns="1404000" anchor="t" anchorCtr="0">
            <a:noAutofit/>
          </a:bodyPr>
          <a:lstStyle>
            <a:lvl1pPr marL="0" indent="0" algn="l">
              <a:spcAft>
                <a:spcPts val="1200"/>
              </a:spcAft>
              <a:buNone/>
              <a:defRPr sz="3800" b="1" i="0">
                <a:solidFill>
                  <a:srgbClr val="229CD0"/>
                </a:solidFill>
                <a:latin typeface="Helvetica" pitchFamily="2" charset="0"/>
              </a:defRPr>
            </a:lvl1pPr>
            <a:lvl2pPr marL="0" indent="0" algn="l">
              <a:spcBef>
                <a:spcPts val="2400"/>
              </a:spcBef>
              <a:buNone/>
              <a:defRPr sz="2000" b="1" i="0">
                <a:solidFill>
                  <a:schemeClr val="tx1">
                    <a:lumMod val="65000"/>
                    <a:lumOff val="35000"/>
                  </a:schemeClr>
                </a:solidFill>
                <a:latin typeface="Helvetica" pitchFamily="2" charset="0"/>
              </a:defRPr>
            </a:lvl2pPr>
            <a:lvl3pPr marL="0" indent="0" algn="l">
              <a:buNone/>
              <a:defRPr sz="1800" b="1" i="0">
                <a:solidFill>
                  <a:schemeClr val="tx1">
                    <a:lumMod val="65000"/>
                    <a:lumOff val="35000"/>
                  </a:schemeClr>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tx1">
                    <a:lumMod val="65000"/>
                    <a:lumOff val="35000"/>
                  </a:schemeClr>
                </a:solidFill>
                <a:latin typeface="Helvetica" pitchFamily="2" charset="0"/>
              </a:defRPr>
            </a:lvl9pPr>
          </a:lstStyle>
          <a:p>
            <a:r>
              <a:rPr lang="en-AU" noProof="0" dirty="0"/>
              <a:t>Click to add title</a:t>
            </a:r>
          </a:p>
        </p:txBody>
      </p:sp>
    </p:spTree>
    <p:extLst>
      <p:ext uri="{BB962C8B-B14F-4D97-AF65-F5344CB8AC3E}">
        <p14:creationId xmlns:p14="http://schemas.microsoft.com/office/powerpoint/2010/main" val="11443970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5" name="Picture Placeholder 74">
            <a:extLst>
              <a:ext uri="{FF2B5EF4-FFF2-40B4-BE49-F238E27FC236}">
                <a16:creationId xmlns:a16="http://schemas.microsoft.com/office/drawing/2014/main" id="{3E2304DD-D55D-458E-8153-0D330BDFEFF8}"/>
              </a:ext>
            </a:extLst>
          </p:cNvPr>
          <p:cNvSpPr>
            <a:spLocks noGrp="1"/>
          </p:cNvSpPr>
          <p:nvPr>
            <p:ph type="pic" sz="quarter" idx="13"/>
          </p:nvPr>
        </p:nvSpPr>
        <p:spPr>
          <a:xfrm>
            <a:off x="1" y="1"/>
            <a:ext cx="6538648" cy="6857998"/>
          </a:xfrm>
          <a:solidFill>
            <a:schemeClr val="bg1">
              <a:lumMod val="85000"/>
            </a:schemeClr>
          </a:solidFill>
        </p:spPr>
        <p:txBody>
          <a:bodyPr lIns="360000" tIns="360000" rIns="720000" bIns="360000">
            <a:normAutofit/>
          </a:bodyPr>
          <a:lstStyle>
            <a:lvl1pPr algn="r">
              <a:defRPr sz="1600">
                <a:solidFill>
                  <a:schemeClr val="tx1">
                    <a:lumMod val="50000"/>
                    <a:lumOff val="50000"/>
                  </a:schemeClr>
                </a:solidFill>
              </a:defRPr>
            </a:lvl1pPr>
          </a:lstStyle>
          <a:p>
            <a:r>
              <a:rPr lang="en-US" noProof="0"/>
              <a:t>Click icon to add picture</a:t>
            </a:r>
            <a:endParaRPr lang="en-AU" noProof="0"/>
          </a:p>
        </p:txBody>
      </p:sp>
      <p:sp>
        <p:nvSpPr>
          <p:cNvPr id="5" name="AutoShape 3">
            <a:extLst>
              <a:ext uri="{FF2B5EF4-FFF2-40B4-BE49-F238E27FC236}">
                <a16:creationId xmlns:a16="http://schemas.microsoft.com/office/drawing/2014/main" id="{1BB3B2C9-CFDB-4AF2-BE63-E2AF8B0E7505}"/>
              </a:ext>
            </a:extLst>
          </p:cNvPr>
          <p:cNvSpPr>
            <a:spLocks noChangeAspect="1" noChangeArrowheads="1" noTextEdit="1"/>
          </p:cNvSpPr>
          <p:nvPr userDrawn="1"/>
        </p:nvSpPr>
        <p:spPr bwMode="auto">
          <a:xfrm>
            <a:off x="4814888" y="0"/>
            <a:ext cx="738981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 name="Slide Number Placeholder 5">
            <a:extLst>
              <a:ext uri="{FF2B5EF4-FFF2-40B4-BE49-F238E27FC236}">
                <a16:creationId xmlns:a16="http://schemas.microsoft.com/office/drawing/2014/main" id="{0844EF96-63A5-4D4A-9682-3643FC1F92B4}"/>
              </a:ext>
            </a:extLst>
          </p:cNvPr>
          <p:cNvSpPr>
            <a:spLocks noGrp="1"/>
          </p:cNvSpPr>
          <p:nvPr>
            <p:ph type="sldNum" sz="quarter" idx="12"/>
          </p:nvPr>
        </p:nvSpPr>
        <p:spPr>
          <a:xfrm>
            <a:off x="10960059" y="6172501"/>
            <a:ext cx="846000" cy="365125"/>
          </a:xfrm>
          <a:prstGeom prst="rect">
            <a:avLst/>
          </a:prstGeom>
        </p:spPr>
        <p:txBody>
          <a:bodyPr/>
          <a:lstStyle>
            <a:lvl1pPr>
              <a:defRPr>
                <a:solidFill>
                  <a:schemeClr val="bg1"/>
                </a:solidFill>
              </a:defRPr>
            </a:lvl1pPr>
          </a:lstStyle>
          <a:p>
            <a:fld id="{DC22DD25-61AE-413C-B4D2-EF2365C9B2E1}" type="slidenum">
              <a:rPr lang="en-AU" noProof="0" smtClean="0"/>
              <a:pPr/>
              <a:t>‹#›</a:t>
            </a:fld>
            <a:endParaRPr lang="en-AU" noProof="0"/>
          </a:p>
        </p:txBody>
      </p:sp>
      <p:sp>
        <p:nvSpPr>
          <p:cNvPr id="10" name="AutoShape 7">
            <a:extLst>
              <a:ext uri="{FF2B5EF4-FFF2-40B4-BE49-F238E27FC236}">
                <a16:creationId xmlns:a16="http://schemas.microsoft.com/office/drawing/2014/main" id="{768AD39D-5774-4D47-839D-1B36BB540E37}"/>
              </a:ext>
            </a:extLst>
          </p:cNvPr>
          <p:cNvSpPr>
            <a:spLocks noChangeAspect="1" noChangeArrowheads="1" noTextEdit="1"/>
          </p:cNvSpPr>
          <p:nvPr userDrawn="1"/>
        </p:nvSpPr>
        <p:spPr bwMode="auto">
          <a:xfrm>
            <a:off x="4262967" y="1167579"/>
            <a:ext cx="4549775" cy="4219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Subtitle 21">
            <a:extLst>
              <a:ext uri="{FF2B5EF4-FFF2-40B4-BE49-F238E27FC236}">
                <a16:creationId xmlns:a16="http://schemas.microsoft.com/office/drawing/2014/main" id="{8342C053-5A99-403F-B0F2-E86B39C4B7D3}"/>
              </a:ext>
            </a:extLst>
          </p:cNvPr>
          <p:cNvSpPr>
            <a:spLocks noGrp="1"/>
          </p:cNvSpPr>
          <p:nvPr>
            <p:ph type="subTitle" idx="1" hasCustomPrompt="1"/>
          </p:nvPr>
        </p:nvSpPr>
        <p:spPr>
          <a:xfrm>
            <a:off x="5110132" y="-1564617"/>
            <a:ext cx="10290288" cy="10287762"/>
          </a:xfrm>
          <a:prstGeom prst="ellipse">
            <a:avLst/>
          </a:prstGeom>
          <a:solidFill>
            <a:srgbClr val="229CD0"/>
          </a:solidFill>
        </p:spPr>
        <p:txBody>
          <a:bodyPr vert="horz" wrap="square" lIns="720000" tIns="720000" rIns="2520000" bIns="720000" anchor="ctr" anchorCtr="1">
            <a:noAutofit/>
          </a:bodyPr>
          <a:lstStyle>
            <a:lvl1pPr marL="0" indent="0" algn="l">
              <a:spcAft>
                <a:spcPts val="1200"/>
              </a:spcAft>
              <a:buNone/>
              <a:defRPr sz="3800" b="1" i="0">
                <a:solidFill>
                  <a:schemeClr val="bg1"/>
                </a:solidFill>
                <a:latin typeface="Helvetica" pitchFamily="2" charset="0"/>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dirty="0"/>
              <a:t>Click to add divider slide title</a:t>
            </a:r>
          </a:p>
        </p:txBody>
      </p:sp>
    </p:spTree>
    <p:extLst>
      <p:ext uri="{BB962C8B-B14F-4D97-AF65-F5344CB8AC3E}">
        <p14:creationId xmlns:p14="http://schemas.microsoft.com/office/powerpoint/2010/main" val="3745802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59" y="433469"/>
            <a:ext cx="4829371" cy="5739032"/>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4"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316357" y="395066"/>
            <a:ext cx="6326669" cy="887360"/>
          </a:xfrm>
        </p:spPr>
        <p:txBody>
          <a:bodyPr/>
          <a:lstStyle>
            <a:lvl1pPr>
              <a:defRPr/>
            </a:lvl1pPr>
          </a:lstStyle>
          <a:p>
            <a:r>
              <a:rPr lang="en-US" dirty="0"/>
              <a:t>Slide Title</a:t>
            </a:r>
            <a:endParaRPr lang="en-AU" dirty="0"/>
          </a:p>
        </p:txBody>
      </p:sp>
      <p:sp>
        <p:nvSpPr>
          <p:cNvPr id="5" name="Footer Placeholder 4">
            <a:extLst>
              <a:ext uri="{FF2B5EF4-FFF2-40B4-BE49-F238E27FC236}">
                <a16:creationId xmlns:a16="http://schemas.microsoft.com/office/drawing/2014/main" id="{83C0ED71-D102-4A47-8D49-527E513DAA18}"/>
              </a:ext>
            </a:extLst>
          </p:cNvPr>
          <p:cNvSpPr>
            <a:spLocks noGrp="1"/>
          </p:cNvSpPr>
          <p:nvPr>
            <p:ph type="ftr" sz="quarter" idx="16"/>
          </p:nvPr>
        </p:nvSpPr>
        <p:spPr>
          <a:xfrm>
            <a:off x="316357" y="6172501"/>
            <a:ext cx="8035422" cy="365125"/>
          </a:xfrm>
          <a:prstGeom prst="rect">
            <a:avLst/>
          </a:prstGeom>
        </p:spPr>
        <p:txBody>
          <a:bodyPr/>
          <a:lstStyle/>
          <a:p>
            <a:endParaRPr lang="en-AU" noProof="0"/>
          </a:p>
        </p:txBody>
      </p:sp>
      <p:sp>
        <p:nvSpPr>
          <p:cNvPr id="2" name="Date Placeholder 1">
            <a:extLst>
              <a:ext uri="{FF2B5EF4-FFF2-40B4-BE49-F238E27FC236}">
                <a16:creationId xmlns:a16="http://schemas.microsoft.com/office/drawing/2014/main" id="{DA6974CE-5775-4767-8B2D-E006DC5555FD}"/>
              </a:ext>
            </a:extLst>
          </p:cNvPr>
          <p:cNvSpPr>
            <a:spLocks noGrp="1"/>
          </p:cNvSpPr>
          <p:nvPr>
            <p:ph type="dt" sz="half" idx="17"/>
          </p:nvPr>
        </p:nvSpPr>
        <p:spPr>
          <a:xfrm>
            <a:off x="8412983" y="6172501"/>
            <a:ext cx="2484000" cy="365125"/>
          </a:xfrm>
          <a:prstGeom prst="rect">
            <a:avLst/>
          </a:prstGeom>
        </p:spPr>
        <p:txBody>
          <a:bodyPr/>
          <a:lstStyle/>
          <a:p>
            <a:fld id="{15C1EA3C-26E9-4B87-838B-C7B127160328}" type="datetime1">
              <a:rPr lang="en-AU" noProof="0" smtClean="0"/>
              <a:t>29/3/23</a:t>
            </a:fld>
            <a:endParaRPr lang="en-AU" noProof="0"/>
          </a:p>
        </p:txBody>
      </p:sp>
      <p:sp>
        <p:nvSpPr>
          <p:cNvPr id="6" name="Slide Number Placeholder 5">
            <a:extLst>
              <a:ext uri="{FF2B5EF4-FFF2-40B4-BE49-F238E27FC236}">
                <a16:creationId xmlns:a16="http://schemas.microsoft.com/office/drawing/2014/main" id="{B597E5B4-99B2-4696-8ED1-B7AB1747A2AF}"/>
              </a:ext>
            </a:extLst>
          </p:cNvPr>
          <p:cNvSpPr>
            <a:spLocks noGrp="1"/>
          </p:cNvSpPr>
          <p:nvPr>
            <p:ph type="sldNum" sz="quarter" idx="18"/>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a:p>
        </p:txBody>
      </p:sp>
    </p:spTree>
    <p:extLst>
      <p:ext uri="{BB962C8B-B14F-4D97-AF65-F5344CB8AC3E}">
        <p14:creationId xmlns:p14="http://schemas.microsoft.com/office/powerpoint/2010/main" val="2632943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nd two image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60" y="433470"/>
            <a:ext cx="4829370" cy="2789708"/>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68" name="Picture Placeholder 8">
            <a:extLst>
              <a:ext uri="{FF2B5EF4-FFF2-40B4-BE49-F238E27FC236}">
                <a16:creationId xmlns:a16="http://schemas.microsoft.com/office/drawing/2014/main" id="{7F567229-93F4-4028-9012-070DD0F840A5}"/>
              </a:ext>
            </a:extLst>
          </p:cNvPr>
          <p:cNvSpPr>
            <a:spLocks noGrp="1"/>
          </p:cNvSpPr>
          <p:nvPr>
            <p:ph type="pic" sz="quarter" idx="15"/>
          </p:nvPr>
        </p:nvSpPr>
        <p:spPr>
          <a:xfrm>
            <a:off x="6929159" y="3385373"/>
            <a:ext cx="4829371" cy="2787128"/>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4" name="Title 3">
            <a:extLst>
              <a:ext uri="{FF2B5EF4-FFF2-40B4-BE49-F238E27FC236}">
                <a16:creationId xmlns:a16="http://schemas.microsoft.com/office/drawing/2014/main" id="{6CEFDF54-79BF-4A62-9A89-30BB4DEA2CC2}"/>
              </a:ext>
            </a:extLst>
          </p:cNvPr>
          <p:cNvSpPr>
            <a:spLocks noGrp="1"/>
          </p:cNvSpPr>
          <p:nvPr>
            <p:ph type="title" hasCustomPrompt="1"/>
          </p:nvPr>
        </p:nvSpPr>
        <p:spPr>
          <a:xfrm>
            <a:off x="316357" y="395066"/>
            <a:ext cx="6326669" cy="887360"/>
          </a:xfrm>
        </p:spPr>
        <p:txBody>
          <a:bodyPr/>
          <a:lstStyle/>
          <a:p>
            <a:r>
              <a:rPr lang="en-US" dirty="0"/>
              <a:t>Slide Title</a:t>
            </a:r>
            <a:endParaRPr lang="en-AU" dirty="0"/>
          </a:p>
        </p:txBody>
      </p:sp>
      <p:sp>
        <p:nvSpPr>
          <p:cNvPr id="5" name="Footer Placeholder 4">
            <a:extLst>
              <a:ext uri="{FF2B5EF4-FFF2-40B4-BE49-F238E27FC236}">
                <a16:creationId xmlns:a16="http://schemas.microsoft.com/office/drawing/2014/main" id="{11136EA4-84ED-4506-A242-5F0C906222BB}"/>
              </a:ext>
            </a:extLst>
          </p:cNvPr>
          <p:cNvSpPr>
            <a:spLocks noGrp="1"/>
          </p:cNvSpPr>
          <p:nvPr>
            <p:ph type="ftr" sz="quarter" idx="17"/>
          </p:nvPr>
        </p:nvSpPr>
        <p:spPr>
          <a:xfrm>
            <a:off x="316357" y="6172501"/>
            <a:ext cx="8035422" cy="365125"/>
          </a:xfrm>
          <a:prstGeom prst="rect">
            <a:avLst/>
          </a:prstGeom>
        </p:spPr>
        <p:txBody>
          <a:bodyPr/>
          <a:lstStyle/>
          <a:p>
            <a:endParaRPr lang="en-AU" noProof="0"/>
          </a:p>
        </p:txBody>
      </p:sp>
      <p:sp>
        <p:nvSpPr>
          <p:cNvPr id="2" name="Date Placeholder 1">
            <a:extLst>
              <a:ext uri="{FF2B5EF4-FFF2-40B4-BE49-F238E27FC236}">
                <a16:creationId xmlns:a16="http://schemas.microsoft.com/office/drawing/2014/main" id="{87D72EC5-4F70-48F3-89D4-91D2D67BE51B}"/>
              </a:ext>
            </a:extLst>
          </p:cNvPr>
          <p:cNvSpPr>
            <a:spLocks noGrp="1"/>
          </p:cNvSpPr>
          <p:nvPr>
            <p:ph type="dt" sz="half" idx="18"/>
          </p:nvPr>
        </p:nvSpPr>
        <p:spPr>
          <a:xfrm>
            <a:off x="8412983" y="6172501"/>
            <a:ext cx="2484000" cy="365125"/>
          </a:xfrm>
          <a:prstGeom prst="rect">
            <a:avLst/>
          </a:prstGeom>
        </p:spPr>
        <p:txBody>
          <a:bodyPr/>
          <a:lstStyle/>
          <a:p>
            <a:fld id="{15C1EA3C-26E9-4B87-838B-C7B127160328}" type="datetime1">
              <a:rPr lang="en-AU" noProof="0" smtClean="0"/>
              <a:t>29/3/23</a:t>
            </a:fld>
            <a:endParaRPr lang="en-AU" noProof="0"/>
          </a:p>
        </p:txBody>
      </p:sp>
      <p:sp>
        <p:nvSpPr>
          <p:cNvPr id="6" name="Slide Number Placeholder 5">
            <a:extLst>
              <a:ext uri="{FF2B5EF4-FFF2-40B4-BE49-F238E27FC236}">
                <a16:creationId xmlns:a16="http://schemas.microsoft.com/office/drawing/2014/main" id="{2610718A-D70B-4A4B-A26A-0BF5E34D0069}"/>
              </a:ext>
            </a:extLst>
          </p:cNvPr>
          <p:cNvSpPr>
            <a:spLocks noGrp="1"/>
          </p:cNvSpPr>
          <p:nvPr>
            <p:ph type="sldNum" sz="quarter" idx="19"/>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a:p>
        </p:txBody>
      </p:sp>
    </p:spTree>
    <p:extLst>
      <p:ext uri="{BB962C8B-B14F-4D97-AF65-F5344CB8AC3E}">
        <p14:creationId xmlns:p14="http://schemas.microsoft.com/office/powerpoint/2010/main" val="4133165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nd three images">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2A85445C-DF4B-4BAF-BA3E-2C7E13C69663}"/>
              </a:ext>
            </a:extLst>
          </p:cNvPr>
          <p:cNvSpPr>
            <a:spLocks noGrp="1"/>
          </p:cNvSpPr>
          <p:nvPr>
            <p:ph type="pic" sz="quarter" idx="22"/>
          </p:nvPr>
        </p:nvSpPr>
        <p:spPr>
          <a:xfrm>
            <a:off x="6929159" y="3385373"/>
            <a:ext cx="4829371" cy="2787128"/>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60" y="433469"/>
            <a:ext cx="2340000" cy="278970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69" name="Picture Placeholder 8">
            <a:extLst>
              <a:ext uri="{FF2B5EF4-FFF2-40B4-BE49-F238E27FC236}">
                <a16:creationId xmlns:a16="http://schemas.microsoft.com/office/drawing/2014/main" id="{6216071A-78A2-4FC2-B4B9-1FB87C0B3056}"/>
              </a:ext>
            </a:extLst>
          </p:cNvPr>
          <p:cNvSpPr>
            <a:spLocks noGrp="1"/>
          </p:cNvSpPr>
          <p:nvPr>
            <p:ph type="pic" sz="quarter" idx="16"/>
          </p:nvPr>
        </p:nvSpPr>
        <p:spPr>
          <a:xfrm>
            <a:off x="9465648" y="433469"/>
            <a:ext cx="2292882" cy="278970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4" name="Title 3">
            <a:extLst>
              <a:ext uri="{FF2B5EF4-FFF2-40B4-BE49-F238E27FC236}">
                <a16:creationId xmlns:a16="http://schemas.microsoft.com/office/drawing/2014/main" id="{2A715146-2554-48EE-B19F-EB08682D4D75}"/>
              </a:ext>
            </a:extLst>
          </p:cNvPr>
          <p:cNvSpPr>
            <a:spLocks noGrp="1"/>
          </p:cNvSpPr>
          <p:nvPr>
            <p:ph type="title" hasCustomPrompt="1"/>
          </p:nvPr>
        </p:nvSpPr>
        <p:spPr>
          <a:xfrm>
            <a:off x="316357" y="395066"/>
            <a:ext cx="6326669" cy="887360"/>
          </a:xfrm>
        </p:spPr>
        <p:txBody>
          <a:bodyPr/>
          <a:lstStyle/>
          <a:p>
            <a:r>
              <a:rPr lang="en-US" dirty="0"/>
              <a:t>Slide Title</a:t>
            </a:r>
            <a:endParaRPr lang="en-AU" dirty="0"/>
          </a:p>
        </p:txBody>
      </p:sp>
      <p:sp>
        <p:nvSpPr>
          <p:cNvPr id="5" name="Footer Placeholder 4">
            <a:extLst>
              <a:ext uri="{FF2B5EF4-FFF2-40B4-BE49-F238E27FC236}">
                <a16:creationId xmlns:a16="http://schemas.microsoft.com/office/drawing/2014/main" id="{FA7FBC23-2E1D-42B9-B06F-441D2E530D67}"/>
              </a:ext>
            </a:extLst>
          </p:cNvPr>
          <p:cNvSpPr>
            <a:spLocks noGrp="1"/>
          </p:cNvSpPr>
          <p:nvPr>
            <p:ph type="ftr" sz="quarter" idx="18"/>
          </p:nvPr>
        </p:nvSpPr>
        <p:spPr>
          <a:xfrm>
            <a:off x="316357" y="6172501"/>
            <a:ext cx="8035422" cy="365125"/>
          </a:xfrm>
          <a:prstGeom prst="rect">
            <a:avLst/>
          </a:prstGeom>
        </p:spPr>
        <p:txBody>
          <a:bodyPr/>
          <a:lstStyle/>
          <a:p>
            <a:endParaRPr lang="en-AU" noProof="0"/>
          </a:p>
        </p:txBody>
      </p:sp>
      <p:sp>
        <p:nvSpPr>
          <p:cNvPr id="2" name="Date Placeholder 1">
            <a:extLst>
              <a:ext uri="{FF2B5EF4-FFF2-40B4-BE49-F238E27FC236}">
                <a16:creationId xmlns:a16="http://schemas.microsoft.com/office/drawing/2014/main" id="{BFBB8C37-F6A7-408B-AED7-05A293BD9B5C}"/>
              </a:ext>
            </a:extLst>
          </p:cNvPr>
          <p:cNvSpPr>
            <a:spLocks noGrp="1"/>
          </p:cNvSpPr>
          <p:nvPr>
            <p:ph type="dt" sz="half" idx="19"/>
          </p:nvPr>
        </p:nvSpPr>
        <p:spPr>
          <a:xfrm>
            <a:off x="8412983" y="6172501"/>
            <a:ext cx="2484000" cy="365125"/>
          </a:xfrm>
          <a:prstGeom prst="rect">
            <a:avLst/>
          </a:prstGeom>
        </p:spPr>
        <p:txBody>
          <a:bodyPr/>
          <a:lstStyle/>
          <a:p>
            <a:fld id="{15C1EA3C-26E9-4B87-838B-C7B127160328}" type="datetime1">
              <a:rPr lang="en-AU" noProof="0" smtClean="0"/>
              <a:t>29/3/23</a:t>
            </a:fld>
            <a:endParaRPr lang="en-AU" noProof="0"/>
          </a:p>
        </p:txBody>
      </p:sp>
      <p:sp>
        <p:nvSpPr>
          <p:cNvPr id="6" name="Slide Number Placeholder 5">
            <a:extLst>
              <a:ext uri="{FF2B5EF4-FFF2-40B4-BE49-F238E27FC236}">
                <a16:creationId xmlns:a16="http://schemas.microsoft.com/office/drawing/2014/main" id="{D217EB9A-C91F-4B28-8363-238C69D8FF42}"/>
              </a:ext>
            </a:extLst>
          </p:cNvPr>
          <p:cNvSpPr>
            <a:spLocks noGrp="1"/>
          </p:cNvSpPr>
          <p:nvPr>
            <p:ph type="sldNum" sz="quarter" idx="20"/>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a:p>
        </p:txBody>
      </p:sp>
    </p:spTree>
    <p:extLst>
      <p:ext uri="{BB962C8B-B14F-4D97-AF65-F5344CB8AC3E}">
        <p14:creationId xmlns:p14="http://schemas.microsoft.com/office/powerpoint/2010/main" val="2340252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four images">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E0A0B3FD-4538-4369-83B6-70C4DFCECFF6}"/>
              </a:ext>
            </a:extLst>
          </p:cNvPr>
          <p:cNvSpPr>
            <a:spLocks noGrp="1"/>
          </p:cNvSpPr>
          <p:nvPr>
            <p:ph type="pic" sz="quarter" idx="24"/>
          </p:nvPr>
        </p:nvSpPr>
        <p:spPr>
          <a:xfrm>
            <a:off x="6929159" y="3385373"/>
            <a:ext cx="4829371" cy="2787128"/>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16" name="Picture Placeholder 8">
            <a:extLst>
              <a:ext uri="{FF2B5EF4-FFF2-40B4-BE49-F238E27FC236}">
                <a16:creationId xmlns:a16="http://schemas.microsoft.com/office/drawing/2014/main" id="{B2A43BD1-0F4A-4FE6-96C0-15FBFE85BD1F}"/>
              </a:ext>
            </a:extLst>
          </p:cNvPr>
          <p:cNvSpPr>
            <a:spLocks noGrp="1"/>
          </p:cNvSpPr>
          <p:nvPr>
            <p:ph type="pic" sz="quarter" idx="25"/>
          </p:nvPr>
        </p:nvSpPr>
        <p:spPr>
          <a:xfrm>
            <a:off x="6929160" y="433469"/>
            <a:ext cx="2340000" cy="278970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69" name="Picture Placeholder 8">
            <a:extLst>
              <a:ext uri="{FF2B5EF4-FFF2-40B4-BE49-F238E27FC236}">
                <a16:creationId xmlns:a16="http://schemas.microsoft.com/office/drawing/2014/main" id="{6216071A-78A2-4FC2-B4B9-1FB87C0B3056}"/>
              </a:ext>
            </a:extLst>
          </p:cNvPr>
          <p:cNvSpPr>
            <a:spLocks noGrp="1"/>
          </p:cNvSpPr>
          <p:nvPr>
            <p:ph type="pic" sz="quarter" idx="16"/>
          </p:nvPr>
        </p:nvSpPr>
        <p:spPr>
          <a:xfrm>
            <a:off x="9456458" y="433469"/>
            <a:ext cx="2302072" cy="133183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70" name="Picture Placeholder 8">
            <a:extLst>
              <a:ext uri="{FF2B5EF4-FFF2-40B4-BE49-F238E27FC236}">
                <a16:creationId xmlns:a16="http://schemas.microsoft.com/office/drawing/2014/main" id="{FA4A79D4-E349-4EBC-AEB1-516796BF6A3A}"/>
              </a:ext>
            </a:extLst>
          </p:cNvPr>
          <p:cNvSpPr>
            <a:spLocks noGrp="1"/>
          </p:cNvSpPr>
          <p:nvPr>
            <p:ph type="pic" sz="quarter" idx="17"/>
          </p:nvPr>
        </p:nvSpPr>
        <p:spPr>
          <a:xfrm>
            <a:off x="9456458" y="1953366"/>
            <a:ext cx="2302072" cy="1273502"/>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4" name="Title 3">
            <a:extLst>
              <a:ext uri="{FF2B5EF4-FFF2-40B4-BE49-F238E27FC236}">
                <a16:creationId xmlns:a16="http://schemas.microsoft.com/office/drawing/2014/main" id="{AB543F44-FB67-4998-BE74-154B2E107900}"/>
              </a:ext>
            </a:extLst>
          </p:cNvPr>
          <p:cNvSpPr>
            <a:spLocks noGrp="1"/>
          </p:cNvSpPr>
          <p:nvPr>
            <p:ph type="title" hasCustomPrompt="1"/>
          </p:nvPr>
        </p:nvSpPr>
        <p:spPr>
          <a:xfrm>
            <a:off x="316357" y="395066"/>
            <a:ext cx="6326669" cy="887360"/>
          </a:xfrm>
        </p:spPr>
        <p:txBody>
          <a:bodyPr/>
          <a:lstStyle/>
          <a:p>
            <a:r>
              <a:rPr lang="en-US" dirty="0"/>
              <a:t>Slide Title</a:t>
            </a:r>
            <a:endParaRPr lang="en-AU" dirty="0"/>
          </a:p>
        </p:txBody>
      </p:sp>
      <p:sp>
        <p:nvSpPr>
          <p:cNvPr id="5" name="Footer Placeholder 4">
            <a:extLst>
              <a:ext uri="{FF2B5EF4-FFF2-40B4-BE49-F238E27FC236}">
                <a16:creationId xmlns:a16="http://schemas.microsoft.com/office/drawing/2014/main" id="{D612DDF1-862D-4D1D-A8F8-0AA91E60F74F}"/>
              </a:ext>
            </a:extLst>
          </p:cNvPr>
          <p:cNvSpPr>
            <a:spLocks noGrp="1"/>
          </p:cNvSpPr>
          <p:nvPr>
            <p:ph type="ftr" sz="quarter" idx="19"/>
          </p:nvPr>
        </p:nvSpPr>
        <p:spPr>
          <a:xfrm>
            <a:off x="316357" y="6172501"/>
            <a:ext cx="8035422" cy="365125"/>
          </a:xfrm>
          <a:prstGeom prst="rect">
            <a:avLst/>
          </a:prstGeom>
        </p:spPr>
        <p:txBody>
          <a:bodyPr/>
          <a:lstStyle/>
          <a:p>
            <a:endParaRPr lang="en-AU" noProof="0"/>
          </a:p>
        </p:txBody>
      </p:sp>
      <p:sp>
        <p:nvSpPr>
          <p:cNvPr id="2" name="Date Placeholder 1">
            <a:extLst>
              <a:ext uri="{FF2B5EF4-FFF2-40B4-BE49-F238E27FC236}">
                <a16:creationId xmlns:a16="http://schemas.microsoft.com/office/drawing/2014/main" id="{3895DF14-2515-429C-B3CC-7063B560D420}"/>
              </a:ext>
            </a:extLst>
          </p:cNvPr>
          <p:cNvSpPr>
            <a:spLocks noGrp="1"/>
          </p:cNvSpPr>
          <p:nvPr>
            <p:ph type="dt" sz="half" idx="22"/>
          </p:nvPr>
        </p:nvSpPr>
        <p:spPr>
          <a:xfrm>
            <a:off x="8412983" y="6172501"/>
            <a:ext cx="2484000" cy="365125"/>
          </a:xfrm>
          <a:prstGeom prst="rect">
            <a:avLst/>
          </a:prstGeom>
        </p:spPr>
        <p:txBody>
          <a:bodyPr/>
          <a:lstStyle/>
          <a:p>
            <a:fld id="{15C1EA3C-26E9-4B87-838B-C7B127160328}" type="datetime1">
              <a:rPr lang="en-AU" noProof="0" smtClean="0"/>
              <a:t>29/3/23</a:t>
            </a:fld>
            <a:endParaRPr lang="en-AU" noProof="0"/>
          </a:p>
        </p:txBody>
      </p:sp>
      <p:sp>
        <p:nvSpPr>
          <p:cNvPr id="6" name="Slide Number Placeholder 5">
            <a:extLst>
              <a:ext uri="{FF2B5EF4-FFF2-40B4-BE49-F238E27FC236}">
                <a16:creationId xmlns:a16="http://schemas.microsoft.com/office/drawing/2014/main" id="{6B923CC6-05EA-4B5E-8619-45B5D426CFF2}"/>
              </a:ext>
            </a:extLst>
          </p:cNvPr>
          <p:cNvSpPr>
            <a:spLocks noGrp="1"/>
          </p:cNvSpPr>
          <p:nvPr>
            <p:ph type="sldNum" sz="quarter" idx="23"/>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a:p>
        </p:txBody>
      </p:sp>
    </p:spTree>
    <p:extLst>
      <p:ext uri="{BB962C8B-B14F-4D97-AF65-F5344CB8AC3E}">
        <p14:creationId xmlns:p14="http://schemas.microsoft.com/office/powerpoint/2010/main" val="75262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cknowledgm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0" y="0"/>
            <a:ext cx="12204001" cy="6858000"/>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5" name="Oval 4">
            <a:extLst>
              <a:ext uri="{FF2B5EF4-FFF2-40B4-BE49-F238E27FC236}">
                <a16:creationId xmlns:a16="http://schemas.microsoft.com/office/drawing/2014/main" id="{6E25DEDA-CBA5-8F4A-B549-C99DF9A6691C}"/>
              </a:ext>
            </a:extLst>
          </p:cNvPr>
          <p:cNvSpPr/>
          <p:nvPr userDrawn="1"/>
        </p:nvSpPr>
        <p:spPr>
          <a:xfrm>
            <a:off x="-16319" y="-2723322"/>
            <a:ext cx="12304644" cy="12304644"/>
          </a:xfrm>
          <a:prstGeom prst="ellipse">
            <a:avLst/>
          </a:prstGeom>
          <a:solidFill>
            <a:schemeClr val="accent1">
              <a:alpha val="1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25DEDA-CBA5-8F4A-B549-C99DF9A6691C}"/>
              </a:ext>
            </a:extLst>
          </p:cNvPr>
          <p:cNvSpPr/>
          <p:nvPr userDrawn="1"/>
        </p:nvSpPr>
        <p:spPr>
          <a:xfrm>
            <a:off x="1173586" y="-1510748"/>
            <a:ext cx="9879496" cy="9879496"/>
          </a:xfrm>
          <a:prstGeom prst="ellipse">
            <a:avLst/>
          </a:prstGeom>
          <a:solidFill>
            <a:schemeClr val="accent1">
              <a:alpha val="1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139">
            <a:extLst>
              <a:ext uri="{FF2B5EF4-FFF2-40B4-BE49-F238E27FC236}">
                <a16:creationId xmlns:a16="http://schemas.microsoft.com/office/drawing/2014/main" id="{0D4899FF-79AC-094D-9C1E-F9DE596E73D1}"/>
              </a:ext>
            </a:extLst>
          </p:cNvPr>
          <p:cNvSpPr txBox="1">
            <a:spLocks/>
          </p:cNvSpPr>
          <p:nvPr userDrawn="1"/>
        </p:nvSpPr>
        <p:spPr>
          <a:xfrm>
            <a:off x="432815" y="2166902"/>
            <a:ext cx="11338369" cy="2524196"/>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vert="horz" wrap="square" lIns="90000" tIns="90000" rIns="90000" bIns="90000" rtlCol="0" anchor="ctr" anchorCtr="0">
            <a:noAutofit/>
          </a:bodyPr>
          <a:lstStyle>
            <a:lvl1pPr marL="0" indent="0" algn="ctr" defTabSz="914400" rtl="0" eaLnBrk="1" latinLnBrk="0" hangingPunct="1">
              <a:lnSpc>
                <a:spcPct val="100000"/>
              </a:lnSpc>
              <a:spcBef>
                <a:spcPts val="0"/>
              </a:spcBef>
              <a:spcAft>
                <a:spcPts val="0"/>
              </a:spcAft>
              <a:buFont typeface="Arial" panose="020B0604020202020204" pitchFamily="34" charset="0"/>
              <a:buNone/>
              <a:defRPr sz="5400" b="1" i="0" kern="1200">
                <a:solidFill>
                  <a:schemeClr val="bg1"/>
                </a:solidFill>
                <a:latin typeface="Helvetica" pitchFamily="2" charset="0"/>
                <a:ea typeface="+mn-ea"/>
                <a:cs typeface="+mn-cs"/>
              </a:defRPr>
            </a:lvl1pPr>
            <a:lvl2pPr marL="0" indent="0" algn="l" defTabSz="914400" rtl="0" eaLnBrk="1" latinLnBrk="0" hangingPunct="1">
              <a:lnSpc>
                <a:spcPct val="100000"/>
              </a:lnSpc>
              <a:spcBef>
                <a:spcPts val="2400"/>
              </a:spcBef>
              <a:buFont typeface="Arial" panose="020B0604020202020204" pitchFamily="34" charset="0"/>
              <a:buNone/>
              <a:defRPr sz="2000" b="1" i="0" kern="1200">
                <a:solidFill>
                  <a:schemeClr val="accent2">
                    <a:lumMod val="20000"/>
                    <a:lumOff val="80000"/>
                  </a:schemeClr>
                </a:solidFill>
                <a:latin typeface="Helvetica" pitchFamily="2" charset="0"/>
                <a:ea typeface="+mn-ea"/>
                <a:cs typeface="+mn-cs"/>
              </a:defRPr>
            </a:lvl2pPr>
            <a:lvl3pPr marL="0" indent="0" algn="l" defTabSz="914400" rtl="0" eaLnBrk="1" latinLnBrk="0" hangingPunct="1">
              <a:lnSpc>
                <a:spcPct val="100000"/>
              </a:lnSpc>
              <a:spcBef>
                <a:spcPts val="500"/>
              </a:spcBef>
              <a:buFont typeface="Calibri" panose="020F0502020204030204" pitchFamily="34" charset="0"/>
              <a:buNone/>
              <a:defRPr sz="1800" b="1" i="0" kern="1200">
                <a:solidFill>
                  <a:schemeClr val="accent2">
                    <a:lumMod val="20000"/>
                    <a:lumOff val="80000"/>
                  </a:schemeClr>
                </a:solidFill>
                <a:latin typeface="Helvetica" pitchFamily="2" charset="0"/>
                <a:ea typeface="+mn-ea"/>
                <a:cs typeface="+mn-cs"/>
              </a:defRPr>
            </a:lvl3pPr>
            <a:lvl4pPr marL="0" indent="0" algn="l" defTabSz="914400" rtl="0" eaLnBrk="1" latinLnBrk="0" hangingPunct="1">
              <a:lnSpc>
                <a:spcPct val="100000"/>
              </a:lnSpc>
              <a:spcBef>
                <a:spcPts val="800"/>
              </a:spcBef>
              <a:buFont typeface="Arial" panose="020B0604020202020204" pitchFamily="34" charset="0"/>
              <a:buNone/>
              <a:defRPr sz="1600" b="0" kern="1200">
                <a:solidFill>
                  <a:schemeClr val="tx1"/>
                </a:solidFill>
                <a:latin typeface="+mn-lt"/>
                <a:ea typeface="+mn-ea"/>
                <a:cs typeface="+mn-cs"/>
              </a:defRPr>
            </a:lvl4pPr>
            <a:lvl5pPr marL="0" indent="0" algn="l"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0" indent="0" algn="l" defTabSz="914400" rtl="0" eaLnBrk="1" latinLnBrk="0" hangingPunct="1">
              <a:lnSpc>
                <a:spcPct val="100000"/>
              </a:lnSpc>
              <a:spcBef>
                <a:spcPts val="500"/>
              </a:spcBef>
              <a:buFont typeface="Arial" panose="020B0604020202020204" pitchFamily="34" charset="0"/>
              <a:buNone/>
              <a:defRPr sz="1600" b="1" i="0" kern="1200">
                <a:solidFill>
                  <a:schemeClr val="accent2">
                    <a:lumMod val="20000"/>
                    <a:lumOff val="80000"/>
                  </a:schemeClr>
                </a:solidFill>
                <a:latin typeface="Helvetica" pitchFamily="2" charset="0"/>
                <a:ea typeface="+mn-ea"/>
                <a:cs typeface="+mn-cs"/>
              </a:defRPr>
            </a:lvl9pPr>
          </a:lstStyle>
          <a:p>
            <a:r>
              <a:rPr lang="en-AU"/>
              <a:t>Acknowledgement</a:t>
            </a:r>
          </a:p>
          <a:p>
            <a:r>
              <a:rPr lang="en-AU"/>
              <a:t>Of Country </a:t>
            </a:r>
          </a:p>
        </p:txBody>
      </p:sp>
    </p:spTree>
    <p:extLst>
      <p:ext uri="{BB962C8B-B14F-4D97-AF65-F5344CB8AC3E}">
        <p14:creationId xmlns:p14="http://schemas.microsoft.com/office/powerpoint/2010/main" val="6780943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749F30-B44D-43F1-B0D5-603E1F271B81}"/>
              </a:ext>
            </a:extLst>
          </p:cNvPr>
          <p:cNvSpPr/>
          <p:nvPr userDrawn="1"/>
        </p:nvSpPr>
        <p:spPr>
          <a:xfrm>
            <a:off x="10839546" y="101089"/>
            <a:ext cx="1245238" cy="136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433470" y="433470"/>
            <a:ext cx="11325062" cy="5991061"/>
          </a:xfrm>
          <a:solidFill>
            <a:schemeClr val="bg1">
              <a:lumMod val="85000"/>
            </a:schemeClr>
          </a:solidFill>
        </p:spPr>
        <p:txBody>
          <a:bodyPr lIns="936000" tIns="180000" rIns="180000" bIns="180000">
            <a:normAutofit/>
          </a:bodyPr>
          <a:lstStyle>
            <a:lvl1pPr algn="l" rtl="0">
              <a:defRPr sz="1600">
                <a:solidFill>
                  <a:schemeClr val="tx1">
                    <a:lumMod val="50000"/>
                    <a:lumOff val="50000"/>
                  </a:schemeClr>
                </a:solidFill>
              </a:defRPr>
            </a:lvl1pPr>
          </a:lstStyle>
          <a:p>
            <a:r>
              <a:rPr lang="en-US"/>
              <a:t>Click icon to add picture</a:t>
            </a:r>
            <a:endParaRPr lang="en-AU"/>
          </a:p>
        </p:txBody>
      </p:sp>
      <p:sp>
        <p:nvSpPr>
          <p:cNvPr id="129" name="Text Placeholder 140">
            <a:extLst>
              <a:ext uri="{FF2B5EF4-FFF2-40B4-BE49-F238E27FC236}">
                <a16:creationId xmlns:a16="http://schemas.microsoft.com/office/drawing/2014/main" id="{74E4AFED-1C0E-4349-B4D8-5619735862FA}"/>
              </a:ext>
            </a:extLst>
          </p:cNvPr>
          <p:cNvSpPr>
            <a:spLocks noGrp="1"/>
          </p:cNvSpPr>
          <p:nvPr>
            <p:ph type="body" sz="quarter" idx="16" hasCustomPrompt="1"/>
          </p:nvPr>
        </p:nvSpPr>
        <p:spPr>
          <a:xfrm>
            <a:off x="2313784" y="2007045"/>
            <a:ext cx="2965787" cy="826466"/>
          </a:xfrm>
        </p:spPr>
        <p:txBody>
          <a:bodyPr/>
          <a:lstStyle>
            <a:lvl1pPr>
              <a:spcBef>
                <a:spcPts val="500"/>
              </a:spcBef>
              <a:defRPr b="1">
                <a:solidFill>
                  <a:schemeClr val="bg1"/>
                </a:solidFill>
              </a:defRPr>
            </a:lvl1pPr>
            <a:lvl2pPr marL="0" indent="0">
              <a:buNone/>
              <a:defRPr sz="2000">
                <a:solidFill>
                  <a:schemeClr val="bg1"/>
                </a:solidFill>
              </a:defRPr>
            </a:lvl2pPr>
            <a:lvl3pPr marL="0" indent="0">
              <a:buNone/>
              <a:defRPr sz="2000" b="0">
                <a:solidFill>
                  <a:schemeClr val="bg1"/>
                </a:solidFill>
              </a:defRPr>
            </a:lvl3pPr>
            <a:lvl4pPr>
              <a:defRPr sz="2000" b="0">
                <a:solidFill>
                  <a:schemeClr val="bg1"/>
                </a:solidFill>
              </a:defRPr>
            </a:lvl4pPr>
            <a:lvl5pPr>
              <a:defRPr sz="2000" b="0">
                <a:solidFill>
                  <a:schemeClr val="bg1"/>
                </a:solidFill>
              </a:defRPr>
            </a:lvl5pPr>
            <a:lvl6pPr>
              <a:defRPr sz="2000" b="0">
                <a:solidFill>
                  <a:schemeClr val="bg1"/>
                </a:solidFill>
              </a:defRPr>
            </a:lvl6pPr>
            <a:lvl7pPr>
              <a:defRPr sz="2000" b="0">
                <a:solidFill>
                  <a:schemeClr val="bg1"/>
                </a:solidFill>
              </a:defRPr>
            </a:lvl7pPr>
            <a:lvl8pPr>
              <a:defRPr sz="2000">
                <a:solidFill>
                  <a:schemeClr val="bg1"/>
                </a:solidFill>
              </a:defRPr>
            </a:lvl8pPr>
            <a:lvl9pPr>
              <a:defRPr sz="2000">
                <a:solidFill>
                  <a:schemeClr val="bg1"/>
                </a:solidFill>
              </a:defRPr>
            </a:lvl9pPr>
          </a:lstStyle>
          <a:p>
            <a:pPr lvl="0"/>
            <a:r>
              <a:rPr lang="en-AU" noProof="0" dirty="0"/>
              <a:t>Use this for dark images</a:t>
            </a:r>
          </a:p>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
        <p:nvSpPr>
          <p:cNvPr id="131" name="Text Placeholder 140">
            <a:extLst>
              <a:ext uri="{FF2B5EF4-FFF2-40B4-BE49-F238E27FC236}">
                <a16:creationId xmlns:a16="http://schemas.microsoft.com/office/drawing/2014/main" id="{3990CB9E-67EF-4DD1-AF68-044AF2AC02B8}"/>
              </a:ext>
            </a:extLst>
          </p:cNvPr>
          <p:cNvSpPr>
            <a:spLocks noGrp="1"/>
          </p:cNvSpPr>
          <p:nvPr>
            <p:ph type="body" sz="quarter" idx="17" hasCustomPrompt="1"/>
          </p:nvPr>
        </p:nvSpPr>
        <p:spPr>
          <a:xfrm>
            <a:off x="6945656" y="2007045"/>
            <a:ext cx="2965787" cy="826466"/>
          </a:xfrm>
        </p:spPr>
        <p:txBody>
          <a:bodyPr/>
          <a:lstStyle>
            <a:lvl1pPr>
              <a:spcBef>
                <a:spcPts val="500"/>
              </a:spcBef>
              <a:defRPr b="1">
                <a:solidFill>
                  <a:schemeClr val="tx2"/>
                </a:solidFill>
              </a:defRPr>
            </a:lvl1pPr>
            <a:lvl2pPr marL="0" indent="0">
              <a:buNone/>
              <a:defRPr sz="2000">
                <a:solidFill>
                  <a:schemeClr val="tx2"/>
                </a:solidFill>
              </a:defRPr>
            </a:lvl2pPr>
            <a:lvl3pPr marL="0" indent="0">
              <a:buNone/>
              <a:defRPr sz="2000" b="0">
                <a:solidFill>
                  <a:schemeClr val="tx2"/>
                </a:solidFill>
              </a:defRPr>
            </a:lvl3pPr>
            <a:lvl4pPr>
              <a:defRPr sz="2000" b="0">
                <a:solidFill>
                  <a:schemeClr val="tx2"/>
                </a:solidFill>
              </a:defRPr>
            </a:lvl4pPr>
            <a:lvl5pPr>
              <a:defRPr sz="2000" b="0">
                <a:solidFill>
                  <a:schemeClr val="tx2"/>
                </a:solidFill>
              </a:defRPr>
            </a:lvl5pPr>
            <a:lvl6pPr>
              <a:defRPr sz="2000" b="0">
                <a:solidFill>
                  <a:schemeClr val="tx2"/>
                </a:solidFill>
              </a:defRPr>
            </a:lvl6pPr>
            <a:lvl7pPr>
              <a:defRPr sz="2000" b="0">
                <a:solidFill>
                  <a:schemeClr val="tx2"/>
                </a:solidFill>
              </a:defRPr>
            </a:lvl7pPr>
            <a:lvl8pPr>
              <a:defRPr sz="2000">
                <a:solidFill>
                  <a:schemeClr val="tx2"/>
                </a:solidFill>
              </a:defRPr>
            </a:lvl8pPr>
            <a:lvl9pPr>
              <a:defRPr sz="2000">
                <a:solidFill>
                  <a:schemeClr val="tx2"/>
                </a:solidFill>
              </a:defRPr>
            </a:lvl9pPr>
          </a:lstStyle>
          <a:p>
            <a:pPr lvl="0"/>
            <a:r>
              <a:rPr lang="en-AU" noProof="0" dirty="0"/>
              <a:t>Use this for light images</a:t>
            </a:r>
            <a:br>
              <a:rPr lang="en-AU" noProof="0" dirty="0"/>
            </a:br>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Tree>
    <p:extLst>
      <p:ext uri="{BB962C8B-B14F-4D97-AF65-F5344CB8AC3E}">
        <p14:creationId xmlns:p14="http://schemas.microsoft.com/office/powerpoint/2010/main" val="1205246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EB205D1-9CBC-004D-8682-ADEFB792C1C4}"/>
              </a:ext>
            </a:extLst>
          </p:cNvPr>
          <p:cNvSpPr/>
          <p:nvPr userDrawn="1"/>
        </p:nvSpPr>
        <p:spPr>
          <a:xfrm>
            <a:off x="-1" y="5510785"/>
            <a:ext cx="12204001" cy="1347216"/>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25306" y="457200"/>
            <a:ext cx="11408408" cy="1002662"/>
          </a:xfrm>
        </p:spPr>
        <p:txBody>
          <a:bodyPr anchor="t" anchorCtr="0">
            <a:normAutofit/>
          </a:bodyPr>
          <a:lstStyle>
            <a:lvl1pPr algn="ctr">
              <a:defRPr sz="5400" b="1" i="0" baseline="0">
                <a:solidFill>
                  <a:srgbClr val="229CD0"/>
                </a:solidFill>
                <a:latin typeface="Helvetica" pitchFamily="2" charset="0"/>
              </a:defRPr>
            </a:lvl1pPr>
          </a:lstStyle>
          <a:p>
            <a:r>
              <a:rPr lang="en-AU" noProof="0" dirty="0"/>
              <a:t>Contents/Outline</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219200" y="1459862"/>
            <a:ext cx="9620620" cy="3747138"/>
          </a:xfrm>
        </p:spPr>
        <p:txBody>
          <a:bodyPr numCol="1" spcCol="360000" anchor="ctr">
            <a:normAutofit/>
          </a:bodyPr>
          <a:lstStyle>
            <a:lvl1pPr marL="514350" marR="0" indent="-514350" algn="l" defTabSz="914400" rtl="0" eaLnBrk="1" fontAlgn="auto" latinLnBrk="0" hangingPunct="1">
              <a:lnSpc>
                <a:spcPct val="100000"/>
              </a:lnSpc>
              <a:spcBef>
                <a:spcPts val="500"/>
              </a:spcBef>
              <a:spcAft>
                <a:spcPts val="0"/>
              </a:spcAft>
              <a:buClrTx/>
              <a:buSzTx/>
              <a:buFont typeface="Arial" panose="020B0604020202020204" pitchFamily="34" charset="0"/>
              <a:buAutoNum type="arabicPeriod"/>
              <a:tabLst/>
              <a:defRPr sz="3600">
                <a:solidFill>
                  <a:schemeClr val="tx1">
                    <a:lumMod val="95000"/>
                    <a:lumOff val="5000"/>
                  </a:schemeClr>
                </a:solidFill>
                <a:latin typeface="Helvetica" pitchFamily="2" charset="0"/>
              </a:defRPr>
            </a:lvl1pPr>
            <a:lvl2pPr>
              <a:defRPr/>
            </a:lvl2pPr>
            <a:lvl3pPr>
              <a:defRPr/>
            </a:lvl3pPr>
            <a:lvl4pPr>
              <a:defRPr/>
            </a:lvl4pPr>
            <a:lvl5pPr>
              <a:defRPr/>
            </a:lvl5pPr>
          </a:lstStyle>
          <a:p>
            <a:pPr lvl="0"/>
            <a:r>
              <a:rPr lang="en-AU" noProof="0" dirty="0"/>
              <a:t>First item in list</a:t>
            </a:r>
          </a:p>
          <a:p>
            <a:pPr lvl="0"/>
            <a:r>
              <a:rPr lang="en-AU" noProof="0" dirty="0"/>
              <a:t>Second item in list</a:t>
            </a:r>
          </a:p>
          <a:p>
            <a:pPr lvl="0"/>
            <a:r>
              <a:rPr lang="en-AU" noProof="0" dirty="0"/>
              <a:t>Third item in list</a:t>
            </a:r>
          </a:p>
          <a:p>
            <a:pPr lvl="0"/>
            <a:r>
              <a:rPr lang="en-AU" noProof="0" dirty="0"/>
              <a:t>Fourth item in list</a:t>
            </a:r>
          </a:p>
          <a:p>
            <a:pPr lvl="0"/>
            <a:r>
              <a:rPr lang="en-AU" noProof="0" dirty="0"/>
              <a:t>Fifth item in list</a:t>
            </a:r>
          </a:p>
          <a:p>
            <a:pPr lvl="0"/>
            <a:r>
              <a:rPr lang="en-AU" noProof="0" dirty="0"/>
              <a:t>Sixth item in list</a:t>
            </a:r>
          </a:p>
        </p:txBody>
      </p:sp>
      <p:sp>
        <p:nvSpPr>
          <p:cNvPr id="7" name="Text Placeholder 6">
            <a:extLst>
              <a:ext uri="{FF2B5EF4-FFF2-40B4-BE49-F238E27FC236}">
                <a16:creationId xmlns:a16="http://schemas.microsoft.com/office/drawing/2014/main" id="{86D88E30-3E32-264B-AC25-FC52699C4B06}"/>
              </a:ext>
            </a:extLst>
          </p:cNvPr>
          <p:cNvSpPr>
            <a:spLocks noGrp="1"/>
          </p:cNvSpPr>
          <p:nvPr>
            <p:ph type="body" sz="quarter" idx="14" hasCustomPrompt="1"/>
          </p:nvPr>
        </p:nvSpPr>
        <p:spPr>
          <a:xfrm>
            <a:off x="1219200" y="5746750"/>
            <a:ext cx="9717088" cy="874713"/>
          </a:xfrm>
        </p:spPr>
        <p:txBody>
          <a:bodyPr anchor="ctr"/>
          <a:lstStyle>
            <a:lvl1pPr algn="l">
              <a:defRPr sz="2400" b="1" i="0">
                <a:solidFill>
                  <a:schemeClr val="bg1"/>
                </a:solidFill>
                <a:latin typeface="Helvetica" pitchFamily="2" charset="0"/>
              </a:defRPr>
            </a:lvl1pPr>
          </a:lstStyle>
          <a:p>
            <a:pPr lvl="0"/>
            <a:r>
              <a:rPr lang="en-US" b="1" i="0" dirty="0">
                <a:latin typeface="Helvetica" pitchFamily="2" charset="0"/>
              </a:rPr>
              <a:t>Resources: </a:t>
            </a:r>
            <a:r>
              <a:rPr lang="en-US" b="1" i="0" dirty="0" err="1">
                <a:latin typeface="Helvetica" pitchFamily="2" charset="0"/>
              </a:rPr>
              <a:t>www.rlc.org.au</a:t>
            </a:r>
            <a:r>
              <a:rPr lang="en-US" b="1" i="0" dirty="0">
                <a:latin typeface="Helvetica" pitchFamily="2" charset="0"/>
              </a:rPr>
              <a:t>/training/resources/</a:t>
            </a:r>
            <a:endParaRPr lang="en-US" dirty="0"/>
          </a:p>
        </p:txBody>
      </p:sp>
    </p:spTree>
    <p:extLst>
      <p:ext uri="{BB962C8B-B14F-4D97-AF65-F5344CB8AC3E}">
        <p14:creationId xmlns:p14="http://schemas.microsoft.com/office/powerpoint/2010/main" val="3356976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solidFill>
                <a:srgbClr val="00B0F0"/>
              </a:solidFill>
            </a:endParaRPr>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2292534"/>
            <a:ext cx="8999537" cy="2406466"/>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ctr" anchorCtr="0">
            <a:noAutofit/>
          </a:bodyPr>
          <a:lstStyle>
            <a:lvl1pPr marL="0" indent="0" algn="l">
              <a:spcAft>
                <a:spcPts val="1200"/>
              </a:spcAft>
              <a:buNone/>
              <a:defRPr sz="4800" b="1" i="0" baseline="0">
                <a:solidFill>
                  <a:schemeClr val="bg1"/>
                </a:solidFill>
                <a:latin typeface="Helvetica" pitchFamily="2" charset="0"/>
              </a:defRPr>
            </a:lvl1pPr>
            <a:lvl2pPr marL="0" indent="0" algn="l">
              <a:spcBef>
                <a:spcPts val="2400"/>
              </a:spcBef>
              <a:buNone/>
              <a:defRPr sz="2800" b="1" i="0">
                <a:solidFill>
                  <a:srgbClr val="00B0F0"/>
                </a:solidFill>
                <a:latin typeface="Helvetica" pitchFamily="2" charset="0"/>
              </a:defRPr>
            </a:lvl2pPr>
            <a:lvl3pPr marL="0" indent="0" algn="l">
              <a:buNone/>
              <a:defRPr sz="1800" b="1" i="0">
                <a:solidFill>
                  <a:schemeClr val="accent2"/>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accent2"/>
                </a:solidFill>
                <a:latin typeface="Helvetica" pitchFamily="2" charset="0"/>
              </a:defRPr>
            </a:lvl9pPr>
          </a:lstStyle>
          <a:p>
            <a:r>
              <a:rPr lang="en-AU" noProof="0" dirty="0"/>
              <a:t>Chapter Heading</a:t>
            </a:r>
          </a:p>
        </p:txBody>
      </p:sp>
      <p:sp>
        <p:nvSpPr>
          <p:cNvPr id="5" name="Oval 4">
            <a:extLst>
              <a:ext uri="{FF2B5EF4-FFF2-40B4-BE49-F238E27FC236}">
                <a16:creationId xmlns:a16="http://schemas.microsoft.com/office/drawing/2014/main" id="{6E25DEDA-CBA5-8F4A-B549-C99DF9A6691C}"/>
              </a:ext>
            </a:extLst>
          </p:cNvPr>
          <p:cNvSpPr/>
          <p:nvPr userDrawn="1"/>
        </p:nvSpPr>
        <p:spPr>
          <a:xfrm>
            <a:off x="4701475"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E25DEDA-CBA5-8F4A-B549-C99DF9A6691C}"/>
              </a:ext>
            </a:extLst>
          </p:cNvPr>
          <p:cNvSpPr/>
          <p:nvPr userDrawn="1"/>
        </p:nvSpPr>
        <p:spPr>
          <a:xfrm>
            <a:off x="7196139"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w pic">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solidFill>
                <a:srgbClr val="00B0F0"/>
              </a:solidFill>
            </a:endParaRPr>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2292534"/>
            <a:ext cx="5443537" cy="2272930"/>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ctr" anchorCtr="0">
            <a:noAutofit/>
          </a:bodyPr>
          <a:lstStyle>
            <a:lvl1pPr marL="0" indent="0" algn="l">
              <a:spcAft>
                <a:spcPts val="1200"/>
              </a:spcAft>
              <a:buNone/>
              <a:defRPr sz="4800" b="1" i="0">
                <a:solidFill>
                  <a:schemeClr val="bg1"/>
                </a:solidFill>
                <a:latin typeface="Helvetica" pitchFamily="2" charset="0"/>
              </a:defRPr>
            </a:lvl1pPr>
            <a:lvl2pPr marL="0" indent="0" algn="l">
              <a:spcBef>
                <a:spcPts val="2400"/>
              </a:spcBef>
              <a:buNone/>
              <a:defRPr sz="2800" b="1" i="0">
                <a:solidFill>
                  <a:srgbClr val="00B0F0"/>
                </a:solidFill>
                <a:latin typeface="Helvetica" pitchFamily="2" charset="0"/>
              </a:defRPr>
            </a:lvl2pPr>
            <a:lvl3pPr marL="0" indent="0" algn="l">
              <a:buNone/>
              <a:defRPr sz="1800" b="1" i="0">
                <a:solidFill>
                  <a:schemeClr val="accent2"/>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accent2"/>
                </a:solidFill>
                <a:latin typeface="Helvetica" pitchFamily="2" charset="0"/>
              </a:defRPr>
            </a:lvl9pPr>
          </a:lstStyle>
          <a:p>
            <a:r>
              <a:rPr lang="en-AU" noProof="0" dirty="0"/>
              <a:t>Chapter heading with image</a:t>
            </a:r>
          </a:p>
        </p:txBody>
      </p:sp>
      <p:sp>
        <p:nvSpPr>
          <p:cNvPr id="142" name="Picture Placeholder 141">
            <a:extLst>
              <a:ext uri="{FF2B5EF4-FFF2-40B4-BE49-F238E27FC236}">
                <a16:creationId xmlns:a16="http://schemas.microsoft.com/office/drawing/2014/main" id="{7FEBB377-447E-4F52-87D8-8001155A75D2}"/>
              </a:ext>
            </a:extLst>
          </p:cNvPr>
          <p:cNvSpPr>
            <a:spLocks noGrp="1"/>
          </p:cNvSpPr>
          <p:nvPr>
            <p:ph type="pic" sz="quarter" idx="13"/>
          </p:nvPr>
        </p:nvSpPr>
        <p:spPr>
          <a:xfrm>
            <a:off x="6573315" y="1118613"/>
            <a:ext cx="4620771" cy="4620771"/>
          </a:xfrm>
          <a:prstGeom prst="ellipse">
            <a:avLst/>
          </a:prstGeom>
          <a:solidFill>
            <a:schemeClr val="bg1">
              <a:lumMod val="85000"/>
            </a:schemeClr>
          </a:solidFill>
        </p:spPr>
        <p:txBody>
          <a:bodyPr wrap="square" lIns="360000" tIns="360000" rIns="360000" bIns="360000" anchor="ctr">
            <a:noAutofit/>
          </a:bodyPr>
          <a:lstStyle>
            <a:lvl1pPr algn="r">
              <a:defRPr sz="1600">
                <a:solidFill>
                  <a:schemeClr val="tx1">
                    <a:lumMod val="50000"/>
                    <a:lumOff val="50000"/>
                  </a:schemeClr>
                </a:solidFill>
              </a:defRPr>
            </a:lvl1pPr>
          </a:lstStyle>
          <a:p>
            <a:r>
              <a:rPr lang="en-US" noProof="0"/>
              <a:t>Click icon to add picture</a:t>
            </a:r>
            <a:endParaRPr lang="en-AU" noProof="0"/>
          </a:p>
        </p:txBody>
      </p:sp>
    </p:spTree>
    <p:extLst>
      <p:ext uri="{BB962C8B-B14F-4D97-AF65-F5344CB8AC3E}">
        <p14:creationId xmlns:p14="http://schemas.microsoft.com/office/powerpoint/2010/main" val="1913573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mbered List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t" anchorCtr="0">
            <a:normAutofit/>
          </a:bodyPr>
          <a:lstStyle>
            <a:lvl1pPr algn="ctr">
              <a:defRPr sz="5400" b="1" i="0" baseline="0">
                <a:solidFill>
                  <a:srgbClr val="229CD0"/>
                </a:solidFill>
                <a:latin typeface="Helvetica" pitchFamily="2" charset="0"/>
              </a:defRPr>
            </a:lvl1pPr>
          </a:lstStyle>
          <a:p>
            <a:r>
              <a:rPr lang="en-AU" noProof="0" dirty="0"/>
              <a:t>Numbered List</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514350" marR="0" indent="-514350" algn="l" defTabSz="914400" rtl="0" eaLnBrk="1" fontAlgn="auto" latinLnBrk="0" hangingPunct="1">
              <a:lnSpc>
                <a:spcPct val="150000"/>
              </a:lnSpc>
              <a:spcBef>
                <a:spcPts val="500"/>
              </a:spcBef>
              <a:spcAft>
                <a:spcPts val="0"/>
              </a:spcAft>
              <a:buClrTx/>
              <a:buSzTx/>
              <a:buFont typeface="Arial" panose="020B0604020202020204" pitchFamily="34" charset="0"/>
              <a:buAutoNum type="arabicPeriod"/>
              <a:tabLst/>
              <a:defRPr sz="3600">
                <a:solidFill>
                  <a:schemeClr val="tx1">
                    <a:lumMod val="95000"/>
                    <a:lumOff val="5000"/>
                  </a:schemeClr>
                </a:solidFill>
                <a:latin typeface="Helvetica" pitchFamily="2" charset="0"/>
              </a:defRPr>
            </a:lvl1pPr>
            <a:lvl2pPr>
              <a:defRPr/>
            </a:lvl2pPr>
            <a:lvl3pPr>
              <a:defRPr/>
            </a:lvl3pPr>
            <a:lvl4pPr>
              <a:defRPr/>
            </a:lvl4pPr>
            <a:lvl5pPr>
              <a:defRPr/>
            </a:lvl5pPr>
          </a:lstStyle>
          <a:p>
            <a:pPr lvl="0"/>
            <a:r>
              <a:rPr lang="en-AU" noProof="0" dirty="0"/>
              <a:t>First item in list</a:t>
            </a:r>
          </a:p>
          <a:p>
            <a:pPr lvl="0"/>
            <a:r>
              <a:rPr lang="en-AU" noProof="0" dirty="0"/>
              <a:t>Second item in list</a:t>
            </a:r>
          </a:p>
          <a:p>
            <a:pPr lvl="0"/>
            <a:r>
              <a:rPr lang="en-AU" noProof="0" dirty="0"/>
              <a:t>Third item in list</a:t>
            </a:r>
          </a:p>
          <a:p>
            <a:pPr lvl="0"/>
            <a:r>
              <a:rPr lang="en-AU" noProof="0" dirty="0"/>
              <a:t>Fourth item in list</a:t>
            </a:r>
          </a:p>
          <a:p>
            <a:pPr lvl="0"/>
            <a:r>
              <a:rPr lang="en-AU" noProof="0" dirty="0"/>
              <a:t>Fifth item in list</a:t>
            </a:r>
          </a:p>
        </p:txBody>
      </p:sp>
      <p:sp>
        <p:nvSpPr>
          <p:cNvPr id="9" name="Oval 8">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 Slide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t" anchorCtr="0">
            <a:normAutofit/>
          </a:bodyPr>
          <a:lstStyle>
            <a:lvl1pPr algn="ctr">
              <a:defRPr sz="5400" b="1" i="0" baseline="0">
                <a:solidFill>
                  <a:srgbClr val="229CD0"/>
                </a:solidFill>
                <a:latin typeface="Helvetica" pitchFamily="2" charset="0"/>
              </a:defRPr>
            </a:lvl1pPr>
          </a:lstStyle>
          <a:p>
            <a:r>
              <a:rPr lang="en-AU" noProof="0" dirty="0"/>
              <a:t>Basic Slide</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0" marR="0" indent="0" algn="l" defTabSz="914400" rtl="0" eaLnBrk="1" fontAlgn="auto" latinLnBrk="0" hangingPunct="1">
              <a:lnSpc>
                <a:spcPct val="150000"/>
              </a:lnSpc>
              <a:spcBef>
                <a:spcPts val="0"/>
              </a:spcBef>
              <a:spcAft>
                <a:spcPts val="1800"/>
              </a:spcAft>
              <a:buClrTx/>
              <a:buSzPct val="125000"/>
              <a:buFont typeface="Arial" charset="0"/>
              <a:buNone/>
              <a:tabLst/>
              <a:defRPr sz="3200">
                <a:solidFill>
                  <a:schemeClr val="tx1">
                    <a:lumMod val="95000"/>
                    <a:lumOff val="5000"/>
                  </a:schemeClr>
                </a:solidFill>
                <a:latin typeface="Helvetica" pitchFamily="2" charset="0"/>
              </a:defRPr>
            </a:lvl1pPr>
            <a:lvl2pPr marL="457200" indent="-457200">
              <a:lnSpc>
                <a:spcPct val="100000"/>
              </a:lnSpc>
              <a:spcBef>
                <a:spcPts val="0"/>
              </a:spcBef>
              <a:spcAft>
                <a:spcPts val="1200"/>
              </a:spcAft>
              <a:buFont typeface="Arial" charset="0"/>
              <a:buChar char="•"/>
              <a:defRPr sz="3200" baseline="0">
                <a:solidFill>
                  <a:schemeClr val="tx1">
                    <a:lumMod val="95000"/>
                    <a:lumOff val="5000"/>
                  </a:schemeClr>
                </a:solidFill>
              </a:defRPr>
            </a:lvl2pPr>
            <a:lvl3pPr marL="673200" indent="-457200">
              <a:lnSpc>
                <a:spcPct val="100000"/>
              </a:lnSpc>
              <a:spcBef>
                <a:spcPts val="0"/>
              </a:spcBef>
              <a:spcAft>
                <a:spcPts val="1200"/>
              </a:spcAft>
              <a:buFont typeface="Arial" charset="0"/>
              <a:buChar char="•"/>
              <a:defRPr sz="3000">
                <a:solidFill>
                  <a:schemeClr val="tx1">
                    <a:lumMod val="95000"/>
                    <a:lumOff val="5000"/>
                  </a:schemeClr>
                </a:solidFill>
              </a:defRPr>
            </a:lvl3pPr>
            <a:lvl4pPr>
              <a:defRPr/>
            </a:lvl4pPr>
            <a:lvl5pPr>
              <a:defRPr/>
            </a:lvl5pPr>
          </a:lstStyle>
          <a:p>
            <a:pPr lvl="1"/>
            <a:r>
              <a:rPr lang="en-AU" noProof="0" dirty="0"/>
              <a:t>First level bullet </a:t>
            </a:r>
          </a:p>
          <a:p>
            <a:pPr lvl="2"/>
            <a:r>
              <a:rPr lang="en-AU" noProof="0" dirty="0"/>
              <a:t>Second level bullet point</a:t>
            </a:r>
          </a:p>
        </p:txBody>
      </p:sp>
      <p:sp>
        <p:nvSpPr>
          <p:cNvPr id="9" name="Oval 8">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706583" y="1482436"/>
            <a:ext cx="10627956" cy="4835237"/>
          </a:xfrm>
        </p:spPr>
        <p:txBody>
          <a:bodyPr anchor="ctr" anchorCtr="0">
            <a:norm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3600" b="0" i="0">
                <a:solidFill>
                  <a:schemeClr val="tx1">
                    <a:lumMod val="95000"/>
                    <a:lumOff val="5000"/>
                  </a:schemeClr>
                </a:solidFill>
                <a:latin typeface="Helvetica" pitchFamily="2" charset="0"/>
              </a:defRPr>
            </a:lvl1pPr>
            <a:lvl2pPr marL="0" indent="-342900">
              <a:spcBef>
                <a:spcPts val="1000"/>
              </a:spcBef>
              <a:spcAft>
                <a:spcPts val="0"/>
              </a:spcAft>
              <a:buFont typeface="Arial" charset="0"/>
              <a:buChar char="•"/>
              <a:defRPr sz="3600" b="0" i="0">
                <a:solidFill>
                  <a:schemeClr val="tx1">
                    <a:lumMod val="95000"/>
                    <a:lumOff val="5000"/>
                  </a:schemeClr>
                </a:solidFill>
              </a:defRPr>
            </a:lvl2pPr>
            <a:lvl3pPr marL="432000" indent="-324000">
              <a:spcBef>
                <a:spcPts val="1000"/>
              </a:spcBef>
              <a:spcAft>
                <a:spcPts val="1200"/>
              </a:spcAft>
              <a:defRPr sz="3200" b="0" i="0">
                <a:solidFill>
                  <a:schemeClr val="tx1">
                    <a:lumMod val="95000"/>
                    <a:lumOff val="5000"/>
                  </a:schemeClr>
                </a:solidFill>
              </a:defRPr>
            </a:lvl3pPr>
            <a:lvl4pPr marL="0">
              <a:spcAft>
                <a:spcPts val="1200"/>
              </a:spcAft>
              <a:defRPr sz="1800" b="0" i="0">
                <a:solidFill>
                  <a:schemeClr val="tx1">
                    <a:lumMod val="95000"/>
                    <a:lumOff val="5000"/>
                  </a:schemeClr>
                </a:solidFill>
              </a:defRPr>
            </a:lvl4pPr>
            <a:lvl5pPr marL="0">
              <a:spcAft>
                <a:spcPts val="1200"/>
              </a:spcAft>
              <a:defRPr sz="1600"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There are five type style levels. To access the type styles, click on the text and press the ‘Increase / Decrease List Level’ buttons in the Paragraph section of the Home ribbon.</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Edit Master text style</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0" name="Title 9"/>
          <p:cNvSpPr>
            <a:spLocks noGrp="1"/>
          </p:cNvSpPr>
          <p:nvPr>
            <p:ph type="title" hasCustomPrompt="1"/>
          </p:nvPr>
        </p:nvSpPr>
        <p:spPr>
          <a:xfrm>
            <a:off x="706583" y="445866"/>
            <a:ext cx="10627956" cy="887360"/>
          </a:xfrm>
        </p:spPr>
        <p:txBody>
          <a:bodyPr anchor="t" anchorCtr="0">
            <a:normAutofit/>
          </a:bodyPr>
          <a:lstStyle>
            <a:lvl1pPr algn="ctr">
              <a:defRPr>
                <a:solidFill>
                  <a:srgbClr val="229CD0"/>
                </a:solidFill>
              </a:defRPr>
            </a:lvl1pPr>
          </a:lstStyle>
          <a:p>
            <a:r>
              <a:rPr lang="en-US" dirty="0"/>
              <a:t>Basic Slide</a:t>
            </a:r>
          </a:p>
        </p:txBody>
      </p:sp>
    </p:spTree>
    <p:extLst>
      <p:ext uri="{BB962C8B-B14F-4D97-AF65-F5344CB8AC3E}">
        <p14:creationId xmlns:p14="http://schemas.microsoft.com/office/powerpoint/2010/main" val="2834285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A9561C-11B4-4CC4-B271-3E59C981A78C}"/>
              </a:ext>
            </a:extLst>
          </p:cNvPr>
          <p:cNvSpPr>
            <a:spLocks noGrp="1"/>
          </p:cNvSpPr>
          <p:nvPr>
            <p:ph type="title"/>
          </p:nvPr>
        </p:nvSpPr>
        <p:spPr>
          <a:xfrm>
            <a:off x="935301" y="445866"/>
            <a:ext cx="10296000" cy="887360"/>
          </a:xfrm>
          <a:prstGeom prst="rect">
            <a:avLst/>
          </a:prstGeom>
        </p:spPr>
        <p:txBody>
          <a:bodyPr vert="horz" lIns="91440" tIns="45720" rIns="91440" bIns="45720" rtlCol="0" anchor="t" anchorCtr="0">
            <a:normAutofit/>
          </a:bodyPr>
          <a:lstStyle/>
          <a:p>
            <a:r>
              <a:rPr lang="en-US" noProof="0" dirty="0"/>
              <a:t>Click to edit Master title style</a:t>
            </a:r>
            <a:endParaRPr lang="en-AU" noProof="0" dirty="0"/>
          </a:p>
        </p:txBody>
      </p:sp>
      <p:sp>
        <p:nvSpPr>
          <p:cNvPr id="3" name="Text Placeholder 2">
            <a:extLst>
              <a:ext uri="{FF2B5EF4-FFF2-40B4-BE49-F238E27FC236}">
                <a16:creationId xmlns:a16="http://schemas.microsoft.com/office/drawing/2014/main" id="{03A81F4D-4B89-424A-BC66-199E1E666FD1}"/>
              </a:ext>
            </a:extLst>
          </p:cNvPr>
          <p:cNvSpPr>
            <a:spLocks noGrp="1"/>
          </p:cNvSpPr>
          <p:nvPr>
            <p:ph type="body" idx="1"/>
          </p:nvPr>
        </p:nvSpPr>
        <p:spPr>
          <a:xfrm>
            <a:off x="935301" y="1557815"/>
            <a:ext cx="10300501" cy="4376944"/>
          </a:xfrm>
          <a:prstGeom prst="rect">
            <a:avLst/>
          </a:prstGeom>
        </p:spPr>
        <p:txBody>
          <a:bodyPr vert="horz" lIns="91440" tIns="45720" rIns="91440" bIns="45720" rtlCol="0">
            <a:noAutofit/>
          </a:bodyPr>
          <a:lstStyle/>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1274833569"/>
      </p:ext>
    </p:extLst>
  </p:cSld>
  <p:clrMap bg1="lt1" tx1="dk1" bg2="lt2" tx2="dk2" accent1="accent1" accent2="accent2" accent3="accent3" accent4="accent4" accent5="accent5" accent6="accent6" hlink="hlink" folHlink="folHlink"/>
  <p:sldLayoutIdLst>
    <p:sldLayoutId id="2147483664" r:id="rId1"/>
    <p:sldLayoutId id="2147483767" r:id="rId2"/>
    <p:sldLayoutId id="2147483771" r:id="rId3"/>
    <p:sldLayoutId id="2147483772" r:id="rId4"/>
    <p:sldLayoutId id="2147483773" r:id="rId5"/>
    <p:sldLayoutId id="2147483656" r:id="rId6"/>
    <p:sldLayoutId id="2147483776" r:id="rId7"/>
    <p:sldLayoutId id="2147483777" r:id="rId8"/>
    <p:sldLayoutId id="2147483667" r:id="rId9"/>
    <p:sldLayoutId id="2147483780" r:id="rId10"/>
    <p:sldLayoutId id="2147483781" r:id="rId11"/>
    <p:sldLayoutId id="2147483779" r:id="rId12"/>
    <p:sldLayoutId id="2147483782" r:id="rId13"/>
    <p:sldLayoutId id="2147483783" r:id="rId14"/>
    <p:sldLayoutId id="2147483676" r:id="rId15"/>
    <p:sldLayoutId id="2147483784" r:id="rId16"/>
    <p:sldLayoutId id="2147483786" r:id="rId17"/>
    <p:sldLayoutId id="2147483785" r:id="rId18"/>
    <p:sldLayoutId id="2147483774" r:id="rId19"/>
    <p:sldLayoutId id="2147483775" r:id="rId20"/>
    <p:sldLayoutId id="2147483713" r:id="rId21"/>
    <p:sldLayoutId id="2147483668" r:id="rId22"/>
    <p:sldLayoutId id="2147483669" r:id="rId23"/>
    <p:sldLayoutId id="2147483663" r:id="rId24"/>
    <p:sldLayoutId id="2147483649" r:id="rId25"/>
    <p:sldLayoutId id="2147483670" r:id="rId26"/>
    <p:sldLayoutId id="2147483672" r:id="rId27"/>
    <p:sldLayoutId id="2147483673" r:id="rId28"/>
    <p:sldLayoutId id="2147483674" r:id="rId29"/>
    <p:sldLayoutId id="2147483675" r:id="rId30"/>
  </p:sldLayoutIdLst>
  <p:hf hdr="0" ftr="0" dt="0"/>
  <p:txStyles>
    <p:titleStyle>
      <a:lvl1pPr algn="ctr" defTabSz="914400" rtl="0" eaLnBrk="1" latinLnBrk="0" hangingPunct="1">
        <a:lnSpc>
          <a:spcPct val="90000"/>
        </a:lnSpc>
        <a:spcBef>
          <a:spcPct val="0"/>
        </a:spcBef>
        <a:buNone/>
        <a:defRPr sz="5400" b="1" i="0" kern="1200">
          <a:solidFill>
            <a:srgbClr val="229CD0"/>
          </a:solidFill>
          <a:latin typeface="Helvetica" charset="0"/>
          <a:ea typeface="Helvetica" charset="0"/>
          <a:cs typeface="Helvetica" charset="0"/>
        </a:defRPr>
      </a:lvl1pPr>
    </p:titleStyle>
    <p:body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hyperlink" Target="http://www.rlc.org.au/training/resources/financial-abuse"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rlc.org.au/training/resources/financial-abuse"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www.servicesaustralia.gov.au/non-parent-carer-applying-for-child-support?context=21911"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9.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hyperlink" Target="http://www.rlc.org.au/training/resources/financial-abuse"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https://earg.org.au/resources-for-community-workers/"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mailto:falsintake@rlc.org.au" TargetMode="External"/><Relationship Id="rId2" Type="http://schemas.openxmlformats.org/officeDocument/2006/relationships/hyperlink" Target="https://rlc.org.au/fas" TargetMode="Externa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hyperlink" Target="https://ndh.org.au/" TargetMode="Externa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hyperlink" Target="http://www.rlc.org.au/training/resources/financial-abuse"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hyperlink" Target="https://earg.org.au/resources-for-community-workers/"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6.xml"/><Relationship Id="rId5" Type="http://schemas.openxmlformats.org/officeDocument/2006/relationships/hyperlink" Target="mailto:education@rlc.org.au" TargetMode="External"/><Relationship Id="rId4" Type="http://schemas.openxmlformats.org/officeDocument/2006/relationships/hyperlink" Target="http://rlc.org.au/training"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1">
            <a:extLst>
              <a:ext uri="{FF2B5EF4-FFF2-40B4-BE49-F238E27FC236}">
                <a16:creationId xmlns:a16="http://schemas.microsoft.com/office/drawing/2014/main" id="{7EC3B96A-DE35-4697-B1A4-A9B4098A48D3}"/>
              </a:ext>
            </a:extLst>
          </p:cNvPr>
          <p:cNvSpPr>
            <a:spLocks noGrp="1"/>
          </p:cNvSpPr>
          <p:nvPr>
            <p:ph type="subTitle" idx="1"/>
          </p:nvPr>
        </p:nvSpPr>
        <p:spPr>
          <a:xfrm>
            <a:off x="500063" y="1745560"/>
            <a:ext cx="11338369" cy="2147265"/>
          </a:xfrm>
        </p:spPr>
        <p:txBody>
          <a:bodyPr/>
          <a:lstStyle/>
          <a:p>
            <a:r>
              <a:rPr lang="en-AU" sz="4400" dirty="0"/>
              <a:t>Family Law and Financial Abuse</a:t>
            </a:r>
          </a:p>
          <a:p>
            <a:r>
              <a:rPr lang="en-AU" sz="4400" b="0" dirty="0"/>
              <a:t>Child Support</a:t>
            </a:r>
            <a:endParaRPr lang="en-AU" sz="1500" b="0" dirty="0"/>
          </a:p>
          <a:p>
            <a:r>
              <a:rPr lang="en-US" sz="2200" b="0" dirty="0"/>
              <a:t>March 2023</a:t>
            </a:r>
            <a:endParaRPr lang="en-AU" sz="2200" b="0" dirty="0"/>
          </a:p>
          <a:p>
            <a:endParaRPr lang="en-AU" sz="2000" b="0" dirty="0"/>
          </a:p>
          <a:p>
            <a:r>
              <a:rPr lang="en-AU" sz="2000" b="0" dirty="0"/>
              <a:t>Maria Monastiriotis				</a:t>
            </a:r>
          </a:p>
          <a:p>
            <a:r>
              <a:rPr lang="en-US" sz="1600" b="0" dirty="0"/>
              <a:t>Accredited Family Law Specialist	</a:t>
            </a:r>
            <a:r>
              <a:rPr lang="en-AU" sz="1600" b="0" dirty="0"/>
              <a:t>			</a:t>
            </a:r>
          </a:p>
        </p:txBody>
      </p:sp>
    </p:spTree>
    <p:extLst>
      <p:ext uri="{BB962C8B-B14F-4D97-AF65-F5344CB8AC3E}">
        <p14:creationId xmlns:p14="http://schemas.microsoft.com/office/powerpoint/2010/main" val="289754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tx2"/>
                </a:solidFill>
              </a:rPr>
              <a:t>How prevalent is it in Australia?</a:t>
            </a:r>
            <a:endParaRPr lang="en-US" sz="4000" b="0" dirty="0">
              <a:solidFill>
                <a:schemeClr val="tx2"/>
              </a:solidFill>
            </a:endParaRPr>
          </a:p>
        </p:txBody>
      </p:sp>
      <p:sp>
        <p:nvSpPr>
          <p:cNvPr id="3" name="TextBox 2">
            <a:extLst>
              <a:ext uri="{FF2B5EF4-FFF2-40B4-BE49-F238E27FC236}">
                <a16:creationId xmlns:a16="http://schemas.microsoft.com/office/drawing/2014/main" id="{05A899A4-735D-0340-86C6-48FA735BFF3D}"/>
              </a:ext>
            </a:extLst>
          </p:cNvPr>
          <p:cNvSpPr txBox="1"/>
          <p:nvPr/>
        </p:nvSpPr>
        <p:spPr>
          <a:xfrm>
            <a:off x="234153" y="5933827"/>
            <a:ext cx="11957847" cy="523220"/>
          </a:xfrm>
          <a:prstGeom prst="rect">
            <a:avLst/>
          </a:prstGeom>
          <a:noFill/>
        </p:spPr>
        <p:txBody>
          <a:bodyPr wrap="square" rtlCol="0">
            <a:spAutoFit/>
          </a:bodyPr>
          <a:lstStyle/>
          <a:p>
            <a:r>
              <a:rPr lang="en-US" sz="2800" dirty="0">
                <a:solidFill>
                  <a:srgbClr val="303030"/>
                </a:solidFill>
                <a:latin typeface="Helvetica" pitchFamily="2" charset="0"/>
              </a:rPr>
              <a:t> </a:t>
            </a:r>
            <a:r>
              <a:rPr lang="en-US" sz="1100" b="1" dirty="0"/>
              <a:t>SOURCE: </a:t>
            </a:r>
            <a:r>
              <a:rPr lang="en-US" sz="1100" dirty="0" err="1"/>
              <a:t>Kutin</a:t>
            </a:r>
            <a:r>
              <a:rPr lang="en-US" sz="1100" dirty="0"/>
              <a:t>, Russell and Reid, ‘Economic abuse between intimate partners in Australia: prevalence, health status, disability and financial stress’ Australian and New Zealand Journal of Public Health 2017</a:t>
            </a:r>
          </a:p>
        </p:txBody>
      </p:sp>
      <p:sp>
        <p:nvSpPr>
          <p:cNvPr id="10" name="TextBox 9"/>
          <p:cNvSpPr txBox="1"/>
          <p:nvPr/>
        </p:nvSpPr>
        <p:spPr>
          <a:xfrm>
            <a:off x="6342233" y="4477774"/>
            <a:ext cx="1385106" cy="369332"/>
          </a:xfrm>
          <a:prstGeom prst="rect">
            <a:avLst/>
          </a:prstGeom>
          <a:noFill/>
        </p:spPr>
        <p:txBody>
          <a:bodyPr wrap="square" rtlCol="0">
            <a:spAutoFit/>
          </a:bodyPr>
          <a:lstStyle/>
          <a:p>
            <a:r>
              <a:rPr lang="en-US" dirty="0">
                <a:solidFill>
                  <a:srgbClr val="303030"/>
                </a:solidFill>
              </a:rPr>
              <a:t> </a:t>
            </a:r>
          </a:p>
        </p:txBody>
      </p:sp>
      <p:sp>
        <p:nvSpPr>
          <p:cNvPr id="8" name="TextBox 7"/>
          <p:cNvSpPr txBox="1"/>
          <p:nvPr/>
        </p:nvSpPr>
        <p:spPr>
          <a:xfrm>
            <a:off x="5209387" y="3128065"/>
            <a:ext cx="1333691" cy="1261884"/>
          </a:xfrm>
          <a:prstGeom prst="rect">
            <a:avLst/>
          </a:prstGeom>
          <a:noFill/>
        </p:spPr>
        <p:txBody>
          <a:bodyPr wrap="square" rtlCol="0">
            <a:spAutoFit/>
          </a:bodyPr>
          <a:lstStyle/>
          <a:p>
            <a:pPr algn="ctr"/>
            <a:r>
              <a:rPr lang="en-US" sz="2400" b="1" dirty="0">
                <a:solidFill>
                  <a:srgbClr val="303030"/>
                </a:solidFill>
              </a:rPr>
              <a:t>11.5%    </a:t>
            </a:r>
            <a:r>
              <a:rPr lang="en-US" b="1" dirty="0">
                <a:solidFill>
                  <a:srgbClr val="303030"/>
                </a:solidFill>
              </a:rPr>
              <a:t>of Australians</a:t>
            </a:r>
            <a:endParaRPr lang="en-US" sz="1400" b="1" dirty="0">
              <a:solidFill>
                <a:srgbClr val="303030"/>
              </a:solidFill>
            </a:endParaRPr>
          </a:p>
          <a:p>
            <a:endParaRPr lang="en-US" sz="1600" i="1" dirty="0">
              <a:solidFill>
                <a:srgbClr val="303030"/>
              </a:solidFill>
            </a:endParaRPr>
          </a:p>
        </p:txBody>
      </p:sp>
      <p:sp>
        <p:nvSpPr>
          <p:cNvPr id="9" name="Oval 8"/>
          <p:cNvSpPr/>
          <p:nvPr/>
        </p:nvSpPr>
        <p:spPr>
          <a:xfrm>
            <a:off x="2633999" y="1911086"/>
            <a:ext cx="3959355" cy="3782862"/>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p:nvSpPr>
        <p:spPr>
          <a:xfrm>
            <a:off x="3091779" y="2764619"/>
            <a:ext cx="2092470" cy="2000548"/>
          </a:xfrm>
          <a:prstGeom prst="rect">
            <a:avLst/>
          </a:prstGeom>
          <a:solidFill>
            <a:schemeClr val="bg1"/>
          </a:solidFill>
        </p:spPr>
        <p:txBody>
          <a:bodyPr wrap="square" lIns="91440" tIns="45720" rIns="91440" bIns="45720">
            <a:spAutoFit/>
          </a:bodyPr>
          <a:lstStyle/>
          <a:p>
            <a:pPr algn="ctr"/>
            <a:r>
              <a:rPr lang="en-AU" sz="4000" dirty="0">
                <a:ln w="0"/>
                <a:solidFill>
                  <a:srgbClr val="303030"/>
                </a:solidFill>
                <a:effectLst>
                  <a:outerShdw blurRad="38100" dist="19050" dir="2700000" algn="tl" rotWithShape="0">
                    <a:srgbClr val="303030">
                      <a:alpha val="40000"/>
                    </a:srgbClr>
                  </a:outerShdw>
                </a:effectLst>
              </a:rPr>
              <a:t>7.1%      </a:t>
            </a:r>
            <a:r>
              <a:rPr lang="en-AU" sz="2800" dirty="0">
                <a:ln w="0"/>
                <a:solidFill>
                  <a:srgbClr val="303030"/>
                </a:solidFill>
                <a:effectLst>
                  <a:outerShdw blurRad="38100" dist="19050" dir="2700000" algn="tl" rotWithShape="0">
                    <a:srgbClr val="303030">
                      <a:alpha val="40000"/>
                    </a:srgbClr>
                  </a:outerShdw>
                </a:effectLst>
              </a:rPr>
              <a:t>of people who identify as male</a:t>
            </a:r>
          </a:p>
        </p:txBody>
      </p:sp>
      <p:sp>
        <p:nvSpPr>
          <p:cNvPr id="13" name="Rectangle 12"/>
          <p:cNvSpPr/>
          <p:nvPr/>
        </p:nvSpPr>
        <p:spPr>
          <a:xfrm>
            <a:off x="6593354" y="2764619"/>
            <a:ext cx="2300967" cy="2000548"/>
          </a:xfrm>
          <a:prstGeom prst="rect">
            <a:avLst/>
          </a:prstGeom>
          <a:noFill/>
        </p:spPr>
        <p:txBody>
          <a:bodyPr wrap="square" lIns="91440" tIns="45720" rIns="91440" bIns="45720">
            <a:spAutoFit/>
          </a:bodyPr>
          <a:lstStyle/>
          <a:p>
            <a:pPr algn="ctr"/>
            <a:r>
              <a:rPr lang="en-AU" sz="4000" dirty="0">
                <a:ln w="0"/>
                <a:solidFill>
                  <a:srgbClr val="303030"/>
                </a:solidFill>
                <a:effectLst>
                  <a:outerShdw blurRad="38100" dist="19050" dir="2700000" algn="tl" rotWithShape="0">
                    <a:srgbClr val="303030">
                      <a:alpha val="40000"/>
                    </a:srgbClr>
                  </a:outerShdw>
                </a:effectLst>
              </a:rPr>
              <a:t>15.7%      </a:t>
            </a:r>
            <a:r>
              <a:rPr lang="en-AU" sz="2800" dirty="0">
                <a:ln w="0"/>
                <a:solidFill>
                  <a:srgbClr val="303030"/>
                </a:solidFill>
                <a:effectLst>
                  <a:outerShdw blurRad="38100" dist="19050" dir="2700000" algn="tl" rotWithShape="0">
                    <a:srgbClr val="303030">
                      <a:alpha val="40000"/>
                    </a:srgbClr>
                  </a:outerShdw>
                </a:effectLst>
              </a:rPr>
              <a:t>of people who identify as female</a:t>
            </a:r>
          </a:p>
        </p:txBody>
      </p:sp>
      <p:sp>
        <p:nvSpPr>
          <p:cNvPr id="14" name="Oval 13"/>
          <p:cNvSpPr/>
          <p:nvPr/>
        </p:nvSpPr>
        <p:spPr>
          <a:xfrm>
            <a:off x="5159110" y="1911086"/>
            <a:ext cx="3959355" cy="3782862"/>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886838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7CB7E-3755-0251-A069-D7B259720FBB}"/>
              </a:ext>
            </a:extLst>
          </p:cNvPr>
          <p:cNvSpPr>
            <a:spLocks noGrp="1"/>
          </p:cNvSpPr>
          <p:nvPr>
            <p:ph type="title"/>
          </p:nvPr>
        </p:nvSpPr>
        <p:spPr/>
        <p:txBody>
          <a:bodyPr>
            <a:normAutofit/>
          </a:bodyPr>
          <a:lstStyle/>
          <a:p>
            <a:r>
              <a:rPr lang="en-US" sz="4000"/>
              <a:t>Financial abuse continues after separation, creating financial and legal difficulties which impact the person </a:t>
            </a:r>
            <a:br>
              <a:rPr lang="en-US" sz="4000"/>
            </a:br>
            <a:r>
              <a:rPr lang="en-US" sz="4000"/>
              <a:t>and their children.</a:t>
            </a:r>
            <a:endParaRPr lang="en-GB" sz="4000"/>
          </a:p>
        </p:txBody>
      </p:sp>
    </p:spTree>
    <p:extLst>
      <p:ext uri="{BB962C8B-B14F-4D97-AF65-F5344CB8AC3E}">
        <p14:creationId xmlns:p14="http://schemas.microsoft.com/office/powerpoint/2010/main" val="2651580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A4B4707-EA2D-03D5-448D-F4C6CE4DEFA4}"/>
              </a:ext>
            </a:extLst>
          </p:cNvPr>
          <p:cNvSpPr>
            <a:spLocks noGrp="1"/>
          </p:cNvSpPr>
          <p:nvPr>
            <p:ph type="subTitle" idx="1"/>
          </p:nvPr>
        </p:nvSpPr>
        <p:spPr/>
        <p:txBody>
          <a:bodyPr/>
          <a:lstStyle/>
          <a:p>
            <a:r>
              <a:rPr lang="en-US" sz="5400" dirty="0"/>
              <a:t>Pathways</a:t>
            </a:r>
            <a:endParaRPr lang="en-AU" sz="5400" dirty="0"/>
          </a:p>
        </p:txBody>
      </p:sp>
    </p:spTree>
    <p:extLst>
      <p:ext uri="{BB962C8B-B14F-4D97-AF65-F5344CB8AC3E}">
        <p14:creationId xmlns:p14="http://schemas.microsoft.com/office/powerpoint/2010/main" val="3152550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a:extLst>
              <a:ext uri="{FF2B5EF4-FFF2-40B4-BE49-F238E27FC236}">
                <a16:creationId xmlns:a16="http://schemas.microsoft.com/office/drawing/2014/main" id="{01C461DD-6A04-DF29-E2ED-F21CAA42BA0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7522590" y="433469"/>
            <a:ext cx="4235940" cy="5739032"/>
          </a:xfrm>
          <a:prstGeom prst="rect">
            <a:avLst/>
          </a:prstGeom>
          <a:noFill/>
        </p:spPr>
      </p:pic>
      <p:sp>
        <p:nvSpPr>
          <p:cNvPr id="2" name="Title 1">
            <a:extLst>
              <a:ext uri="{FF2B5EF4-FFF2-40B4-BE49-F238E27FC236}">
                <a16:creationId xmlns:a16="http://schemas.microsoft.com/office/drawing/2014/main" id="{BEE71B2E-4D77-987F-AB53-F7C2F3430B54}"/>
              </a:ext>
            </a:extLst>
          </p:cNvPr>
          <p:cNvSpPr>
            <a:spLocks noGrp="1"/>
          </p:cNvSpPr>
          <p:nvPr>
            <p:ph type="title"/>
          </p:nvPr>
        </p:nvSpPr>
        <p:spPr>
          <a:xfrm>
            <a:off x="316357" y="395066"/>
            <a:ext cx="6326669" cy="887360"/>
          </a:xfrm>
        </p:spPr>
        <p:txBody>
          <a:bodyPr anchor="t">
            <a:normAutofit/>
          </a:bodyPr>
          <a:lstStyle/>
          <a:p>
            <a:r>
              <a:rPr lang="en-US" sz="4000"/>
              <a:t>Informed Decisions</a:t>
            </a:r>
            <a:endParaRPr lang="en-AU" sz="4000"/>
          </a:p>
        </p:txBody>
      </p:sp>
      <p:sp>
        <p:nvSpPr>
          <p:cNvPr id="24" name="Slide Number Placeholder 4">
            <a:extLst>
              <a:ext uri="{FF2B5EF4-FFF2-40B4-BE49-F238E27FC236}">
                <a16:creationId xmlns:a16="http://schemas.microsoft.com/office/drawing/2014/main" id="{30ED9133-0072-6FB3-3E5D-5007BD38421D}"/>
              </a:ext>
            </a:extLst>
          </p:cNvPr>
          <p:cNvSpPr>
            <a:spLocks noGrp="1"/>
          </p:cNvSpPr>
          <p:nvPr>
            <p:ph type="sldNum" sz="quarter" idx="18"/>
          </p:nvPr>
        </p:nvSpPr>
        <p:spPr>
          <a:xfrm>
            <a:off x="10960059" y="6172501"/>
            <a:ext cx="846000" cy="365125"/>
          </a:xfrm>
        </p:spPr>
        <p:txBody>
          <a:bodyPr/>
          <a:lstStyle/>
          <a:p>
            <a:pPr>
              <a:spcAft>
                <a:spcPts val="600"/>
              </a:spcAft>
            </a:pPr>
            <a:fld id="{DC22DD25-61AE-413C-B4D2-EF2365C9B2E1}" type="slidenum">
              <a:rPr lang="en-AU" noProof="0" smtClean="0"/>
              <a:pPr>
                <a:spcAft>
                  <a:spcPts val="600"/>
                </a:spcAft>
              </a:pPr>
              <a:t>13</a:t>
            </a:fld>
            <a:endParaRPr lang="en-AU" noProof="0"/>
          </a:p>
        </p:txBody>
      </p:sp>
      <p:sp>
        <p:nvSpPr>
          <p:cNvPr id="22" name="Text Placeholder 2">
            <a:extLst>
              <a:ext uri="{FF2B5EF4-FFF2-40B4-BE49-F238E27FC236}">
                <a16:creationId xmlns:a16="http://schemas.microsoft.com/office/drawing/2014/main" id="{A75A96BC-8558-FF2D-1DC0-32F3F7F48E0A}"/>
              </a:ext>
            </a:extLst>
          </p:cNvPr>
          <p:cNvSpPr>
            <a:spLocks noGrp="1"/>
          </p:cNvSpPr>
          <p:nvPr>
            <p:ph type="body" sz="quarter" idx="13"/>
          </p:nvPr>
        </p:nvSpPr>
        <p:spPr>
          <a:xfrm>
            <a:off x="316356" y="1532415"/>
            <a:ext cx="7328781" cy="4459190"/>
          </a:xfrm>
        </p:spPr>
        <p:txBody>
          <a:bodyPr>
            <a:normAutofit fontScale="92500" lnSpcReduction="10000"/>
          </a:bodyPr>
          <a:lstStyle/>
          <a:p>
            <a:pPr>
              <a:lnSpc>
                <a:spcPct val="90000"/>
              </a:lnSpc>
            </a:pPr>
            <a:r>
              <a:rPr lang="en-US" sz="2200" dirty="0"/>
              <a:t>Several pathways may be available to address financial abuse and consideration needs to be given to the merits of each so that informed decisions can be made. </a:t>
            </a:r>
          </a:p>
          <a:p>
            <a:pPr>
              <a:lnSpc>
                <a:spcPct val="90000"/>
              </a:lnSpc>
            </a:pPr>
            <a:endParaRPr lang="en-US" sz="2200" dirty="0"/>
          </a:p>
          <a:p>
            <a:pPr>
              <a:lnSpc>
                <a:spcPct val="90000"/>
              </a:lnSpc>
            </a:pPr>
            <a:r>
              <a:rPr lang="en-US" sz="2200" dirty="0"/>
              <a:t>The pathways may include:</a:t>
            </a:r>
          </a:p>
          <a:p>
            <a:pPr marL="457200" indent="-457200">
              <a:lnSpc>
                <a:spcPct val="90000"/>
              </a:lnSpc>
              <a:buFont typeface="Arial" panose="020B0604020202020204" pitchFamily="34" charset="0"/>
              <a:buChar char="•"/>
            </a:pPr>
            <a:r>
              <a:rPr lang="en-US" sz="2200" dirty="0"/>
              <a:t>Reporting fraudulent behaviour to the police</a:t>
            </a:r>
          </a:p>
          <a:p>
            <a:pPr marL="457200" indent="-457200">
              <a:lnSpc>
                <a:spcPct val="90000"/>
              </a:lnSpc>
              <a:buFont typeface="Arial" panose="020B0604020202020204" pitchFamily="34" charset="0"/>
              <a:buChar char="•"/>
            </a:pPr>
            <a:r>
              <a:rPr lang="en-US" sz="2200" dirty="0"/>
              <a:t>Making a complaint to the Australian Financial Complaints Authority who have capacity to award compensation and damages for stress where a financial institution has acted inappropriately.</a:t>
            </a:r>
          </a:p>
          <a:p>
            <a:pPr marL="457200" indent="-457200">
              <a:lnSpc>
                <a:spcPct val="90000"/>
              </a:lnSpc>
              <a:buFont typeface="Arial" panose="020B0604020202020204" pitchFamily="34" charset="0"/>
              <a:buChar char="•"/>
            </a:pPr>
            <a:r>
              <a:rPr lang="en-US" sz="2200" dirty="0"/>
              <a:t>Seeking waiver of a liability</a:t>
            </a:r>
          </a:p>
          <a:p>
            <a:pPr marL="457200" indent="-457200">
              <a:lnSpc>
                <a:spcPct val="90000"/>
              </a:lnSpc>
              <a:buFont typeface="Arial" panose="020B0604020202020204" pitchFamily="34" charset="0"/>
              <a:buChar char="•"/>
            </a:pPr>
            <a:r>
              <a:rPr lang="en-US" sz="2200" dirty="0"/>
              <a:t>Making an Application for financial hardship</a:t>
            </a:r>
          </a:p>
          <a:p>
            <a:pPr marL="457200" indent="-457200">
              <a:lnSpc>
                <a:spcPct val="90000"/>
              </a:lnSpc>
              <a:buFont typeface="Arial" panose="020B0604020202020204" pitchFamily="34" charset="0"/>
              <a:buChar char="•"/>
            </a:pPr>
            <a:r>
              <a:rPr lang="en-US" sz="2200" dirty="0"/>
              <a:t>Seeking damages from the District or Supreme Court.</a:t>
            </a:r>
          </a:p>
          <a:p>
            <a:pPr marL="457200" indent="-457200">
              <a:lnSpc>
                <a:spcPct val="90000"/>
              </a:lnSpc>
              <a:buFont typeface="Arial" panose="020B0604020202020204" pitchFamily="34" charset="0"/>
              <a:buChar char="•"/>
            </a:pPr>
            <a:r>
              <a:rPr lang="en-US" sz="2200" dirty="0"/>
              <a:t>Filing an Application seeking urgent, interim or final orders from the Federal Circuit and Family Court of Australia.</a:t>
            </a:r>
          </a:p>
          <a:p>
            <a:pPr marL="457200" indent="-457200">
              <a:lnSpc>
                <a:spcPct val="90000"/>
              </a:lnSpc>
              <a:buFont typeface="Arial" panose="020B0604020202020204" pitchFamily="34" charset="0"/>
              <a:buChar char="•"/>
            </a:pPr>
            <a:endParaRPr lang="en-US" sz="1700" dirty="0"/>
          </a:p>
          <a:p>
            <a:pPr marL="457200" indent="-457200">
              <a:lnSpc>
                <a:spcPct val="90000"/>
              </a:lnSpc>
              <a:buFont typeface="Arial" panose="020B0604020202020204" pitchFamily="34" charset="0"/>
              <a:buChar char="•"/>
            </a:pPr>
            <a:endParaRPr lang="en-AU" sz="1700" dirty="0"/>
          </a:p>
        </p:txBody>
      </p:sp>
    </p:spTree>
    <p:extLst>
      <p:ext uri="{BB962C8B-B14F-4D97-AF65-F5344CB8AC3E}">
        <p14:creationId xmlns:p14="http://schemas.microsoft.com/office/powerpoint/2010/main" val="718674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89EA-69E2-2142-AF78-E69A6555165E}"/>
              </a:ext>
            </a:extLst>
          </p:cNvPr>
          <p:cNvSpPr>
            <a:spLocks noGrp="1"/>
          </p:cNvSpPr>
          <p:nvPr>
            <p:ph type="title"/>
          </p:nvPr>
        </p:nvSpPr>
        <p:spPr>
          <a:xfrm>
            <a:off x="316357" y="631033"/>
            <a:ext cx="11408408" cy="1117907"/>
          </a:xfrm>
        </p:spPr>
        <p:txBody>
          <a:bodyPr anchor="t">
            <a:normAutofit/>
          </a:bodyPr>
          <a:lstStyle/>
          <a:p>
            <a:r>
              <a:rPr lang="en-US" sz="4000" dirty="0"/>
              <a:t>Common financial abuse issues</a:t>
            </a:r>
          </a:p>
        </p:txBody>
      </p:sp>
      <p:sp>
        <p:nvSpPr>
          <p:cNvPr id="3" name="Text Placeholder 2">
            <a:extLst>
              <a:ext uri="{FF2B5EF4-FFF2-40B4-BE49-F238E27FC236}">
                <a16:creationId xmlns:a16="http://schemas.microsoft.com/office/drawing/2014/main" id="{94DC403A-E764-BB4D-BCCF-460DE12E86CA}"/>
              </a:ext>
            </a:extLst>
          </p:cNvPr>
          <p:cNvSpPr>
            <a:spLocks noGrp="1"/>
          </p:cNvSpPr>
          <p:nvPr>
            <p:ph type="body" sz="quarter" idx="13"/>
          </p:nvPr>
        </p:nvSpPr>
        <p:spPr>
          <a:xfrm>
            <a:off x="1041400" y="1748940"/>
            <a:ext cx="10947400" cy="4397860"/>
          </a:xfrm>
        </p:spPr>
        <p:txBody>
          <a:bodyPr anchor="ctr">
            <a:normAutofit/>
          </a:bodyPr>
          <a:lstStyle/>
          <a:p>
            <a:pPr marL="342900" indent="-342900">
              <a:lnSpc>
                <a:spcPct val="90000"/>
              </a:lnSpc>
              <a:buFont typeface="Arial" charset="0"/>
              <a:buChar char="•"/>
            </a:pPr>
            <a:r>
              <a:rPr lang="en-US" sz="2000" dirty="0">
                <a:ea typeface="Arial" charset="0"/>
                <a:cs typeface="Arial" charset="0"/>
              </a:rPr>
              <a:t>Partner </a:t>
            </a:r>
            <a:r>
              <a:rPr lang="en-US" sz="2000" b="1" dirty="0">
                <a:ea typeface="Arial" charset="0"/>
                <a:cs typeface="Arial" charset="0"/>
              </a:rPr>
              <a:t>refusing to contribute </a:t>
            </a:r>
            <a:r>
              <a:rPr lang="en-US" sz="2000" dirty="0">
                <a:ea typeface="Arial" charset="0"/>
                <a:cs typeface="Arial" charset="0"/>
              </a:rPr>
              <a:t>to joint debts (</a:t>
            </a:r>
            <a:r>
              <a:rPr lang="en-US" sz="2000" dirty="0" err="1">
                <a:ea typeface="Arial" charset="0"/>
                <a:cs typeface="Arial" charset="0"/>
              </a:rPr>
              <a:t>eg</a:t>
            </a:r>
            <a:r>
              <a:rPr lang="en-US" sz="2000" dirty="0">
                <a:ea typeface="Arial" charset="0"/>
                <a:cs typeface="Arial" charset="0"/>
              </a:rPr>
              <a:t>. rent, </a:t>
            </a:r>
            <a:r>
              <a:rPr lang="en-US" sz="2000">
                <a:ea typeface="Arial" charset="0"/>
                <a:cs typeface="Arial" charset="0"/>
              </a:rPr>
              <a:t>mortgage repayments, car loans, school fees) or pay child support</a:t>
            </a:r>
          </a:p>
          <a:p>
            <a:pPr marL="342900" indent="-342900">
              <a:lnSpc>
                <a:spcPct val="90000"/>
              </a:lnSpc>
              <a:buFont typeface="Arial" charset="0"/>
              <a:buChar char="•"/>
            </a:pPr>
            <a:r>
              <a:rPr lang="en-US" sz="2000">
                <a:ea typeface="Arial" charset="0"/>
                <a:cs typeface="Arial" charset="0"/>
              </a:rPr>
              <a:t>Partner </a:t>
            </a:r>
            <a:r>
              <a:rPr lang="en-US" sz="2000" b="1">
                <a:ea typeface="Arial" charset="0"/>
                <a:cs typeface="Arial" charset="0"/>
              </a:rPr>
              <a:t>withdrawing money </a:t>
            </a:r>
            <a:r>
              <a:rPr lang="en-US" sz="2000">
                <a:ea typeface="Arial" charset="0"/>
                <a:cs typeface="Arial" charset="0"/>
              </a:rPr>
              <a:t>from a joint bank account or cutting off access to joint accounts</a:t>
            </a:r>
          </a:p>
          <a:p>
            <a:pPr marL="342900" indent="-342900">
              <a:lnSpc>
                <a:spcPct val="90000"/>
              </a:lnSpc>
              <a:buFont typeface="Arial" charset="0"/>
              <a:buChar char="•"/>
            </a:pPr>
            <a:r>
              <a:rPr lang="en-US" sz="2000">
                <a:ea typeface="Arial" charset="0"/>
                <a:cs typeface="Arial" charset="0"/>
              </a:rPr>
              <a:t>Partner </a:t>
            </a:r>
            <a:r>
              <a:rPr lang="en-US" sz="2000" b="1">
                <a:ea typeface="Arial" charset="0"/>
                <a:cs typeface="Arial" charset="0"/>
              </a:rPr>
              <a:t>transferring joint property </a:t>
            </a:r>
            <a:r>
              <a:rPr lang="en-US" sz="2000">
                <a:ea typeface="Arial" charset="0"/>
                <a:cs typeface="Arial" charset="0"/>
              </a:rPr>
              <a:t>into another person’s name to avoid a Family Law claim</a:t>
            </a:r>
          </a:p>
          <a:p>
            <a:pPr marL="342900" indent="-342900">
              <a:lnSpc>
                <a:spcPct val="90000"/>
              </a:lnSpc>
              <a:buFont typeface="Arial" charset="0"/>
              <a:buChar char="•"/>
            </a:pPr>
            <a:r>
              <a:rPr lang="en-US" sz="2000">
                <a:ea typeface="Arial" charset="0"/>
                <a:cs typeface="Arial" charset="0"/>
              </a:rPr>
              <a:t>Being </a:t>
            </a:r>
            <a:r>
              <a:rPr lang="en-US" sz="2000" b="1">
                <a:ea typeface="Arial" charset="0"/>
                <a:cs typeface="Arial" charset="0"/>
              </a:rPr>
              <a:t>coerced</a:t>
            </a:r>
            <a:r>
              <a:rPr lang="en-US" sz="2000">
                <a:ea typeface="Arial" charset="0"/>
                <a:cs typeface="Arial" charset="0"/>
              </a:rPr>
              <a:t> to sign documents, take out loans, sign personal guarantees or make false declarations</a:t>
            </a:r>
          </a:p>
          <a:p>
            <a:pPr marL="342900" indent="-342900">
              <a:lnSpc>
                <a:spcPct val="90000"/>
              </a:lnSpc>
              <a:buFont typeface="Arial" charset="0"/>
              <a:buChar char="•"/>
            </a:pPr>
            <a:r>
              <a:rPr lang="en-US" sz="2000" b="1">
                <a:ea typeface="Arial" charset="0"/>
                <a:cs typeface="Arial" charset="0"/>
              </a:rPr>
              <a:t>Identity theft </a:t>
            </a:r>
            <a:r>
              <a:rPr lang="en-US" sz="2000">
                <a:ea typeface="Arial" charset="0"/>
                <a:cs typeface="Arial" charset="0"/>
              </a:rPr>
              <a:t>(eg. accounts fraudulently opened by a partner or ex-partner using personal information)</a:t>
            </a:r>
          </a:p>
          <a:p>
            <a:pPr marL="342900" indent="-342900">
              <a:lnSpc>
                <a:spcPct val="90000"/>
              </a:lnSpc>
              <a:buFont typeface="Arial" charset="0"/>
              <a:buChar char="•"/>
            </a:pPr>
            <a:r>
              <a:rPr lang="en-US" sz="2000">
                <a:ea typeface="Arial" charset="0"/>
                <a:cs typeface="Arial" charset="0"/>
              </a:rPr>
              <a:t>Partner </a:t>
            </a:r>
            <a:r>
              <a:rPr lang="en-US" sz="2000" b="1">
                <a:ea typeface="Arial" charset="0"/>
                <a:cs typeface="Arial" charset="0"/>
              </a:rPr>
              <a:t>taking control </a:t>
            </a:r>
            <a:r>
              <a:rPr lang="en-US" sz="2000">
                <a:ea typeface="Arial" charset="0"/>
                <a:cs typeface="Arial" charset="0"/>
              </a:rPr>
              <a:t>of finances and assets eg. car, social security benefits, superannuation.</a:t>
            </a:r>
            <a:endParaRPr lang="en-US" sz="2000" dirty="0">
              <a:ea typeface="Arial" charset="0"/>
              <a:cs typeface="Arial" charset="0"/>
            </a:endParaRPr>
          </a:p>
        </p:txBody>
      </p:sp>
    </p:spTree>
    <p:extLst>
      <p:ext uri="{BB962C8B-B14F-4D97-AF65-F5344CB8AC3E}">
        <p14:creationId xmlns:p14="http://schemas.microsoft.com/office/powerpoint/2010/main" val="1719909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22EB4-1312-418B-94EB-D564C22E5B4A}"/>
              </a:ext>
            </a:extLst>
          </p:cNvPr>
          <p:cNvSpPr>
            <a:spLocks noGrp="1"/>
          </p:cNvSpPr>
          <p:nvPr>
            <p:ph type="title"/>
          </p:nvPr>
        </p:nvSpPr>
        <p:spPr/>
        <p:txBody>
          <a:bodyPr>
            <a:noAutofit/>
          </a:bodyPr>
          <a:lstStyle/>
          <a:p>
            <a:r>
              <a:rPr lang="en-US" sz="4000"/>
              <a:t>Credit, debt &amp; consumer law </a:t>
            </a:r>
            <a:br>
              <a:rPr lang="en-US" sz="4000"/>
            </a:br>
            <a:r>
              <a:rPr lang="en-US" sz="4000"/>
              <a:t>pathways</a:t>
            </a:r>
            <a:endParaRPr lang="en-AU" sz="4000"/>
          </a:p>
        </p:txBody>
      </p:sp>
      <p:sp>
        <p:nvSpPr>
          <p:cNvPr id="3" name="Text Placeholder 2">
            <a:extLst>
              <a:ext uri="{FF2B5EF4-FFF2-40B4-BE49-F238E27FC236}">
                <a16:creationId xmlns:a16="http://schemas.microsoft.com/office/drawing/2014/main" id="{62914321-4F05-42AA-AD08-5620EBD951BA}"/>
              </a:ext>
            </a:extLst>
          </p:cNvPr>
          <p:cNvSpPr>
            <a:spLocks noGrp="1"/>
          </p:cNvSpPr>
          <p:nvPr>
            <p:ph type="body" sz="quarter" idx="13"/>
          </p:nvPr>
        </p:nvSpPr>
        <p:spPr>
          <a:xfrm>
            <a:off x="1041400" y="2247900"/>
            <a:ext cx="9976220" cy="3898900"/>
          </a:xfrm>
        </p:spPr>
        <p:txBody>
          <a:bodyPr>
            <a:noAutofit/>
          </a:bodyPr>
          <a:lstStyle/>
          <a:p>
            <a:pPr marL="457200" indent="-457200">
              <a:buFont typeface="Arial" panose="020B0604020202020204" pitchFamily="34" charset="0"/>
              <a:buChar char="•"/>
            </a:pPr>
            <a:r>
              <a:rPr lang="en-US" sz="2000" dirty="0"/>
              <a:t>Application for financial hardship assistance (eg. debt waivers, payment plans)</a:t>
            </a:r>
          </a:p>
          <a:p>
            <a:pPr marL="457200" indent="-457200">
              <a:buFont typeface="Arial" panose="020B0604020202020204" pitchFamily="34" charset="0"/>
              <a:buChar char="•"/>
            </a:pPr>
            <a:r>
              <a:rPr lang="en-US" sz="2000" dirty="0"/>
              <a:t>Consumer complaint on the basis of:</a:t>
            </a:r>
          </a:p>
          <a:p>
            <a:pPr marL="914400" lvl="1">
              <a:buFont typeface="Courier New" panose="02070309020205020404" pitchFamily="49" charset="0"/>
              <a:buChar char="o"/>
            </a:pPr>
            <a:r>
              <a:rPr lang="en-US" sz="2000" dirty="0"/>
              <a:t>Breaches of the Consumer Credit Law</a:t>
            </a:r>
          </a:p>
          <a:p>
            <a:pPr marL="914400" lvl="1">
              <a:buFont typeface="Courier New" panose="02070309020205020404" pitchFamily="49" charset="0"/>
              <a:buChar char="o"/>
            </a:pPr>
            <a:r>
              <a:rPr lang="en-US" sz="2000" dirty="0"/>
              <a:t>Breaches of relevant industry guidelines and codes of practice</a:t>
            </a:r>
          </a:p>
          <a:p>
            <a:pPr marL="457200" indent="-457200">
              <a:buFont typeface="Arial" panose="020B0604020202020204" pitchFamily="34" charset="0"/>
              <a:buChar char="•"/>
            </a:pPr>
            <a:r>
              <a:rPr lang="en-US" sz="2000" dirty="0"/>
              <a:t>External dispute resolution schemes (eg. Australian Financial Complaints Authority, Telecommunications Industry Ombudsman, Energy and Water Ombudsman NSW)</a:t>
            </a:r>
          </a:p>
          <a:p>
            <a:pPr marL="457200" indent="-457200">
              <a:buFont typeface="Arial" panose="020B0604020202020204" pitchFamily="34" charset="0"/>
              <a:buChar char="•"/>
            </a:pPr>
            <a:r>
              <a:rPr lang="en-US" sz="2000" dirty="0"/>
              <a:t>Request for fines to be withdrawn or written-off / waived</a:t>
            </a:r>
          </a:p>
          <a:p>
            <a:pPr marL="457200" indent="-457200">
              <a:buFont typeface="Arial" panose="020B0604020202020204" pitchFamily="34" charset="0"/>
              <a:buChar char="•"/>
            </a:pPr>
            <a:r>
              <a:rPr lang="en-US" sz="2000" dirty="0"/>
              <a:t>Debt recovery proceedings (typically through the Local Court)</a:t>
            </a:r>
          </a:p>
        </p:txBody>
      </p:sp>
    </p:spTree>
    <p:extLst>
      <p:ext uri="{BB962C8B-B14F-4D97-AF65-F5344CB8AC3E}">
        <p14:creationId xmlns:p14="http://schemas.microsoft.com/office/powerpoint/2010/main" val="2498130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FD225-C58A-4C16-83CE-F6D9DA4836B5}"/>
              </a:ext>
            </a:extLst>
          </p:cNvPr>
          <p:cNvSpPr>
            <a:spLocks noGrp="1"/>
          </p:cNvSpPr>
          <p:nvPr>
            <p:ph type="title"/>
          </p:nvPr>
        </p:nvSpPr>
        <p:spPr/>
        <p:txBody>
          <a:bodyPr>
            <a:normAutofit/>
          </a:bodyPr>
          <a:lstStyle/>
          <a:p>
            <a:r>
              <a:rPr lang="en-AU" sz="4000" dirty="0"/>
              <a:t>Potential outcomes</a:t>
            </a:r>
          </a:p>
        </p:txBody>
      </p:sp>
      <p:sp>
        <p:nvSpPr>
          <p:cNvPr id="4" name="Text Placeholder 2">
            <a:extLst>
              <a:ext uri="{FF2B5EF4-FFF2-40B4-BE49-F238E27FC236}">
                <a16:creationId xmlns:a16="http://schemas.microsoft.com/office/drawing/2014/main" id="{D29462DE-BBF0-42CC-8B63-BB960972705C}"/>
              </a:ext>
            </a:extLst>
          </p:cNvPr>
          <p:cNvSpPr txBox="1">
            <a:spLocks/>
          </p:cNvSpPr>
          <p:nvPr/>
        </p:nvSpPr>
        <p:spPr>
          <a:xfrm>
            <a:off x="576469" y="1532414"/>
            <a:ext cx="5139887" cy="5005545"/>
          </a:xfrm>
          <a:prstGeom prst="rect">
            <a:avLst/>
          </a:prstGeom>
        </p:spPr>
        <p:txBody>
          <a:bodyPr>
            <a:normAutofit/>
          </a:bodyP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r>
              <a:rPr lang="en-US" b="1" dirty="0"/>
              <a:t>Reducing the amount to pay</a:t>
            </a:r>
          </a:p>
          <a:p>
            <a:pPr marL="457200" indent="-457200">
              <a:buFont typeface="Arial" charset="0"/>
              <a:buChar char="•"/>
            </a:pPr>
            <a:r>
              <a:rPr lang="en-US" dirty="0"/>
              <a:t>Full or partial waiver</a:t>
            </a:r>
          </a:p>
          <a:p>
            <a:pPr marL="457200" indent="-457200">
              <a:buFont typeface="Arial" charset="0"/>
              <a:buChar char="•"/>
            </a:pPr>
            <a:r>
              <a:rPr lang="en-US" dirty="0"/>
              <a:t>Waiver of interest and/or fees</a:t>
            </a:r>
          </a:p>
          <a:p>
            <a:pPr marL="457200" indent="-457200">
              <a:buFont typeface="Arial" charset="0"/>
              <a:buChar char="•"/>
            </a:pPr>
            <a:r>
              <a:rPr lang="en-US" dirty="0"/>
              <a:t>Severing liability</a:t>
            </a:r>
          </a:p>
          <a:p>
            <a:pPr marL="457200" indent="-457200">
              <a:buFont typeface="Arial" charset="0"/>
              <a:buChar char="•"/>
            </a:pPr>
            <a:r>
              <a:rPr lang="en-US" dirty="0"/>
              <a:t>Cancellation of account</a:t>
            </a:r>
          </a:p>
          <a:p>
            <a:pPr marL="457200" indent="-457200">
              <a:buFont typeface="Arial" charset="0"/>
              <a:buChar char="•"/>
            </a:pPr>
            <a:r>
              <a:rPr lang="en-US" dirty="0"/>
              <a:t>Waiver of cancellation fees</a:t>
            </a:r>
          </a:p>
          <a:p>
            <a:endParaRPr lang="en-US" dirty="0"/>
          </a:p>
          <a:p>
            <a:endParaRPr lang="en-US" dirty="0"/>
          </a:p>
          <a:p>
            <a:r>
              <a:rPr lang="en-US" b="1" dirty="0"/>
              <a:t>Compensation</a:t>
            </a:r>
          </a:p>
          <a:p>
            <a:pPr marL="457200" indent="-457200">
              <a:buFont typeface="Arial" charset="0"/>
              <a:buChar char="•"/>
            </a:pPr>
            <a:r>
              <a:rPr lang="en-US" dirty="0"/>
              <a:t>Compensation for financial and non-financial loss</a:t>
            </a:r>
          </a:p>
          <a:p>
            <a:pPr marL="457200" indent="-457200">
              <a:buFont typeface="Arial" charset="0"/>
              <a:buChar char="•"/>
            </a:pPr>
            <a:r>
              <a:rPr lang="en-US" dirty="0"/>
              <a:t>Refund of amounts paid</a:t>
            </a:r>
          </a:p>
        </p:txBody>
      </p:sp>
      <p:sp>
        <p:nvSpPr>
          <p:cNvPr id="7" name="Text Placeholder 2">
            <a:extLst>
              <a:ext uri="{FF2B5EF4-FFF2-40B4-BE49-F238E27FC236}">
                <a16:creationId xmlns:a16="http://schemas.microsoft.com/office/drawing/2014/main" id="{7A860BC1-1CD5-4E94-BDFD-D38D102042A3}"/>
              </a:ext>
            </a:extLst>
          </p:cNvPr>
          <p:cNvSpPr txBox="1">
            <a:spLocks/>
          </p:cNvSpPr>
          <p:nvPr/>
        </p:nvSpPr>
        <p:spPr>
          <a:xfrm>
            <a:off x="6475644" y="1532414"/>
            <a:ext cx="5139887" cy="5096985"/>
          </a:xfrm>
          <a:prstGeom prst="rect">
            <a:avLst/>
          </a:prstGeom>
        </p:spPr>
        <p:txBody>
          <a:bodyPr>
            <a:normAutofit/>
          </a:bodyP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r>
              <a:rPr lang="en-US" b="1" dirty="0"/>
              <a:t>Extending the time to pay</a:t>
            </a:r>
          </a:p>
          <a:p>
            <a:pPr marL="457200" indent="-457200">
              <a:buFont typeface="Arial" charset="0"/>
              <a:buChar char="•"/>
            </a:pPr>
            <a:r>
              <a:rPr lang="en-US" dirty="0"/>
              <a:t>Moratorium (short or long-term hold on repayments)</a:t>
            </a:r>
          </a:p>
          <a:p>
            <a:pPr marL="457200" indent="-457200">
              <a:buFont typeface="Arial" charset="0"/>
              <a:buChar char="•"/>
            </a:pPr>
            <a:r>
              <a:rPr lang="en-US" dirty="0"/>
              <a:t>Hold on fees / interest / charges</a:t>
            </a:r>
          </a:p>
          <a:p>
            <a:pPr marL="457200" indent="-457200">
              <a:buFont typeface="Arial" charset="0"/>
              <a:buChar char="•"/>
            </a:pPr>
            <a:r>
              <a:rPr lang="en-US" dirty="0"/>
              <a:t>Payment plan</a:t>
            </a:r>
          </a:p>
          <a:p>
            <a:pPr marL="457200" indent="-457200">
              <a:buFont typeface="Arial" charset="0"/>
              <a:buChar char="•"/>
            </a:pPr>
            <a:endParaRPr lang="en-US" dirty="0"/>
          </a:p>
          <a:p>
            <a:pPr marL="457200" indent="-457200">
              <a:buFont typeface="Arial" charset="0"/>
              <a:buChar char="•"/>
            </a:pPr>
            <a:endParaRPr lang="en-US" dirty="0"/>
          </a:p>
          <a:p>
            <a:r>
              <a:rPr lang="en-US" b="1" dirty="0"/>
              <a:t>Credit reporting</a:t>
            </a:r>
          </a:p>
          <a:p>
            <a:pPr marL="457200" indent="-457200">
              <a:buFont typeface="Arial" charset="0"/>
              <a:buChar char="•"/>
            </a:pPr>
            <a:r>
              <a:rPr lang="en-US" dirty="0"/>
              <a:t>No default listing</a:t>
            </a:r>
          </a:p>
          <a:p>
            <a:pPr marL="457200" indent="-457200">
              <a:buFont typeface="Arial" charset="0"/>
              <a:buChar char="•"/>
            </a:pPr>
            <a:r>
              <a:rPr lang="en-US" dirty="0"/>
              <a:t>Removal of adverse credit information eg. defaults, enquiries, repayment history information</a:t>
            </a:r>
          </a:p>
          <a:p>
            <a:pPr marL="457200" indent="-457200">
              <a:buFont typeface="Arial" charset="0"/>
              <a:buChar char="•"/>
            </a:pPr>
            <a:endParaRPr lang="en-US" sz="2400" dirty="0"/>
          </a:p>
        </p:txBody>
      </p:sp>
    </p:spTree>
    <p:extLst>
      <p:ext uri="{BB962C8B-B14F-4D97-AF65-F5344CB8AC3E}">
        <p14:creationId xmlns:p14="http://schemas.microsoft.com/office/powerpoint/2010/main" val="278052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864E3-DA0D-4AB1-B665-BABA2124B2F3}"/>
              </a:ext>
            </a:extLst>
          </p:cNvPr>
          <p:cNvSpPr>
            <a:spLocks noGrp="1"/>
          </p:cNvSpPr>
          <p:nvPr>
            <p:ph type="title"/>
          </p:nvPr>
        </p:nvSpPr>
        <p:spPr/>
        <p:txBody>
          <a:bodyPr>
            <a:normAutofit/>
          </a:bodyPr>
          <a:lstStyle/>
          <a:p>
            <a:r>
              <a:rPr lang="en-US" sz="4000" dirty="0"/>
              <a:t>Who can help</a:t>
            </a:r>
            <a:endParaRPr lang="en-AU" sz="4000" dirty="0"/>
          </a:p>
        </p:txBody>
      </p:sp>
      <p:sp>
        <p:nvSpPr>
          <p:cNvPr id="3" name="Text Placeholder 2">
            <a:extLst>
              <a:ext uri="{FF2B5EF4-FFF2-40B4-BE49-F238E27FC236}">
                <a16:creationId xmlns:a16="http://schemas.microsoft.com/office/drawing/2014/main" id="{CC0753F0-1E23-4798-E19A-399F6CDCF55E}"/>
              </a:ext>
            </a:extLst>
          </p:cNvPr>
          <p:cNvSpPr>
            <a:spLocks noGrp="1"/>
          </p:cNvSpPr>
          <p:nvPr>
            <p:ph type="body" sz="quarter" idx="13"/>
          </p:nvPr>
        </p:nvSpPr>
        <p:spPr>
          <a:xfrm>
            <a:off x="1041399" y="1397000"/>
            <a:ext cx="10683365" cy="4749800"/>
          </a:xfrm>
        </p:spPr>
        <p:txBody>
          <a:bodyPr>
            <a:noAutofit/>
          </a:bodyPr>
          <a:lstStyle/>
          <a:p>
            <a:pPr marL="342900" lvl="0" indent="-342900">
              <a:spcAft>
                <a:spcPts val="0"/>
              </a:spcAft>
              <a:buFont typeface="Symbol" panose="05050102010706020507" pitchFamily="18" charset="2"/>
              <a:buChar char=""/>
              <a:tabLst>
                <a:tab pos="457200" algn="l"/>
              </a:tabLst>
            </a:pPr>
            <a:r>
              <a:rPr lang="en-AU" sz="2000" dirty="0">
                <a:latin typeface="Helvetica" charset="0"/>
              </a:rPr>
              <a:t>Free financial counselling eg. National Debt Helpline 1800 007 007</a:t>
            </a:r>
          </a:p>
          <a:p>
            <a:pPr marL="342900" lvl="0" indent="-342900">
              <a:spcAft>
                <a:spcPts val="0"/>
              </a:spcAft>
              <a:buFont typeface="Symbol" panose="05050102010706020507" pitchFamily="18" charset="2"/>
              <a:buChar char=""/>
              <a:tabLst>
                <a:tab pos="457200" algn="l"/>
              </a:tabLst>
            </a:pPr>
            <a:r>
              <a:rPr lang="en-AU" sz="2000" dirty="0">
                <a:latin typeface="Helvetica" charset="0"/>
              </a:rPr>
              <a:t>Local community legal centre - free advice about credit &amp; debt, DV, AVOs, victims compensation</a:t>
            </a:r>
          </a:p>
          <a:p>
            <a:pPr marL="342900" marR="0" lvl="0" indent="-342900">
              <a:spcBef>
                <a:spcPts val="0"/>
              </a:spcBef>
              <a:spcAft>
                <a:spcPts val="0"/>
              </a:spcAft>
              <a:buFont typeface="Symbol" panose="05050102010706020507" pitchFamily="18" charset="2"/>
              <a:buChar char=""/>
              <a:tabLst>
                <a:tab pos="457200" algn="l"/>
              </a:tabLst>
            </a:pPr>
            <a:r>
              <a:rPr lang="en-AU" sz="2000" dirty="0">
                <a:effectLst/>
                <a:latin typeface="Helvetica" charset="0"/>
              </a:rPr>
              <a:t>RLC’s Financial Abuse Service NSW - advice about financial abuse within NSW</a:t>
            </a:r>
          </a:p>
          <a:p>
            <a:pPr marL="342900" marR="0" lvl="0" indent="-342900">
              <a:spcBef>
                <a:spcPts val="0"/>
              </a:spcBef>
              <a:spcAft>
                <a:spcPts val="0"/>
              </a:spcAft>
              <a:buFont typeface="Symbol" panose="05050102010706020507" pitchFamily="18" charset="2"/>
              <a:buChar char=""/>
              <a:tabLst>
                <a:tab pos="457200" algn="l"/>
              </a:tabLst>
            </a:pPr>
            <a:r>
              <a:rPr lang="en-AU" sz="2000" dirty="0">
                <a:effectLst/>
                <a:latin typeface="Helvetica" charset="0"/>
              </a:rPr>
              <a:t>Specialist legal centres - free advice about consumer credit issues:</a:t>
            </a:r>
          </a:p>
          <a:p>
            <a:pPr marL="742950" marR="0" lvl="1" indent="-285750">
              <a:spcBef>
                <a:spcPts val="0"/>
              </a:spcBef>
              <a:spcAft>
                <a:spcPts val="0"/>
              </a:spcAft>
              <a:buFont typeface="Courier New" panose="02070309020205020404" pitchFamily="49" charset="0"/>
              <a:buChar char="o"/>
              <a:tabLst>
                <a:tab pos="914400" algn="l"/>
              </a:tabLst>
            </a:pPr>
            <a:r>
              <a:rPr lang="en-AU" sz="2000" dirty="0">
                <a:effectLst/>
              </a:rPr>
              <a:t>NSW: Financial Rights Legal Centre </a:t>
            </a:r>
          </a:p>
          <a:p>
            <a:pPr marL="742950" marR="0" lvl="1" indent="-285750">
              <a:spcBef>
                <a:spcPts val="0"/>
              </a:spcBef>
              <a:spcAft>
                <a:spcPts val="0"/>
              </a:spcAft>
              <a:buFont typeface="Courier New" panose="02070309020205020404" pitchFamily="49" charset="0"/>
              <a:buChar char="o"/>
              <a:tabLst>
                <a:tab pos="914400" algn="l"/>
              </a:tabLst>
            </a:pPr>
            <a:r>
              <a:rPr lang="en-AU" sz="2000" dirty="0">
                <a:effectLst/>
              </a:rPr>
              <a:t>ACT: Care Consumer Law </a:t>
            </a:r>
          </a:p>
          <a:p>
            <a:pPr marL="742950" marR="0" lvl="1" indent="-285750">
              <a:spcBef>
                <a:spcPts val="0"/>
              </a:spcBef>
              <a:spcAft>
                <a:spcPts val="0"/>
              </a:spcAft>
              <a:buFont typeface="Courier New" panose="02070309020205020404" pitchFamily="49" charset="0"/>
              <a:buChar char="o"/>
              <a:tabLst>
                <a:tab pos="914400" algn="l"/>
              </a:tabLst>
            </a:pPr>
            <a:r>
              <a:rPr lang="en-AU" sz="2000" dirty="0">
                <a:effectLst/>
              </a:rPr>
              <a:t>VIC: Consumer Action Law Centre </a:t>
            </a:r>
          </a:p>
          <a:p>
            <a:pPr marL="742950" marR="0" lvl="1" indent="-285750">
              <a:spcBef>
                <a:spcPts val="0"/>
              </a:spcBef>
              <a:spcAft>
                <a:spcPts val="0"/>
              </a:spcAft>
              <a:buFont typeface="Courier New" panose="02070309020205020404" pitchFamily="49" charset="0"/>
              <a:buChar char="o"/>
              <a:tabLst>
                <a:tab pos="914400" algn="l"/>
              </a:tabLst>
            </a:pPr>
            <a:r>
              <a:rPr lang="en-AU" sz="2000" dirty="0">
                <a:effectLst/>
              </a:rPr>
              <a:t>WA: Consumer Credit Legal Service WA </a:t>
            </a:r>
          </a:p>
          <a:p>
            <a:pPr marL="742950" marR="0" lvl="1" indent="-285750">
              <a:spcBef>
                <a:spcPts val="0"/>
              </a:spcBef>
              <a:spcAft>
                <a:spcPts val="0"/>
              </a:spcAft>
              <a:buFont typeface="Courier New" panose="02070309020205020404" pitchFamily="49" charset="0"/>
              <a:buChar char="o"/>
              <a:tabLst>
                <a:tab pos="914400" algn="l"/>
              </a:tabLst>
            </a:pPr>
            <a:r>
              <a:rPr lang="en-AU" sz="2000" dirty="0">
                <a:effectLst/>
              </a:rPr>
              <a:t>QLD: Caxton Legal Centre </a:t>
            </a:r>
          </a:p>
          <a:p>
            <a:pPr marL="742950" marR="0" lvl="1" indent="-285750">
              <a:spcBef>
                <a:spcPts val="0"/>
              </a:spcBef>
              <a:spcAft>
                <a:spcPts val="0"/>
              </a:spcAft>
              <a:buFont typeface="Courier New" panose="02070309020205020404" pitchFamily="49" charset="0"/>
              <a:buChar char="o"/>
              <a:tabLst>
                <a:tab pos="914400" algn="l"/>
              </a:tabLst>
            </a:pPr>
            <a:r>
              <a:rPr lang="en-AU" sz="2000" dirty="0">
                <a:effectLst/>
              </a:rPr>
              <a:t>SA: Consumer Credit Law Centre SA </a:t>
            </a:r>
          </a:p>
          <a:p>
            <a:pPr marL="742950" lvl="1" indent="-285750">
              <a:spcAft>
                <a:spcPts val="0"/>
              </a:spcAft>
              <a:buFont typeface="Courier New" panose="02070309020205020404" pitchFamily="49" charset="0"/>
              <a:buChar char="o"/>
              <a:tabLst>
                <a:tab pos="914400" algn="l"/>
              </a:tabLst>
            </a:pPr>
            <a:r>
              <a:rPr lang="en-AU" sz="2000" dirty="0"/>
              <a:t>TAS &amp; NT: There are no statewide consumer credit legal services – contact local CLC</a:t>
            </a:r>
            <a:endParaRPr lang="en-AU" sz="2000" dirty="0">
              <a:effectLst/>
            </a:endParaRPr>
          </a:p>
          <a:p>
            <a:pPr>
              <a:spcAft>
                <a:spcPts val="0"/>
              </a:spcAft>
            </a:pPr>
            <a:r>
              <a:rPr lang="en-US" sz="2000" b="1" dirty="0">
                <a:latin typeface="Helvetica" charset="0"/>
              </a:rPr>
              <a:t>Links to these agencies are here</a:t>
            </a:r>
            <a:r>
              <a:rPr lang="en-US" sz="2000" dirty="0">
                <a:latin typeface="Helvetica" charset="0"/>
              </a:rPr>
              <a:t>: </a:t>
            </a:r>
            <a:r>
              <a:rPr lang="en-US" sz="2000" dirty="0">
                <a:latin typeface="Helvetica" charset="0"/>
                <a:hlinkClick r:id="rId2"/>
              </a:rPr>
              <a:t>www.rlc.org.au/training/resources/financial-abuse</a:t>
            </a:r>
            <a:endParaRPr lang="en-US" sz="2000" dirty="0">
              <a:latin typeface="Helvetica" charset="0"/>
            </a:endParaRPr>
          </a:p>
        </p:txBody>
      </p:sp>
    </p:spTree>
    <p:extLst>
      <p:ext uri="{BB962C8B-B14F-4D97-AF65-F5344CB8AC3E}">
        <p14:creationId xmlns:p14="http://schemas.microsoft.com/office/powerpoint/2010/main" val="1291296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3ABC-A850-8711-CB2D-17E4E5282A18}"/>
              </a:ext>
            </a:extLst>
          </p:cNvPr>
          <p:cNvSpPr>
            <a:spLocks noGrp="1"/>
          </p:cNvSpPr>
          <p:nvPr>
            <p:ph type="subTitle" idx="1"/>
          </p:nvPr>
        </p:nvSpPr>
        <p:spPr>
          <a:xfrm>
            <a:off x="500063" y="2292534"/>
            <a:ext cx="8999537" cy="2406466"/>
          </a:xfrm>
        </p:spPr>
        <p:txBody>
          <a:bodyPr wrap="square" anchor="ctr">
            <a:normAutofit/>
          </a:bodyPr>
          <a:lstStyle/>
          <a:p>
            <a:r>
              <a:rPr lang="en-US" sz="5400" dirty="0"/>
              <a:t>Family Law Act</a:t>
            </a:r>
            <a:endParaRPr lang="en-AU" sz="5400" dirty="0"/>
          </a:p>
        </p:txBody>
      </p:sp>
    </p:spTree>
    <p:extLst>
      <p:ext uri="{BB962C8B-B14F-4D97-AF65-F5344CB8AC3E}">
        <p14:creationId xmlns:p14="http://schemas.microsoft.com/office/powerpoint/2010/main" val="1034217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858983" y="1333226"/>
            <a:ext cx="10293926" cy="5039865"/>
          </a:xfrm>
        </p:spPr>
        <p:txBody>
          <a:bodyPr anchor="ctr">
            <a:normAutofit/>
          </a:bodyPr>
          <a:lstStyle/>
          <a:p>
            <a:pPr marL="457200" indent="-457200">
              <a:buFont typeface="Arial" panose="020B0604020202020204" pitchFamily="34" charset="0"/>
              <a:buChar char="•"/>
            </a:pPr>
            <a:r>
              <a:rPr lang="en-AU" sz="2000" i="0" dirty="0">
                <a:solidFill>
                  <a:schemeClr val="tx1"/>
                </a:solidFill>
              </a:rPr>
              <a:t>Family violence is defined under the Family Law Act 1975 (as amended) under section 4AB. </a:t>
            </a:r>
          </a:p>
          <a:p>
            <a:pPr marL="457200" indent="-457200">
              <a:buFont typeface="Arial" panose="020B0604020202020204" pitchFamily="34" charset="0"/>
              <a:buChar char="•"/>
            </a:pPr>
            <a:r>
              <a:rPr lang="en-AU" sz="2000" i="0" dirty="0">
                <a:solidFill>
                  <a:schemeClr val="tx1"/>
                </a:solidFill>
              </a:rPr>
              <a:t>It is defined as violent, threatening or other behaviour by a person that coerces a member of the person’s family or causes the family member to be fearful.</a:t>
            </a:r>
          </a:p>
          <a:p>
            <a:pPr marL="457200" indent="-457200">
              <a:buFont typeface="Arial" panose="020B0604020202020204" pitchFamily="34" charset="0"/>
              <a:buChar char="•"/>
            </a:pPr>
            <a:r>
              <a:rPr lang="en-AU" sz="2000" i="0" dirty="0">
                <a:solidFill>
                  <a:schemeClr val="tx1"/>
                </a:solidFill>
              </a:rPr>
              <a:t>The definition lists several examples of family violence. The list is inclusive, not exclusive. </a:t>
            </a:r>
            <a:endParaRPr lang="en-US" sz="2000" i="0" dirty="0">
              <a:solidFill>
                <a:schemeClr val="tx1"/>
              </a:solidFill>
            </a:endParaRPr>
          </a:p>
        </p:txBody>
      </p:sp>
      <p:sp>
        <p:nvSpPr>
          <p:cNvPr id="2" name="Title 1"/>
          <p:cNvSpPr>
            <a:spLocks noGrp="1"/>
          </p:cNvSpPr>
          <p:nvPr>
            <p:ph type="title"/>
          </p:nvPr>
        </p:nvSpPr>
        <p:spPr>
          <a:xfrm>
            <a:off x="858983" y="445866"/>
            <a:ext cx="10293926" cy="887360"/>
          </a:xfrm>
        </p:spPr>
        <p:txBody>
          <a:bodyPr anchor="t">
            <a:normAutofit/>
          </a:bodyPr>
          <a:lstStyle/>
          <a:p>
            <a:r>
              <a:rPr lang="en-US" sz="4000"/>
              <a:t>Definition of Family Violence</a:t>
            </a:r>
          </a:p>
        </p:txBody>
      </p:sp>
    </p:spTree>
    <p:extLst>
      <p:ext uri="{BB962C8B-B14F-4D97-AF65-F5344CB8AC3E}">
        <p14:creationId xmlns:p14="http://schemas.microsoft.com/office/powerpoint/2010/main" val="1717823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501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858983" y="1333226"/>
            <a:ext cx="10293926" cy="5039865"/>
          </a:xfrm>
        </p:spPr>
        <p:txBody>
          <a:bodyPr anchor="ctr">
            <a:normAutofit/>
          </a:bodyPr>
          <a:lstStyle/>
          <a:p>
            <a:pPr>
              <a:lnSpc>
                <a:spcPct val="140000"/>
              </a:lnSpc>
            </a:pPr>
            <a:r>
              <a:rPr lang="en-US" sz="2000" i="0" dirty="0">
                <a:solidFill>
                  <a:schemeClr val="tx1"/>
                </a:solidFill>
              </a:rPr>
              <a:t>The behaviour includes:</a:t>
            </a:r>
          </a:p>
          <a:p>
            <a:pPr>
              <a:lnSpc>
                <a:spcPct val="140000"/>
              </a:lnSpc>
            </a:pPr>
            <a:r>
              <a:rPr lang="en-US" sz="2000" i="0" dirty="0">
                <a:solidFill>
                  <a:schemeClr val="tx1"/>
                </a:solidFill>
              </a:rPr>
              <a:t>“</a:t>
            </a:r>
            <a:r>
              <a:rPr lang="en-US" sz="2000" dirty="0">
                <a:solidFill>
                  <a:schemeClr val="tx1"/>
                </a:solidFill>
                <a:latin typeface="Helvetica"/>
                <a:cs typeface="Helvetica"/>
              </a:rPr>
              <a:t>unreasonably denying the family member the financial autonomy that he or she would otherwise have had; or </a:t>
            </a:r>
            <a:r>
              <a:rPr lang="en-US" sz="2000" dirty="0">
                <a:solidFill>
                  <a:schemeClr val="tx1"/>
                </a:solidFill>
              </a:rPr>
              <a:t>unreasonably withholding financial support needed to meet the reasonable living expenses of the family member, or his or her child, at a time when the family member is entirely or predominantly dependent on the person for financial support.” </a:t>
            </a:r>
          </a:p>
          <a:p>
            <a:pPr>
              <a:lnSpc>
                <a:spcPct val="140000"/>
              </a:lnSpc>
            </a:pPr>
            <a:endParaRPr lang="en-US" sz="2000" b="1" i="0" dirty="0">
              <a:solidFill>
                <a:schemeClr val="tx1"/>
              </a:solidFill>
            </a:endParaRPr>
          </a:p>
          <a:p>
            <a:pPr>
              <a:lnSpc>
                <a:spcPct val="140000"/>
              </a:lnSpc>
            </a:pPr>
            <a:r>
              <a:rPr lang="en-US" sz="2000" b="1" i="0" dirty="0">
                <a:solidFill>
                  <a:schemeClr val="tx1"/>
                </a:solidFill>
              </a:rPr>
              <a:t>Financial abuse, also known as economic abuse, was only added to the definition of family violence in the Family Law Act 1975, in 2012.</a:t>
            </a:r>
            <a:endParaRPr lang="en-AU" sz="2000" b="1" i="0" dirty="0">
              <a:solidFill>
                <a:schemeClr val="tx1"/>
              </a:solidFill>
            </a:endParaRPr>
          </a:p>
        </p:txBody>
      </p:sp>
      <p:sp>
        <p:nvSpPr>
          <p:cNvPr id="2" name="Title 1"/>
          <p:cNvSpPr>
            <a:spLocks noGrp="1"/>
          </p:cNvSpPr>
          <p:nvPr>
            <p:ph type="title"/>
          </p:nvPr>
        </p:nvSpPr>
        <p:spPr>
          <a:xfrm>
            <a:off x="858983" y="445866"/>
            <a:ext cx="10293926" cy="887360"/>
          </a:xfrm>
        </p:spPr>
        <p:txBody>
          <a:bodyPr anchor="t">
            <a:normAutofit/>
          </a:bodyPr>
          <a:lstStyle/>
          <a:p>
            <a:r>
              <a:rPr lang="en-US" sz="4000"/>
              <a:t>Section 4AB</a:t>
            </a:r>
          </a:p>
        </p:txBody>
      </p:sp>
    </p:spTree>
    <p:extLst>
      <p:ext uri="{BB962C8B-B14F-4D97-AF65-F5344CB8AC3E}">
        <p14:creationId xmlns:p14="http://schemas.microsoft.com/office/powerpoint/2010/main" val="2779311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DA66D-CF08-851E-0ACB-A8FBBA13B51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
            <a:ext cx="12204000" cy="6857998"/>
          </a:xfrm>
          <a:prstGeom prst="rect">
            <a:avLst/>
          </a:prstGeom>
          <a:noFill/>
        </p:spPr>
      </p:pic>
      <p:sp>
        <p:nvSpPr>
          <p:cNvPr id="3" name="Text Placeholder 2">
            <a:extLst>
              <a:ext uri="{FF2B5EF4-FFF2-40B4-BE49-F238E27FC236}">
                <a16:creationId xmlns:a16="http://schemas.microsoft.com/office/drawing/2014/main" id="{1B726851-5A84-06E0-A614-4D1CEE0F39A4}"/>
              </a:ext>
            </a:extLst>
          </p:cNvPr>
          <p:cNvSpPr>
            <a:spLocks noGrp="1"/>
          </p:cNvSpPr>
          <p:nvPr>
            <p:ph type="subTitle" idx="1"/>
          </p:nvPr>
        </p:nvSpPr>
        <p:spPr>
          <a:xfrm>
            <a:off x="0" y="1"/>
            <a:ext cx="6845300" cy="6857999"/>
          </a:xfrm>
        </p:spPr>
        <p:txBody>
          <a:bodyPr wrap="square" anchor="t">
            <a:normAutofit fontScale="25000" lnSpcReduction="20000"/>
          </a:bodyPr>
          <a:lstStyle/>
          <a:p>
            <a:pPr>
              <a:lnSpc>
                <a:spcPct val="90000"/>
              </a:lnSpc>
            </a:pPr>
            <a:r>
              <a:rPr lang="en-AU" sz="16000" b="0" dirty="0">
                <a:solidFill>
                  <a:schemeClr val="tx1"/>
                </a:solidFill>
                <a:effectLst/>
              </a:rPr>
              <a:t>The </a:t>
            </a:r>
            <a:r>
              <a:rPr lang="en-AU" sz="16000" b="0" i="1" dirty="0">
                <a:solidFill>
                  <a:schemeClr val="tx1"/>
                </a:solidFill>
                <a:effectLst/>
              </a:rPr>
              <a:t>Family Law Act</a:t>
            </a:r>
            <a:r>
              <a:rPr lang="en-AU" sz="16000" b="0" dirty="0">
                <a:solidFill>
                  <a:schemeClr val="tx1"/>
                </a:solidFill>
                <a:effectLst/>
              </a:rPr>
              <a:t> makes no specific provisions for dealing with financial abuse as a matter to be considered </a:t>
            </a:r>
            <a:br>
              <a:rPr lang="en-AU" sz="16000" b="0" dirty="0">
                <a:solidFill>
                  <a:schemeClr val="tx1"/>
                </a:solidFill>
                <a:effectLst/>
              </a:rPr>
            </a:br>
            <a:r>
              <a:rPr lang="en-AU" sz="16000" b="0" dirty="0">
                <a:solidFill>
                  <a:schemeClr val="tx1"/>
                </a:solidFill>
                <a:effectLst/>
              </a:rPr>
              <a:t>when determining a property settlement.</a:t>
            </a:r>
          </a:p>
          <a:p>
            <a:pPr>
              <a:lnSpc>
                <a:spcPct val="90000"/>
              </a:lnSpc>
            </a:pPr>
            <a:endParaRPr lang="en-AU" sz="3200" dirty="0"/>
          </a:p>
        </p:txBody>
      </p:sp>
    </p:spTree>
    <p:extLst>
      <p:ext uri="{BB962C8B-B14F-4D97-AF65-F5344CB8AC3E}">
        <p14:creationId xmlns:p14="http://schemas.microsoft.com/office/powerpoint/2010/main" val="3053757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3ABC-A850-8711-CB2D-17E4E5282A18}"/>
              </a:ext>
            </a:extLst>
          </p:cNvPr>
          <p:cNvSpPr>
            <a:spLocks noGrp="1"/>
          </p:cNvSpPr>
          <p:nvPr>
            <p:ph type="subTitle" idx="1"/>
          </p:nvPr>
        </p:nvSpPr>
        <p:spPr>
          <a:xfrm>
            <a:off x="500063" y="2292534"/>
            <a:ext cx="8999537" cy="2406466"/>
          </a:xfrm>
        </p:spPr>
        <p:txBody>
          <a:bodyPr wrap="square" anchor="ctr">
            <a:normAutofit/>
          </a:bodyPr>
          <a:lstStyle/>
          <a:p>
            <a:r>
              <a:rPr lang="en-US" sz="5400" dirty="0"/>
              <a:t>Understanding </a:t>
            </a:r>
            <a:br>
              <a:rPr lang="en-US" sz="5400" dirty="0"/>
            </a:br>
            <a:r>
              <a:rPr lang="en-US" sz="5400" dirty="0"/>
              <a:t>Child Support</a:t>
            </a:r>
            <a:endParaRPr lang="en-AU" sz="5400" dirty="0"/>
          </a:p>
        </p:txBody>
      </p:sp>
    </p:spTree>
    <p:extLst>
      <p:ext uri="{BB962C8B-B14F-4D97-AF65-F5344CB8AC3E}">
        <p14:creationId xmlns:p14="http://schemas.microsoft.com/office/powerpoint/2010/main" val="2992260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49E26-357A-F8A8-2628-EF18715BD655}"/>
              </a:ext>
            </a:extLst>
          </p:cNvPr>
          <p:cNvSpPr>
            <a:spLocks noGrp="1"/>
          </p:cNvSpPr>
          <p:nvPr>
            <p:ph type="title"/>
          </p:nvPr>
        </p:nvSpPr>
        <p:spPr>
          <a:xfrm>
            <a:off x="706583" y="445866"/>
            <a:ext cx="10627956" cy="887360"/>
          </a:xfrm>
        </p:spPr>
        <p:txBody>
          <a:bodyPr anchor="t">
            <a:normAutofit/>
          </a:bodyPr>
          <a:lstStyle/>
          <a:p>
            <a:r>
              <a:rPr lang="en-US" sz="4200"/>
              <a:t>Avenues to obtain Child Support</a:t>
            </a:r>
            <a:endParaRPr lang="en-AU" sz="4200"/>
          </a:p>
        </p:txBody>
      </p:sp>
      <p:graphicFrame>
        <p:nvGraphicFramePr>
          <p:cNvPr id="5" name="Diagram 4">
            <a:extLst>
              <a:ext uri="{FF2B5EF4-FFF2-40B4-BE49-F238E27FC236}">
                <a16:creationId xmlns:a16="http://schemas.microsoft.com/office/drawing/2014/main" id="{82A6368D-4B4C-FB3D-9C47-E7F89A1D0748}"/>
              </a:ext>
            </a:extLst>
          </p:cNvPr>
          <p:cNvGraphicFramePr/>
          <p:nvPr>
            <p:extLst>
              <p:ext uri="{D42A27DB-BD31-4B8C-83A1-F6EECF244321}">
                <p14:modId xmlns:p14="http://schemas.microsoft.com/office/powerpoint/2010/main" val="920317563"/>
              </p:ext>
            </p:extLst>
          </p:nvPr>
        </p:nvGraphicFramePr>
        <p:xfrm>
          <a:off x="706583" y="1482436"/>
          <a:ext cx="10627956" cy="4835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1285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2DD401E-D5D4-0A90-7B72-50E320A4EE0C}"/>
              </a:ext>
            </a:extLst>
          </p:cNvPr>
          <p:cNvSpPr>
            <a:spLocks noGrp="1"/>
          </p:cNvSpPr>
          <p:nvPr>
            <p:ph type="subTitle" idx="1"/>
          </p:nvPr>
        </p:nvSpPr>
        <p:spPr/>
        <p:txBody>
          <a:bodyPr/>
          <a:lstStyle/>
          <a:p>
            <a:r>
              <a:rPr lang="en-US" dirty="0"/>
              <a:t>Child Support </a:t>
            </a:r>
            <a:br>
              <a:rPr lang="en-US" dirty="0"/>
            </a:br>
            <a:r>
              <a:rPr lang="en-US" dirty="0"/>
              <a:t>Assessment</a:t>
            </a:r>
            <a:endParaRPr lang="en-AU" dirty="0"/>
          </a:p>
        </p:txBody>
      </p:sp>
    </p:spTree>
    <p:extLst>
      <p:ext uri="{BB962C8B-B14F-4D97-AF65-F5344CB8AC3E}">
        <p14:creationId xmlns:p14="http://schemas.microsoft.com/office/powerpoint/2010/main" val="619625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79CC7-ADFD-8B7F-AA4F-D7F2A223298D}"/>
              </a:ext>
            </a:extLst>
          </p:cNvPr>
          <p:cNvSpPr>
            <a:spLocks noGrp="1"/>
          </p:cNvSpPr>
          <p:nvPr>
            <p:ph type="title"/>
          </p:nvPr>
        </p:nvSpPr>
        <p:spPr>
          <a:xfrm>
            <a:off x="391796" y="631033"/>
            <a:ext cx="11408408" cy="1117907"/>
          </a:xfrm>
        </p:spPr>
        <p:txBody>
          <a:bodyPr>
            <a:normAutofit/>
          </a:bodyPr>
          <a:lstStyle/>
          <a:p>
            <a:r>
              <a:rPr lang="en-US" sz="4000" dirty="0"/>
              <a:t>Child Support Assessment</a:t>
            </a:r>
          </a:p>
        </p:txBody>
      </p:sp>
      <p:sp>
        <p:nvSpPr>
          <p:cNvPr id="3" name="Text Placeholder 2">
            <a:extLst>
              <a:ext uri="{FF2B5EF4-FFF2-40B4-BE49-F238E27FC236}">
                <a16:creationId xmlns:a16="http://schemas.microsoft.com/office/drawing/2014/main" id="{0C6819D7-7EBB-DA55-E764-0440F69467A4}"/>
              </a:ext>
            </a:extLst>
          </p:cNvPr>
          <p:cNvSpPr>
            <a:spLocks noGrp="1"/>
          </p:cNvSpPr>
          <p:nvPr>
            <p:ph type="body" sz="quarter" idx="13"/>
          </p:nvPr>
        </p:nvSpPr>
        <p:spPr/>
        <p:txBody>
          <a:bodyPr>
            <a:normAutofit fontScale="25000" lnSpcReduction="20000"/>
          </a:bodyPr>
          <a:lstStyle/>
          <a:p>
            <a:pPr marL="571500" indent="-571500">
              <a:buFont typeface="Arial" panose="020B0604020202020204" pitchFamily="34" charset="0"/>
              <a:buChar char="•"/>
            </a:pPr>
            <a:endParaRPr lang="en-US" sz="1600" dirty="0"/>
          </a:p>
          <a:p>
            <a:pPr marL="571500" indent="-571500">
              <a:buFont typeface="Arial" panose="020B0604020202020204" pitchFamily="34" charset="0"/>
              <a:buChar char="•"/>
            </a:pPr>
            <a:r>
              <a:rPr lang="en-US" sz="8000" dirty="0"/>
              <a:t>Both parents must be Australian residents, or one parent is a resident, and the other parent is resident of a reciprocating jurisdiction.</a:t>
            </a:r>
          </a:p>
          <a:p>
            <a:pPr marL="571500" indent="-571500">
              <a:buFont typeface="Arial" panose="020B0604020202020204" pitchFamily="34" charset="0"/>
              <a:buChar char="•"/>
            </a:pPr>
            <a:r>
              <a:rPr lang="en-US" sz="8000" dirty="0"/>
              <a:t>Must be legal parent or non-parent carer</a:t>
            </a:r>
          </a:p>
          <a:p>
            <a:pPr marL="571500" indent="-571500">
              <a:buFont typeface="Arial" panose="020B0604020202020204" pitchFamily="34" charset="0"/>
              <a:buChar char="•"/>
            </a:pPr>
            <a:r>
              <a:rPr lang="en-US" sz="8000" dirty="0"/>
              <a:t>Child support period starts when a person makes an application for child support and can last for up to 15 months or when notice is received from the ATO of income for the most recent financial year.</a:t>
            </a:r>
          </a:p>
          <a:p>
            <a:pPr marL="571500" indent="-571500">
              <a:buFont typeface="Arial" panose="020B0604020202020204" pitchFamily="34" charset="0"/>
              <a:buChar char="•"/>
            </a:pPr>
            <a:r>
              <a:rPr lang="en-US" sz="8000" dirty="0"/>
              <a:t>Based on childrens care arrangements</a:t>
            </a:r>
          </a:p>
          <a:p>
            <a:pPr marL="571500" indent="-571500">
              <a:buFont typeface="Arial" panose="020B0604020202020204" pitchFamily="34" charset="0"/>
              <a:buChar char="•"/>
            </a:pPr>
            <a:r>
              <a:rPr lang="en-US" sz="8000" dirty="0"/>
              <a:t>Assessment ends when child attains 18 years or completes secondary education whichever occurs last or if care arrangements change, if child marries or is in a de facto relationship, child no longer a resident of Australia or child dies.</a:t>
            </a:r>
          </a:p>
          <a:p>
            <a:pPr marL="571500" indent="-571500">
              <a:buFont typeface="Arial" panose="020B0604020202020204" pitchFamily="34" charset="0"/>
              <a:buChar char="•"/>
            </a:pPr>
            <a:endParaRPr lang="en-US" sz="4200" dirty="0"/>
          </a:p>
          <a:p>
            <a:pPr marL="571500" indent="-571500">
              <a:buFont typeface="Arial" panose="020B0604020202020204" pitchFamily="34" charset="0"/>
              <a:buChar char="•"/>
            </a:pPr>
            <a:endParaRPr lang="en-AU" dirty="0"/>
          </a:p>
        </p:txBody>
      </p:sp>
    </p:spTree>
    <p:extLst>
      <p:ext uri="{BB962C8B-B14F-4D97-AF65-F5344CB8AC3E}">
        <p14:creationId xmlns:p14="http://schemas.microsoft.com/office/powerpoint/2010/main" val="1588583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F1AE7D7-A105-0DCB-0111-173EC3829979}"/>
              </a:ext>
            </a:extLst>
          </p:cNvPr>
          <p:cNvSpPr>
            <a:spLocks noGrp="1"/>
          </p:cNvSpPr>
          <p:nvPr>
            <p:ph type="subTitle" idx="1"/>
          </p:nvPr>
        </p:nvSpPr>
        <p:spPr/>
        <p:txBody>
          <a:bodyPr/>
          <a:lstStyle/>
          <a:p>
            <a:r>
              <a:rPr lang="en-US" sz="5400" dirty="0"/>
              <a:t>Terminating Child Support Event</a:t>
            </a:r>
            <a:endParaRPr lang="en-AU" sz="5400" dirty="0"/>
          </a:p>
        </p:txBody>
      </p:sp>
    </p:spTree>
    <p:extLst>
      <p:ext uri="{BB962C8B-B14F-4D97-AF65-F5344CB8AC3E}">
        <p14:creationId xmlns:p14="http://schemas.microsoft.com/office/powerpoint/2010/main" val="3558500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274EC-9AE8-1416-9A88-A2EB5A51AC2C}"/>
              </a:ext>
            </a:extLst>
          </p:cNvPr>
          <p:cNvSpPr>
            <a:spLocks noGrp="1"/>
          </p:cNvSpPr>
          <p:nvPr>
            <p:ph type="title"/>
          </p:nvPr>
        </p:nvSpPr>
        <p:spPr/>
        <p:txBody>
          <a:bodyPr>
            <a:normAutofit/>
          </a:bodyPr>
          <a:lstStyle/>
          <a:p>
            <a:r>
              <a:rPr lang="en-US" sz="4000" dirty="0"/>
              <a:t>Changes relating to the child</a:t>
            </a:r>
            <a:endParaRPr lang="en-AU" sz="4000" dirty="0"/>
          </a:p>
        </p:txBody>
      </p:sp>
      <p:sp>
        <p:nvSpPr>
          <p:cNvPr id="3" name="Text Placeholder 2">
            <a:extLst>
              <a:ext uri="{FF2B5EF4-FFF2-40B4-BE49-F238E27FC236}">
                <a16:creationId xmlns:a16="http://schemas.microsoft.com/office/drawing/2014/main" id="{AD7C4165-75A0-5EB4-5E72-C70CA7BFB73A}"/>
              </a:ext>
            </a:extLst>
          </p:cNvPr>
          <p:cNvSpPr>
            <a:spLocks noGrp="1"/>
          </p:cNvSpPr>
          <p:nvPr>
            <p:ph type="body" sz="quarter" idx="13"/>
          </p:nvPr>
        </p:nvSpPr>
        <p:spPr/>
        <p:txBody>
          <a:bodyPr>
            <a:normAutofit/>
          </a:bodyPr>
          <a:lstStyle/>
          <a:p>
            <a:endParaRPr lang="en-US" b="0" dirty="0">
              <a:effectLst/>
            </a:endParaRPr>
          </a:p>
          <a:p>
            <a:pPr marL="0" indent="0">
              <a:buNone/>
            </a:pPr>
            <a:r>
              <a:rPr lang="en-US" sz="2000" b="0" dirty="0">
                <a:effectLst/>
              </a:rPr>
              <a:t>Assessment will end if any of the following occur:</a:t>
            </a:r>
          </a:p>
          <a:p>
            <a:pPr>
              <a:buFont typeface="Arial" panose="020B0604020202020204" pitchFamily="34" charset="0"/>
              <a:buChar char="•"/>
            </a:pPr>
            <a:r>
              <a:rPr lang="en-US" sz="2000" dirty="0">
                <a:effectLst/>
              </a:rPr>
              <a:t>the child turns 18, or the child completes secondary education</a:t>
            </a:r>
          </a:p>
          <a:p>
            <a:pPr>
              <a:buFont typeface="Arial" panose="020B0604020202020204" pitchFamily="34" charset="0"/>
              <a:buChar char="•"/>
            </a:pPr>
            <a:r>
              <a:rPr lang="en-US" sz="2000" dirty="0">
                <a:effectLst/>
              </a:rPr>
              <a:t>the child marries or starts living in a de facto relationship</a:t>
            </a:r>
          </a:p>
          <a:p>
            <a:pPr>
              <a:buFont typeface="Arial" panose="020B0604020202020204" pitchFamily="34" charset="0"/>
              <a:buChar char="•"/>
            </a:pPr>
            <a:r>
              <a:rPr lang="en-US" sz="2000" dirty="0">
                <a:effectLst/>
              </a:rPr>
              <a:t>someone else adopts the child</a:t>
            </a:r>
          </a:p>
          <a:p>
            <a:pPr>
              <a:buFont typeface="Arial" panose="020B0604020202020204" pitchFamily="34" charset="0"/>
              <a:buChar char="•"/>
            </a:pPr>
            <a:r>
              <a:rPr lang="en-US" sz="2000" dirty="0">
                <a:effectLst/>
              </a:rPr>
              <a:t>the child dies.</a:t>
            </a:r>
          </a:p>
          <a:p>
            <a:endParaRPr lang="en-US" b="0" dirty="0">
              <a:effectLst/>
            </a:endParaRPr>
          </a:p>
          <a:p>
            <a:endParaRPr lang="en-AU" dirty="0"/>
          </a:p>
        </p:txBody>
      </p:sp>
    </p:spTree>
    <p:extLst>
      <p:ext uri="{BB962C8B-B14F-4D97-AF65-F5344CB8AC3E}">
        <p14:creationId xmlns:p14="http://schemas.microsoft.com/office/powerpoint/2010/main" val="2507696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D8C8F-778B-EB4F-1ED3-BF2B4CAB1748}"/>
              </a:ext>
            </a:extLst>
          </p:cNvPr>
          <p:cNvSpPr>
            <a:spLocks noGrp="1"/>
          </p:cNvSpPr>
          <p:nvPr>
            <p:ph type="title"/>
          </p:nvPr>
        </p:nvSpPr>
        <p:spPr/>
        <p:txBody>
          <a:bodyPr/>
          <a:lstStyle/>
          <a:p>
            <a:r>
              <a:rPr lang="en-US" dirty="0"/>
              <a:t>Jurisdiction</a:t>
            </a:r>
            <a:endParaRPr lang="en-AU" dirty="0"/>
          </a:p>
        </p:txBody>
      </p:sp>
      <p:sp>
        <p:nvSpPr>
          <p:cNvPr id="3" name="Text Placeholder 2">
            <a:extLst>
              <a:ext uri="{FF2B5EF4-FFF2-40B4-BE49-F238E27FC236}">
                <a16:creationId xmlns:a16="http://schemas.microsoft.com/office/drawing/2014/main" id="{E2616482-1557-5716-774E-CBBBB5D8C364}"/>
              </a:ext>
            </a:extLst>
          </p:cNvPr>
          <p:cNvSpPr>
            <a:spLocks noGrp="1"/>
          </p:cNvSpPr>
          <p:nvPr>
            <p:ph type="body" sz="quarter" idx="13"/>
          </p:nvPr>
        </p:nvSpPr>
        <p:spPr/>
        <p:txBody>
          <a:bodyPr>
            <a:normAutofit/>
          </a:bodyPr>
          <a:lstStyle/>
          <a:p>
            <a:pPr marL="0" indent="0">
              <a:buNone/>
            </a:pPr>
            <a:endParaRPr lang="en-US" sz="2600" b="0" dirty="0">
              <a:effectLst/>
            </a:endParaRPr>
          </a:p>
          <a:p>
            <a:pPr marL="0" indent="0">
              <a:buNone/>
            </a:pPr>
            <a:endParaRPr lang="en-US" sz="2600" dirty="0"/>
          </a:p>
          <a:p>
            <a:pPr marL="0" indent="0">
              <a:buNone/>
            </a:pPr>
            <a:r>
              <a:rPr lang="en-US" sz="2000" b="0" dirty="0">
                <a:effectLst/>
              </a:rPr>
              <a:t>Assessment will also end if all of the following occur:</a:t>
            </a:r>
          </a:p>
          <a:p>
            <a:pPr>
              <a:buFont typeface="Arial" panose="020B0604020202020204" pitchFamily="34" charset="0"/>
              <a:buChar char="•"/>
            </a:pPr>
            <a:r>
              <a:rPr lang="en-US" sz="2000" dirty="0">
                <a:effectLst/>
              </a:rPr>
              <a:t>the child is no longer in Australia</a:t>
            </a:r>
          </a:p>
          <a:p>
            <a:pPr>
              <a:buFont typeface="Arial" panose="020B0604020202020204" pitchFamily="34" charset="0"/>
              <a:buChar char="•"/>
            </a:pPr>
            <a:r>
              <a:rPr lang="en-US" sz="2000" dirty="0">
                <a:effectLst/>
              </a:rPr>
              <a:t>the child is no longer an Australian resident or citizen</a:t>
            </a:r>
          </a:p>
          <a:p>
            <a:pPr>
              <a:buFont typeface="Arial" panose="020B0604020202020204" pitchFamily="34" charset="0"/>
              <a:buChar char="•"/>
            </a:pPr>
            <a:r>
              <a:rPr lang="en-US" sz="2000" dirty="0">
                <a:effectLst/>
              </a:rPr>
              <a:t>the person entitled to get child support is not a resident of a reciprocating jurisdiction.</a:t>
            </a:r>
          </a:p>
          <a:p>
            <a:endParaRPr lang="en-US" b="0" dirty="0">
              <a:effectLst/>
            </a:endParaRPr>
          </a:p>
          <a:p>
            <a:endParaRPr lang="en-AU" dirty="0"/>
          </a:p>
        </p:txBody>
      </p:sp>
    </p:spTree>
    <p:extLst>
      <p:ext uri="{BB962C8B-B14F-4D97-AF65-F5344CB8AC3E}">
        <p14:creationId xmlns:p14="http://schemas.microsoft.com/office/powerpoint/2010/main" val="2812728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89C15-8BF7-777B-DFFF-7D0F8E8CBBCB}"/>
              </a:ext>
            </a:extLst>
          </p:cNvPr>
          <p:cNvSpPr>
            <a:spLocks noGrp="1"/>
          </p:cNvSpPr>
          <p:nvPr>
            <p:ph type="title"/>
          </p:nvPr>
        </p:nvSpPr>
        <p:spPr/>
        <p:txBody>
          <a:bodyPr>
            <a:normAutofit/>
          </a:bodyPr>
          <a:lstStyle/>
          <a:p>
            <a:r>
              <a:rPr lang="en-US" sz="4000" dirty="0"/>
              <a:t>Changes relating to care</a:t>
            </a:r>
            <a:endParaRPr lang="en-AU" sz="4000" dirty="0"/>
          </a:p>
        </p:txBody>
      </p:sp>
      <p:sp>
        <p:nvSpPr>
          <p:cNvPr id="3" name="Text Placeholder 2">
            <a:extLst>
              <a:ext uri="{FF2B5EF4-FFF2-40B4-BE49-F238E27FC236}">
                <a16:creationId xmlns:a16="http://schemas.microsoft.com/office/drawing/2014/main" id="{E55D6124-EFE3-AE83-B123-1D142C0A8313}"/>
              </a:ext>
            </a:extLst>
          </p:cNvPr>
          <p:cNvSpPr>
            <a:spLocks noGrp="1"/>
          </p:cNvSpPr>
          <p:nvPr>
            <p:ph type="body" sz="quarter" idx="13"/>
          </p:nvPr>
        </p:nvSpPr>
        <p:spPr/>
        <p:txBody>
          <a:bodyPr>
            <a:normAutofit fontScale="25000" lnSpcReduction="20000"/>
          </a:bodyPr>
          <a:lstStyle/>
          <a:p>
            <a:pPr marL="0" indent="0">
              <a:buNone/>
            </a:pPr>
            <a:endParaRPr lang="en-US" b="1" dirty="0">
              <a:effectLst/>
            </a:endParaRPr>
          </a:p>
          <a:p>
            <a:endParaRPr lang="en-US" sz="7200" b="0" dirty="0">
              <a:effectLst/>
            </a:endParaRPr>
          </a:p>
          <a:p>
            <a:pPr marL="0" indent="0">
              <a:buNone/>
            </a:pPr>
            <a:r>
              <a:rPr lang="en-US" sz="8000" b="0" dirty="0">
                <a:effectLst/>
              </a:rPr>
              <a:t>Assessment will end if all of the following occur:</a:t>
            </a:r>
          </a:p>
          <a:p>
            <a:pPr>
              <a:buFont typeface="Arial" panose="020B0604020202020204" pitchFamily="34" charset="0"/>
              <a:buChar char="•"/>
            </a:pPr>
            <a:r>
              <a:rPr lang="en-US" sz="8000" dirty="0">
                <a:effectLst/>
              </a:rPr>
              <a:t>care change more than 26 weeks after it occurs</a:t>
            </a:r>
          </a:p>
          <a:p>
            <a:pPr>
              <a:buFont typeface="Arial" panose="020B0604020202020204" pitchFamily="34" charset="0"/>
              <a:buChar char="•"/>
            </a:pPr>
            <a:r>
              <a:rPr lang="en-US" sz="8000" dirty="0">
                <a:effectLst/>
              </a:rPr>
              <a:t>a parent or non-parent carer stops having 35% care or more</a:t>
            </a:r>
          </a:p>
          <a:p>
            <a:pPr>
              <a:buFont typeface="Arial" panose="020B0604020202020204" pitchFamily="34" charset="0"/>
              <a:buChar char="•"/>
            </a:pPr>
            <a:r>
              <a:rPr lang="en-US" sz="8000" dirty="0">
                <a:effectLst/>
              </a:rPr>
              <a:t>the other parent starts having 35% care or more.</a:t>
            </a:r>
          </a:p>
          <a:p>
            <a:pPr marL="0" indent="0">
              <a:buNone/>
            </a:pPr>
            <a:endParaRPr lang="en-US" sz="8000" b="0" dirty="0">
              <a:effectLst/>
            </a:endParaRPr>
          </a:p>
          <a:p>
            <a:pPr marL="0" indent="0">
              <a:buNone/>
            </a:pPr>
            <a:r>
              <a:rPr lang="en-US" sz="8000" b="0" dirty="0">
                <a:effectLst/>
              </a:rPr>
              <a:t>Assessment will also end if both of the following occur:</a:t>
            </a:r>
          </a:p>
          <a:p>
            <a:pPr>
              <a:buFont typeface="Arial" panose="020B0604020202020204" pitchFamily="34" charset="0"/>
              <a:buChar char="•"/>
            </a:pPr>
            <a:r>
              <a:rPr lang="en-US" sz="8000" dirty="0">
                <a:effectLst/>
              </a:rPr>
              <a:t>both parents have less than 35% care of the child</a:t>
            </a:r>
          </a:p>
          <a:p>
            <a:pPr>
              <a:buFont typeface="Arial" panose="020B0604020202020204" pitchFamily="34" charset="0"/>
              <a:buChar char="•"/>
            </a:pPr>
            <a:r>
              <a:rPr lang="en-US" sz="8000" dirty="0">
                <a:effectLst/>
              </a:rPr>
              <a:t>there’s no non-parent carer entitled to receive child support.</a:t>
            </a:r>
          </a:p>
          <a:p>
            <a:pPr>
              <a:buFont typeface="Arial" panose="020B0604020202020204" pitchFamily="34" charset="0"/>
              <a:buChar char="•"/>
            </a:pPr>
            <a:endParaRPr lang="en-US" sz="8000" dirty="0">
              <a:effectLst/>
            </a:endParaRPr>
          </a:p>
          <a:p>
            <a:endParaRPr lang="en-AU" dirty="0"/>
          </a:p>
        </p:txBody>
      </p:sp>
    </p:spTree>
    <p:extLst>
      <p:ext uri="{BB962C8B-B14F-4D97-AF65-F5344CB8AC3E}">
        <p14:creationId xmlns:p14="http://schemas.microsoft.com/office/powerpoint/2010/main" val="1456567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C3A65-233D-1E40-9FAE-8E0B212DFE2C}"/>
              </a:ext>
            </a:extLst>
          </p:cNvPr>
          <p:cNvSpPr>
            <a:spLocks noGrp="1"/>
          </p:cNvSpPr>
          <p:nvPr>
            <p:ph type="title"/>
          </p:nvPr>
        </p:nvSpPr>
        <p:spPr/>
        <p:txBody>
          <a:bodyPr/>
          <a:lstStyle/>
          <a:p>
            <a:r>
              <a:rPr lang="en-AU" dirty="0"/>
              <a:t>Outline</a:t>
            </a:r>
            <a:endParaRPr lang="en-US" dirty="0"/>
          </a:p>
        </p:txBody>
      </p:sp>
      <p:sp>
        <p:nvSpPr>
          <p:cNvPr id="3" name="Text Placeholder 2">
            <a:extLst>
              <a:ext uri="{FF2B5EF4-FFF2-40B4-BE49-F238E27FC236}">
                <a16:creationId xmlns:a16="http://schemas.microsoft.com/office/drawing/2014/main" id="{2BC408E7-031D-1C49-ACC7-1DBF0BF60C2E}"/>
              </a:ext>
            </a:extLst>
          </p:cNvPr>
          <p:cNvSpPr>
            <a:spLocks noGrp="1"/>
          </p:cNvSpPr>
          <p:nvPr>
            <p:ph type="body" sz="quarter" idx="13"/>
          </p:nvPr>
        </p:nvSpPr>
        <p:spPr/>
        <p:txBody>
          <a:bodyPr>
            <a:normAutofit fontScale="85000" lnSpcReduction="20000"/>
          </a:bodyPr>
          <a:lstStyle/>
          <a:p>
            <a:endParaRPr lang="en-AU" dirty="0"/>
          </a:p>
          <a:p>
            <a:r>
              <a:rPr lang="en-AU" sz="2200" dirty="0"/>
              <a:t>Understanding financial abuse</a:t>
            </a:r>
          </a:p>
          <a:p>
            <a:r>
              <a:rPr lang="en-US" sz="2200" dirty="0">
                <a:latin typeface="Helvetica"/>
                <a:cs typeface="Helvetica"/>
              </a:rPr>
              <a:t>Pathways</a:t>
            </a:r>
          </a:p>
          <a:p>
            <a:r>
              <a:rPr lang="en-US" sz="2200" dirty="0">
                <a:latin typeface="Helvetica"/>
                <a:cs typeface="Helvetica"/>
              </a:rPr>
              <a:t>Family Law Act</a:t>
            </a:r>
          </a:p>
          <a:p>
            <a:r>
              <a:rPr lang="en-US" sz="2200" dirty="0">
                <a:latin typeface="Helvetica"/>
                <a:cs typeface="Helvetica"/>
              </a:rPr>
              <a:t>Understanding Child Support</a:t>
            </a:r>
          </a:p>
          <a:p>
            <a:r>
              <a:rPr lang="en-US" sz="2200" dirty="0">
                <a:latin typeface="Helvetica"/>
                <a:cs typeface="Helvetica"/>
              </a:rPr>
              <a:t>Child Support Assessment</a:t>
            </a:r>
          </a:p>
          <a:p>
            <a:r>
              <a:rPr lang="en-US" sz="2200" dirty="0">
                <a:latin typeface="Helvetica"/>
                <a:cs typeface="Helvetica"/>
              </a:rPr>
              <a:t>Terminating Child Support Event</a:t>
            </a:r>
          </a:p>
          <a:p>
            <a:r>
              <a:rPr lang="en-US" sz="2200" dirty="0"/>
              <a:t>Change of Assessment</a:t>
            </a:r>
          </a:p>
          <a:p>
            <a:r>
              <a:rPr lang="en-US" sz="2200" dirty="0"/>
              <a:t>Child Maintenance Orders </a:t>
            </a:r>
            <a:r>
              <a:rPr lang="en-AU" sz="2200" dirty="0"/>
              <a:t>-</a:t>
            </a:r>
            <a:r>
              <a:rPr lang="en-US" sz="2200" dirty="0"/>
              <a:t> Family Law Act</a:t>
            </a:r>
          </a:p>
          <a:p>
            <a:r>
              <a:rPr lang="en-US" sz="2200" dirty="0"/>
              <a:t>Child Maintenance Orders - Child Support Assessment Act</a:t>
            </a:r>
          </a:p>
          <a:p>
            <a:r>
              <a:rPr lang="en-US" sz="2200" dirty="0"/>
              <a:t>Child </a:t>
            </a:r>
            <a:r>
              <a:rPr lang="en-US" sz="2200"/>
              <a:t>Support Agreements</a:t>
            </a:r>
            <a:endParaRPr lang="en-US" sz="2200" dirty="0"/>
          </a:p>
          <a:p>
            <a:r>
              <a:rPr lang="en-US" sz="2200" dirty="0"/>
              <a:t>Questions</a:t>
            </a:r>
          </a:p>
          <a:p>
            <a:pPr marL="0" indent="0">
              <a:buNone/>
            </a:pPr>
            <a:endParaRPr lang="en-US" dirty="0">
              <a:latin typeface="Helvetica"/>
              <a:cs typeface="Helvetica"/>
            </a:endParaRPr>
          </a:p>
        </p:txBody>
      </p:sp>
      <p:sp>
        <p:nvSpPr>
          <p:cNvPr id="4" name="Text Placeholder 4"/>
          <p:cNvSpPr txBox="1">
            <a:spLocks/>
          </p:cNvSpPr>
          <p:nvPr/>
        </p:nvSpPr>
        <p:spPr>
          <a:xfrm>
            <a:off x="112713" y="5978065"/>
            <a:ext cx="11934825" cy="754062"/>
          </a:xfrm>
          <a:prstGeom prst="rect">
            <a:avLst/>
          </a:prstGeom>
          <a:solidFill>
            <a:schemeClr val="bg1"/>
          </a:solidFill>
        </p:spPr>
        <p:txBody>
          <a:bodyPr anchor="ct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pPr algn="ctr"/>
            <a:r>
              <a:rPr lang="en-US" sz="3200">
                <a:latin typeface="Avenir Book" panose="02000503020000020003" pitchFamily="2" charset="0"/>
              </a:rPr>
              <a:t>RESOURCES: </a:t>
            </a:r>
            <a:r>
              <a:rPr lang="en-US" sz="3200">
                <a:latin typeface="Avenir Book" panose="02000503020000020003" pitchFamily="2" charset="0"/>
                <a:hlinkClick r:id="rId3"/>
              </a:rPr>
              <a:t>www.rlc.org.au/training/resources/financial-abuse</a:t>
            </a:r>
            <a:endParaRPr lang="en-US" sz="3200">
              <a:latin typeface="Avenir Book" panose="02000503020000020003" pitchFamily="2" charset="0"/>
            </a:endParaRPr>
          </a:p>
        </p:txBody>
      </p:sp>
    </p:spTree>
    <p:extLst>
      <p:ext uri="{BB962C8B-B14F-4D97-AF65-F5344CB8AC3E}">
        <p14:creationId xmlns:p14="http://schemas.microsoft.com/office/powerpoint/2010/main" val="511184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1ADFC-0D93-6438-6773-00EBEBFADD7F}"/>
              </a:ext>
            </a:extLst>
          </p:cNvPr>
          <p:cNvSpPr>
            <a:spLocks noGrp="1"/>
          </p:cNvSpPr>
          <p:nvPr>
            <p:ph type="title"/>
          </p:nvPr>
        </p:nvSpPr>
        <p:spPr>
          <a:xfrm>
            <a:off x="316357" y="631033"/>
            <a:ext cx="11408408" cy="1117907"/>
          </a:xfrm>
        </p:spPr>
        <p:txBody>
          <a:bodyPr>
            <a:normAutofit/>
          </a:bodyPr>
          <a:lstStyle/>
          <a:p>
            <a:r>
              <a:rPr lang="en-US" sz="4000" dirty="0"/>
              <a:t>Changes relating to parents</a:t>
            </a:r>
            <a:endParaRPr lang="en-AU" sz="4000" dirty="0"/>
          </a:p>
        </p:txBody>
      </p:sp>
      <p:sp>
        <p:nvSpPr>
          <p:cNvPr id="3" name="Text Placeholder 2">
            <a:extLst>
              <a:ext uri="{FF2B5EF4-FFF2-40B4-BE49-F238E27FC236}">
                <a16:creationId xmlns:a16="http://schemas.microsoft.com/office/drawing/2014/main" id="{B15B853C-5A50-AA9A-C74B-8F7D669E4B8C}"/>
              </a:ext>
            </a:extLst>
          </p:cNvPr>
          <p:cNvSpPr>
            <a:spLocks noGrp="1"/>
          </p:cNvSpPr>
          <p:nvPr>
            <p:ph type="body" sz="quarter" idx="13"/>
          </p:nvPr>
        </p:nvSpPr>
        <p:spPr>
          <a:xfrm>
            <a:off x="1041400" y="2578100"/>
            <a:ext cx="9976220" cy="3568700"/>
          </a:xfrm>
        </p:spPr>
        <p:txBody>
          <a:bodyPr>
            <a:normAutofit fontScale="92500"/>
          </a:bodyPr>
          <a:lstStyle/>
          <a:p>
            <a:pPr marL="0" indent="0">
              <a:buNone/>
            </a:pPr>
            <a:r>
              <a:rPr lang="en-US" sz="2200" b="0" dirty="0">
                <a:effectLst/>
              </a:rPr>
              <a:t>Assessment will end if any of the following occur:</a:t>
            </a:r>
          </a:p>
          <a:p>
            <a:pPr>
              <a:buFont typeface="Arial" panose="020B0604020202020204" pitchFamily="34" charset="0"/>
              <a:buChar char="•"/>
            </a:pPr>
            <a:r>
              <a:rPr lang="en-US" sz="2200" dirty="0">
                <a:effectLst/>
              </a:rPr>
              <a:t>Parties enter, or have entered, into a binding child support agreement that ends the assessment</a:t>
            </a:r>
          </a:p>
          <a:p>
            <a:pPr>
              <a:buFont typeface="Arial" panose="020B0604020202020204" pitchFamily="34" charset="0"/>
              <a:buChar char="•"/>
            </a:pPr>
            <a:r>
              <a:rPr lang="en-US" sz="2200" dirty="0">
                <a:effectLst/>
              </a:rPr>
              <a:t>one of the parents in the assessment dies and there is no non-parent carer entitled to receive child support</a:t>
            </a:r>
          </a:p>
          <a:p>
            <a:pPr>
              <a:buFont typeface="Arial" panose="020B0604020202020204" pitchFamily="34" charset="0"/>
              <a:buChar char="•"/>
            </a:pPr>
            <a:r>
              <a:rPr lang="en-US" sz="2200" dirty="0">
                <a:effectLst/>
              </a:rPr>
              <a:t>the parents have been reconciled for 6 months or more</a:t>
            </a:r>
          </a:p>
          <a:p>
            <a:pPr>
              <a:buFont typeface="Arial" panose="020B0604020202020204" pitchFamily="34" charset="0"/>
              <a:buChar char="•"/>
            </a:pPr>
            <a:r>
              <a:rPr lang="en-US" sz="2200" dirty="0">
                <a:effectLst/>
              </a:rPr>
              <a:t>both parents stop being residents of Australia.</a:t>
            </a:r>
          </a:p>
          <a:p>
            <a:endParaRPr lang="en-AU" dirty="0"/>
          </a:p>
        </p:txBody>
      </p:sp>
    </p:spTree>
    <p:extLst>
      <p:ext uri="{BB962C8B-B14F-4D97-AF65-F5344CB8AC3E}">
        <p14:creationId xmlns:p14="http://schemas.microsoft.com/office/powerpoint/2010/main" val="1848445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7A007-6DCF-5374-6EE6-BC01C3AB0A9F}"/>
              </a:ext>
            </a:extLst>
          </p:cNvPr>
          <p:cNvSpPr>
            <a:spLocks noGrp="1"/>
          </p:cNvSpPr>
          <p:nvPr>
            <p:ph type="title"/>
          </p:nvPr>
        </p:nvSpPr>
        <p:spPr/>
        <p:txBody>
          <a:bodyPr>
            <a:normAutofit/>
          </a:bodyPr>
          <a:lstStyle/>
          <a:p>
            <a:r>
              <a:rPr lang="en-US" sz="4000" dirty="0"/>
              <a:t>Other reasons</a:t>
            </a:r>
            <a:endParaRPr lang="en-AU" sz="4000" dirty="0"/>
          </a:p>
        </p:txBody>
      </p:sp>
      <p:sp>
        <p:nvSpPr>
          <p:cNvPr id="3" name="Text Placeholder 2">
            <a:extLst>
              <a:ext uri="{FF2B5EF4-FFF2-40B4-BE49-F238E27FC236}">
                <a16:creationId xmlns:a16="http://schemas.microsoft.com/office/drawing/2014/main" id="{2659F8EC-B69E-F2DA-A2E7-F71255588BD7}"/>
              </a:ext>
            </a:extLst>
          </p:cNvPr>
          <p:cNvSpPr>
            <a:spLocks noGrp="1"/>
          </p:cNvSpPr>
          <p:nvPr>
            <p:ph type="body" sz="quarter" idx="13"/>
          </p:nvPr>
        </p:nvSpPr>
        <p:spPr/>
        <p:txBody>
          <a:bodyPr>
            <a:normAutofit fontScale="55000" lnSpcReduction="20000"/>
          </a:bodyPr>
          <a:lstStyle/>
          <a:p>
            <a:pPr marL="0" indent="0">
              <a:buNone/>
            </a:pPr>
            <a:r>
              <a:rPr lang="en-US" b="0" dirty="0">
                <a:effectLst/>
              </a:rPr>
              <a:t>Other reasons assessment will end are if any of the following occur:</a:t>
            </a:r>
          </a:p>
          <a:p>
            <a:pPr>
              <a:buFont typeface="Arial" panose="020B0604020202020204" pitchFamily="34" charset="0"/>
              <a:buChar char="•"/>
            </a:pPr>
            <a:r>
              <a:rPr lang="en-US" dirty="0">
                <a:effectLst/>
              </a:rPr>
              <a:t>someone else starts caring for the child under a child welfare law in South Australia or Western Australia</a:t>
            </a:r>
          </a:p>
          <a:p>
            <a:pPr>
              <a:buFont typeface="Arial" panose="020B0604020202020204" pitchFamily="34" charset="0"/>
              <a:buChar char="•"/>
            </a:pPr>
            <a:r>
              <a:rPr lang="en-US" dirty="0">
                <a:effectLst/>
              </a:rPr>
              <a:t>Notice that the receiving parent is now a New Zealand resident</a:t>
            </a:r>
            <a:endParaRPr lang="en-US" dirty="0">
              <a:solidFill>
                <a:schemeClr val="tx1"/>
              </a:solidFill>
              <a:effectLst/>
            </a:endParaRPr>
          </a:p>
          <a:p>
            <a:pPr>
              <a:buFont typeface="Arial" panose="020B0604020202020204" pitchFamily="34" charset="0"/>
              <a:buChar char="•"/>
            </a:pPr>
            <a:r>
              <a:rPr lang="en-US" dirty="0">
                <a:effectLst/>
              </a:rPr>
              <a:t>the paying parent stops being a resident of Australia or of a reciprocating jurisdiction</a:t>
            </a:r>
          </a:p>
          <a:p>
            <a:pPr>
              <a:buFont typeface="Arial" panose="020B0604020202020204" pitchFamily="34" charset="0"/>
              <a:buChar char="•"/>
            </a:pPr>
            <a:r>
              <a:rPr lang="en-US" dirty="0">
                <a:effectLst/>
              </a:rPr>
              <a:t>another ongoing child support liability, such as an overseas child support liability, is registered for the same parents and child.</a:t>
            </a:r>
            <a:br>
              <a:rPr lang="en-US" b="0" i="0" dirty="0">
                <a:solidFill>
                  <a:srgbClr val="000000"/>
                </a:solidFill>
                <a:effectLst/>
                <a:latin typeface="Roboto" panose="02000000000000000000" pitchFamily="2" charset="0"/>
                <a:hlinkClick r:id="rId2"/>
              </a:rPr>
            </a:br>
            <a:endParaRPr lang="en-AU" dirty="0"/>
          </a:p>
          <a:p>
            <a:endParaRPr lang="en-AU" dirty="0"/>
          </a:p>
        </p:txBody>
      </p:sp>
    </p:spTree>
    <p:extLst>
      <p:ext uri="{BB962C8B-B14F-4D97-AF65-F5344CB8AC3E}">
        <p14:creationId xmlns:p14="http://schemas.microsoft.com/office/powerpoint/2010/main" val="909742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D9F69BB-C764-9CD7-15C7-C513ED5C8FD1}"/>
              </a:ext>
            </a:extLst>
          </p:cNvPr>
          <p:cNvSpPr>
            <a:spLocks noGrp="1"/>
          </p:cNvSpPr>
          <p:nvPr>
            <p:ph type="subTitle" idx="1"/>
          </p:nvPr>
        </p:nvSpPr>
        <p:spPr/>
        <p:txBody>
          <a:bodyPr/>
          <a:lstStyle/>
          <a:p>
            <a:r>
              <a:rPr lang="en-US" dirty="0"/>
              <a:t>Change of </a:t>
            </a:r>
          </a:p>
          <a:p>
            <a:r>
              <a:rPr lang="en-US" dirty="0"/>
              <a:t>assessment</a:t>
            </a:r>
            <a:endParaRPr lang="en-AU" dirty="0"/>
          </a:p>
        </p:txBody>
      </p:sp>
    </p:spTree>
    <p:extLst>
      <p:ext uri="{BB962C8B-B14F-4D97-AF65-F5344CB8AC3E}">
        <p14:creationId xmlns:p14="http://schemas.microsoft.com/office/powerpoint/2010/main" val="2960038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97768-2EBC-7791-04C2-1A533EDF4A33}"/>
              </a:ext>
            </a:extLst>
          </p:cNvPr>
          <p:cNvSpPr>
            <a:spLocks noGrp="1"/>
          </p:cNvSpPr>
          <p:nvPr>
            <p:ph type="title"/>
          </p:nvPr>
        </p:nvSpPr>
        <p:spPr/>
        <p:txBody>
          <a:bodyPr>
            <a:noAutofit/>
          </a:bodyPr>
          <a:lstStyle/>
          <a:p>
            <a:r>
              <a:rPr lang="en-US" sz="4000"/>
              <a:t>Child Support remedies: </a:t>
            </a:r>
            <a:br>
              <a:rPr lang="en-US" sz="4000"/>
            </a:br>
            <a:r>
              <a:rPr lang="en-US" sz="4000"/>
              <a:t>10 grounds for a change of assessment</a:t>
            </a:r>
            <a:br>
              <a:rPr lang="en-GB" sz="4000"/>
            </a:br>
            <a:br>
              <a:rPr lang="en-US" sz="4000" dirty="0">
                <a:solidFill>
                  <a:schemeClr val="tx1"/>
                </a:solidFill>
              </a:rPr>
            </a:br>
            <a:endParaRPr lang="en-AU" sz="4000" dirty="0">
              <a:solidFill>
                <a:schemeClr val="tx1"/>
              </a:solidFill>
            </a:endParaRPr>
          </a:p>
        </p:txBody>
      </p:sp>
      <p:graphicFrame>
        <p:nvGraphicFramePr>
          <p:cNvPr id="4" name="Diagram 3">
            <a:extLst>
              <a:ext uri="{FF2B5EF4-FFF2-40B4-BE49-F238E27FC236}">
                <a16:creationId xmlns:a16="http://schemas.microsoft.com/office/drawing/2014/main" id="{ECB021BF-B95A-3AF2-22C8-830218CC07E9}"/>
              </a:ext>
            </a:extLst>
          </p:cNvPr>
          <p:cNvGraphicFramePr/>
          <p:nvPr>
            <p:extLst>
              <p:ext uri="{D42A27DB-BD31-4B8C-83A1-F6EECF244321}">
                <p14:modId xmlns:p14="http://schemas.microsoft.com/office/powerpoint/2010/main" val="1861855759"/>
              </p:ext>
            </p:extLst>
          </p:nvPr>
        </p:nvGraphicFramePr>
        <p:xfrm>
          <a:off x="1041400" y="1748940"/>
          <a:ext cx="9976220" cy="4397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5183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770E4-58FA-702D-BF2A-41C6DD7B9B36}"/>
              </a:ext>
            </a:extLst>
          </p:cNvPr>
          <p:cNvSpPr>
            <a:spLocks noGrp="1"/>
          </p:cNvSpPr>
          <p:nvPr>
            <p:ph type="title"/>
          </p:nvPr>
        </p:nvSpPr>
        <p:spPr/>
        <p:txBody>
          <a:bodyPr>
            <a:normAutofit/>
          </a:bodyPr>
          <a:lstStyle/>
          <a:p>
            <a:r>
              <a:rPr lang="en-US" sz="2800"/>
              <a:t>Child Support remedies: </a:t>
            </a:r>
            <a:br>
              <a:rPr lang="en-US" sz="2800"/>
            </a:br>
            <a:r>
              <a:rPr lang="en-US" sz="2800"/>
              <a:t>10 grounds for a change of assessment</a:t>
            </a:r>
            <a:r>
              <a:rPr lang="en-GB" sz="2800"/>
              <a:t> (cont.)</a:t>
            </a:r>
            <a:endParaRPr lang="en-AU" dirty="0"/>
          </a:p>
        </p:txBody>
      </p:sp>
      <p:graphicFrame>
        <p:nvGraphicFramePr>
          <p:cNvPr id="4" name="Diagram 3">
            <a:extLst>
              <a:ext uri="{FF2B5EF4-FFF2-40B4-BE49-F238E27FC236}">
                <a16:creationId xmlns:a16="http://schemas.microsoft.com/office/drawing/2014/main" id="{0846A78B-242C-7E40-514F-4E8716294FBD}"/>
              </a:ext>
            </a:extLst>
          </p:cNvPr>
          <p:cNvGraphicFramePr/>
          <p:nvPr>
            <p:extLst>
              <p:ext uri="{D42A27DB-BD31-4B8C-83A1-F6EECF244321}">
                <p14:modId xmlns:p14="http://schemas.microsoft.com/office/powerpoint/2010/main" val="769065681"/>
              </p:ext>
            </p:extLst>
          </p:nvPr>
        </p:nvGraphicFramePr>
        <p:xfrm>
          <a:off x="1041400" y="1748940"/>
          <a:ext cx="9976220" cy="4397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6495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352F4-65CB-3C17-64FF-DB38AEE2DC14}"/>
              </a:ext>
            </a:extLst>
          </p:cNvPr>
          <p:cNvSpPr>
            <a:spLocks noGrp="1"/>
          </p:cNvSpPr>
          <p:nvPr>
            <p:ph type="title"/>
          </p:nvPr>
        </p:nvSpPr>
        <p:spPr>
          <a:xfrm>
            <a:off x="858983" y="445866"/>
            <a:ext cx="10293926" cy="887360"/>
          </a:xfrm>
        </p:spPr>
        <p:txBody>
          <a:bodyPr anchor="t">
            <a:normAutofit/>
          </a:bodyPr>
          <a:lstStyle/>
          <a:p>
            <a:r>
              <a:rPr lang="en-US" sz="4000" dirty="0"/>
              <a:t>Review of Child Support Decisions</a:t>
            </a:r>
            <a:endParaRPr lang="en-AU" sz="4000" dirty="0"/>
          </a:p>
        </p:txBody>
      </p:sp>
      <p:graphicFrame>
        <p:nvGraphicFramePr>
          <p:cNvPr id="5" name="Text Placeholder 2">
            <a:extLst>
              <a:ext uri="{FF2B5EF4-FFF2-40B4-BE49-F238E27FC236}">
                <a16:creationId xmlns:a16="http://schemas.microsoft.com/office/drawing/2014/main" id="{3179D579-C989-F42B-E9E6-55FCC975C718}"/>
              </a:ext>
            </a:extLst>
          </p:cNvPr>
          <p:cNvGraphicFramePr/>
          <p:nvPr>
            <p:extLst>
              <p:ext uri="{D42A27DB-BD31-4B8C-83A1-F6EECF244321}">
                <p14:modId xmlns:p14="http://schemas.microsoft.com/office/powerpoint/2010/main" val="3026282801"/>
              </p:ext>
            </p:extLst>
          </p:nvPr>
        </p:nvGraphicFramePr>
        <p:xfrm>
          <a:off x="858983" y="1333226"/>
          <a:ext cx="10293926" cy="5039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15798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7EB75C5-0A4E-5D8E-CBCE-95880F3B2B7A}"/>
              </a:ext>
            </a:extLst>
          </p:cNvPr>
          <p:cNvSpPr>
            <a:spLocks noGrp="1"/>
          </p:cNvSpPr>
          <p:nvPr>
            <p:ph type="subTitle" idx="1"/>
          </p:nvPr>
        </p:nvSpPr>
        <p:spPr/>
        <p:txBody>
          <a:bodyPr/>
          <a:lstStyle/>
          <a:p>
            <a:r>
              <a:rPr lang="en-US" dirty="0"/>
              <a:t>Child Maintenance Orders </a:t>
            </a:r>
            <a:r>
              <a:rPr lang="mr-IN" dirty="0"/>
              <a:t>–</a:t>
            </a:r>
            <a:r>
              <a:rPr lang="en-US" dirty="0"/>
              <a:t> Family Law Act</a:t>
            </a:r>
            <a:endParaRPr lang="en-AU" dirty="0"/>
          </a:p>
        </p:txBody>
      </p:sp>
    </p:spTree>
    <p:extLst>
      <p:ext uri="{BB962C8B-B14F-4D97-AF65-F5344CB8AC3E}">
        <p14:creationId xmlns:p14="http://schemas.microsoft.com/office/powerpoint/2010/main" val="37454164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2D16FD32-ABE4-9AC3-B8DE-4AEE73E9E2A7}"/>
              </a:ext>
            </a:extLst>
          </p:cNvPr>
          <p:cNvSpPr>
            <a:spLocks noGrp="1"/>
          </p:cNvSpPr>
          <p:nvPr>
            <p:ph type="title"/>
          </p:nvPr>
        </p:nvSpPr>
        <p:spPr>
          <a:xfrm>
            <a:off x="706583" y="445866"/>
            <a:ext cx="10627956" cy="887360"/>
          </a:xfrm>
        </p:spPr>
        <p:txBody>
          <a:bodyPr anchor="t">
            <a:normAutofit/>
          </a:bodyPr>
          <a:lstStyle/>
          <a:p>
            <a:r>
              <a:rPr lang="en-US" sz="4000" dirty="0"/>
              <a:t>Objects</a:t>
            </a:r>
          </a:p>
        </p:txBody>
      </p:sp>
      <p:graphicFrame>
        <p:nvGraphicFramePr>
          <p:cNvPr id="10" name="Content Placeholder 1">
            <a:extLst>
              <a:ext uri="{FF2B5EF4-FFF2-40B4-BE49-F238E27FC236}">
                <a16:creationId xmlns:a16="http://schemas.microsoft.com/office/drawing/2014/main" id="{A09C645B-A229-B614-BC14-47FE8290E7D4}"/>
              </a:ext>
            </a:extLst>
          </p:cNvPr>
          <p:cNvGraphicFramePr>
            <a:graphicFrameLocks noGrp="1"/>
          </p:cNvGraphicFramePr>
          <p:nvPr>
            <p:ph idx="1"/>
            <p:extLst>
              <p:ext uri="{D42A27DB-BD31-4B8C-83A1-F6EECF244321}">
                <p14:modId xmlns:p14="http://schemas.microsoft.com/office/powerpoint/2010/main" val="1800649832"/>
              </p:ext>
            </p:extLst>
          </p:nvPr>
        </p:nvGraphicFramePr>
        <p:xfrm>
          <a:off x="706583" y="1482436"/>
          <a:ext cx="10627956" cy="4835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80335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9CEE30-D958-1B9E-9489-63428237327E}"/>
              </a:ext>
            </a:extLst>
          </p:cNvPr>
          <p:cNvSpPr>
            <a:spLocks noGrp="1"/>
          </p:cNvSpPr>
          <p:nvPr>
            <p:ph type="title"/>
          </p:nvPr>
        </p:nvSpPr>
        <p:spPr>
          <a:xfrm>
            <a:off x="706583" y="445866"/>
            <a:ext cx="10627956" cy="887360"/>
          </a:xfrm>
        </p:spPr>
        <p:txBody>
          <a:bodyPr anchor="t">
            <a:normAutofit/>
          </a:bodyPr>
          <a:lstStyle/>
          <a:p>
            <a:r>
              <a:rPr lang="en-US" sz="4000" dirty="0"/>
              <a:t>Who can apply?</a:t>
            </a:r>
            <a:endParaRPr lang="en-AU" sz="4000" dirty="0"/>
          </a:p>
        </p:txBody>
      </p:sp>
      <p:graphicFrame>
        <p:nvGraphicFramePr>
          <p:cNvPr id="5" name="Content Placeholder 1">
            <a:extLst>
              <a:ext uri="{FF2B5EF4-FFF2-40B4-BE49-F238E27FC236}">
                <a16:creationId xmlns:a16="http://schemas.microsoft.com/office/drawing/2014/main" id="{9F1CE69B-F5A6-557F-93F5-FFFE7A28F749}"/>
              </a:ext>
            </a:extLst>
          </p:cNvPr>
          <p:cNvGraphicFramePr>
            <a:graphicFrameLocks noGrp="1"/>
          </p:cNvGraphicFramePr>
          <p:nvPr>
            <p:ph idx="1"/>
            <p:extLst>
              <p:ext uri="{D42A27DB-BD31-4B8C-83A1-F6EECF244321}">
                <p14:modId xmlns:p14="http://schemas.microsoft.com/office/powerpoint/2010/main" val="1782201162"/>
              </p:ext>
            </p:extLst>
          </p:nvPr>
        </p:nvGraphicFramePr>
        <p:xfrm>
          <a:off x="706583" y="1482436"/>
          <a:ext cx="10627956" cy="4835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7849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81B367-4F29-5C24-B5AC-ACD0E435C697}"/>
              </a:ext>
            </a:extLst>
          </p:cNvPr>
          <p:cNvSpPr>
            <a:spLocks noGrp="1"/>
          </p:cNvSpPr>
          <p:nvPr>
            <p:ph type="body" sz="quarter" idx="13"/>
          </p:nvPr>
        </p:nvSpPr>
        <p:spPr>
          <a:xfrm>
            <a:off x="316357" y="2044699"/>
            <a:ext cx="6326669" cy="3946905"/>
          </a:xfrm>
        </p:spPr>
        <p:txBody>
          <a:bodyPr>
            <a:normAutofit/>
          </a:bodyPr>
          <a:lstStyle/>
          <a:p>
            <a:r>
              <a:rPr lang="en-US" b="0" i="0" dirty="0">
                <a:effectLst/>
              </a:rPr>
              <a:t>The step-parent of a child has the duty of maintaining a child if, and only if, a court, by order under section 66M, determines that it is proper for the step-parent to have that duty.</a:t>
            </a:r>
            <a:endParaRPr lang="en-AU" dirty="0"/>
          </a:p>
        </p:txBody>
      </p:sp>
      <p:pic>
        <p:nvPicPr>
          <p:cNvPr id="6" name="Picture 4" descr="A hand of two adults and a kid on top of each other">
            <a:extLst>
              <a:ext uri="{FF2B5EF4-FFF2-40B4-BE49-F238E27FC236}">
                <a16:creationId xmlns:a16="http://schemas.microsoft.com/office/drawing/2014/main" id="{B6EAE14D-89D9-1A4C-AF73-BB512141E16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29159" y="433469"/>
            <a:ext cx="4829371" cy="5739032"/>
          </a:xfrm>
          <a:prstGeom prst="rect">
            <a:avLst/>
          </a:prstGeom>
          <a:noFill/>
        </p:spPr>
      </p:pic>
      <p:sp>
        <p:nvSpPr>
          <p:cNvPr id="3" name="Title 2">
            <a:extLst>
              <a:ext uri="{FF2B5EF4-FFF2-40B4-BE49-F238E27FC236}">
                <a16:creationId xmlns:a16="http://schemas.microsoft.com/office/drawing/2014/main" id="{D87A9F40-B68F-ADB9-47B3-1835BDC671AE}"/>
              </a:ext>
            </a:extLst>
          </p:cNvPr>
          <p:cNvSpPr>
            <a:spLocks noGrp="1"/>
          </p:cNvSpPr>
          <p:nvPr>
            <p:ph type="title"/>
          </p:nvPr>
        </p:nvSpPr>
        <p:spPr>
          <a:xfrm>
            <a:off x="316357" y="395066"/>
            <a:ext cx="6326669" cy="887360"/>
          </a:xfrm>
        </p:spPr>
        <p:txBody>
          <a:bodyPr anchor="t">
            <a:noAutofit/>
          </a:bodyPr>
          <a:lstStyle/>
          <a:p>
            <a:r>
              <a:rPr lang="en-US" sz="4000" dirty="0"/>
              <a:t>Obligations of </a:t>
            </a:r>
            <a:br>
              <a:rPr lang="en-US" sz="4000" dirty="0"/>
            </a:br>
            <a:r>
              <a:rPr lang="en-US" sz="4000" dirty="0"/>
              <a:t>step-parents</a:t>
            </a:r>
            <a:endParaRPr lang="en-AU" sz="4000" dirty="0"/>
          </a:p>
        </p:txBody>
      </p:sp>
      <p:sp>
        <p:nvSpPr>
          <p:cNvPr id="9" name="Slide Number Placeholder 4">
            <a:extLst>
              <a:ext uri="{FF2B5EF4-FFF2-40B4-BE49-F238E27FC236}">
                <a16:creationId xmlns:a16="http://schemas.microsoft.com/office/drawing/2014/main" id="{6E7970B7-175B-10A9-8F42-428460ACA776}"/>
              </a:ext>
            </a:extLst>
          </p:cNvPr>
          <p:cNvSpPr>
            <a:spLocks noGrp="1"/>
          </p:cNvSpPr>
          <p:nvPr>
            <p:ph type="sldNum" sz="quarter" idx="18"/>
          </p:nvPr>
        </p:nvSpPr>
        <p:spPr>
          <a:xfrm>
            <a:off x="10960059" y="6172501"/>
            <a:ext cx="846000" cy="365125"/>
          </a:xfrm>
        </p:spPr>
        <p:txBody>
          <a:bodyPr/>
          <a:lstStyle/>
          <a:p>
            <a:pPr>
              <a:spcAft>
                <a:spcPts val="600"/>
              </a:spcAft>
            </a:pPr>
            <a:fld id="{DC22DD25-61AE-413C-B4D2-EF2365C9B2E1}" type="slidenum">
              <a:rPr lang="en-AU" noProof="0" smtClean="0"/>
              <a:pPr>
                <a:spcAft>
                  <a:spcPts val="600"/>
                </a:spcAft>
              </a:pPr>
              <a:t>39</a:t>
            </a:fld>
            <a:endParaRPr lang="en-AU" noProof="0"/>
          </a:p>
        </p:txBody>
      </p:sp>
    </p:spTree>
    <p:extLst>
      <p:ext uri="{BB962C8B-B14F-4D97-AF65-F5344CB8AC3E}">
        <p14:creationId xmlns:p14="http://schemas.microsoft.com/office/powerpoint/2010/main" val="1236704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3ABC-A850-8711-CB2D-17E4E5282A18}"/>
              </a:ext>
            </a:extLst>
          </p:cNvPr>
          <p:cNvSpPr>
            <a:spLocks noGrp="1"/>
          </p:cNvSpPr>
          <p:nvPr>
            <p:ph type="subTitle" idx="1"/>
          </p:nvPr>
        </p:nvSpPr>
        <p:spPr>
          <a:xfrm>
            <a:off x="500063" y="2292534"/>
            <a:ext cx="8999537" cy="2406466"/>
          </a:xfrm>
        </p:spPr>
        <p:txBody>
          <a:bodyPr wrap="square" anchor="ctr">
            <a:normAutofit/>
          </a:bodyPr>
          <a:lstStyle/>
          <a:p>
            <a:r>
              <a:rPr lang="en-US" sz="5400" dirty="0"/>
              <a:t>Understanding </a:t>
            </a:r>
          </a:p>
          <a:p>
            <a:r>
              <a:rPr lang="en-US" sz="5400" dirty="0"/>
              <a:t>financial abuse</a:t>
            </a:r>
            <a:endParaRPr lang="en-AU" sz="5400" dirty="0"/>
          </a:p>
        </p:txBody>
      </p:sp>
    </p:spTree>
    <p:extLst>
      <p:ext uri="{BB962C8B-B14F-4D97-AF65-F5344CB8AC3E}">
        <p14:creationId xmlns:p14="http://schemas.microsoft.com/office/powerpoint/2010/main" val="10953342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AC4C22-D008-6FB4-A6C0-FDA80A748E86}"/>
              </a:ext>
            </a:extLst>
          </p:cNvPr>
          <p:cNvSpPr>
            <a:spLocks noGrp="1"/>
          </p:cNvSpPr>
          <p:nvPr>
            <p:ph idx="1"/>
          </p:nvPr>
        </p:nvSpPr>
        <p:spPr>
          <a:xfrm>
            <a:off x="706583" y="1482436"/>
            <a:ext cx="10627956" cy="4835237"/>
          </a:xfrm>
        </p:spPr>
        <p:txBody>
          <a:bodyPr anchor="ctr">
            <a:normAutofit/>
          </a:bodyPr>
          <a:lstStyle/>
          <a:p>
            <a:pPr marL="457200" indent="-457200">
              <a:lnSpc>
                <a:spcPct val="90000"/>
              </a:lnSpc>
              <a:buFont typeface="Arial" panose="020B0604020202020204" pitchFamily="34" charset="0"/>
              <a:buChar char="•"/>
            </a:pPr>
            <a:r>
              <a:rPr lang="en-US" sz="2000" b="0" i="0" dirty="0">
                <a:effectLst/>
              </a:rPr>
              <a:t>the matters referred to in sections 60F, 66B and 66C; and</a:t>
            </a:r>
          </a:p>
          <a:p>
            <a:pPr marL="457200" indent="-457200">
              <a:lnSpc>
                <a:spcPct val="90000"/>
              </a:lnSpc>
              <a:buFont typeface="Arial" panose="020B0604020202020204" pitchFamily="34" charset="0"/>
              <a:buChar char="•"/>
            </a:pPr>
            <a:r>
              <a:rPr lang="en-US" sz="2000" b="0" i="0" dirty="0">
                <a:effectLst/>
              </a:rPr>
              <a:t>the length and circumstances of the marriage to, or relationship with, the relevant parent of the child; and</a:t>
            </a:r>
          </a:p>
          <a:p>
            <a:pPr marL="457200" indent="-457200">
              <a:lnSpc>
                <a:spcPct val="90000"/>
              </a:lnSpc>
              <a:buFont typeface="Arial" panose="020B0604020202020204" pitchFamily="34" charset="0"/>
              <a:buChar char="•"/>
            </a:pPr>
            <a:r>
              <a:rPr lang="en-US" sz="2000" b="0" i="0" dirty="0">
                <a:effectLst/>
              </a:rPr>
              <a:t>the relationship that has existed between the step-parent and the child; and</a:t>
            </a:r>
          </a:p>
          <a:p>
            <a:pPr marL="457200" indent="-457200">
              <a:lnSpc>
                <a:spcPct val="90000"/>
              </a:lnSpc>
              <a:buFont typeface="Arial" panose="020B0604020202020204" pitchFamily="34" charset="0"/>
              <a:buChar char="•"/>
            </a:pPr>
            <a:r>
              <a:rPr lang="en-US" sz="2000" b="0" i="0" dirty="0">
                <a:effectLst/>
              </a:rPr>
              <a:t>the arrangements that have existed for the maintenance of the child; and</a:t>
            </a:r>
          </a:p>
          <a:p>
            <a:pPr marL="457200" indent="-457200">
              <a:lnSpc>
                <a:spcPct val="90000"/>
              </a:lnSpc>
              <a:buFont typeface="Arial" panose="020B0604020202020204" pitchFamily="34" charset="0"/>
              <a:buChar char="•"/>
            </a:pPr>
            <a:r>
              <a:rPr lang="en-US" sz="2000" b="0" i="0" dirty="0">
                <a:effectLst/>
              </a:rPr>
              <a:t>any special circumstances which, if not taken into account in the particular case, would result in injustice or undue hardship to any person.</a:t>
            </a:r>
          </a:p>
          <a:p>
            <a:pPr>
              <a:lnSpc>
                <a:spcPct val="90000"/>
              </a:lnSpc>
            </a:pPr>
            <a:endParaRPr lang="en-AU" sz="2800" dirty="0"/>
          </a:p>
        </p:txBody>
      </p:sp>
      <p:sp>
        <p:nvSpPr>
          <p:cNvPr id="2" name="Title 1">
            <a:extLst>
              <a:ext uri="{FF2B5EF4-FFF2-40B4-BE49-F238E27FC236}">
                <a16:creationId xmlns:a16="http://schemas.microsoft.com/office/drawing/2014/main" id="{24D798A2-FF7D-7987-61B6-6175093D7B4D}"/>
              </a:ext>
            </a:extLst>
          </p:cNvPr>
          <p:cNvSpPr>
            <a:spLocks noGrp="1"/>
          </p:cNvSpPr>
          <p:nvPr>
            <p:ph type="title"/>
          </p:nvPr>
        </p:nvSpPr>
        <p:spPr>
          <a:xfrm>
            <a:off x="706583" y="445866"/>
            <a:ext cx="10627956" cy="887360"/>
          </a:xfrm>
        </p:spPr>
        <p:txBody>
          <a:bodyPr anchor="t">
            <a:normAutofit/>
          </a:bodyPr>
          <a:lstStyle/>
          <a:p>
            <a:r>
              <a:rPr lang="en-US" sz="4000" dirty="0"/>
              <a:t>Section 66M</a:t>
            </a:r>
            <a:endParaRPr lang="en-AU" sz="4000" dirty="0"/>
          </a:p>
        </p:txBody>
      </p:sp>
    </p:spTree>
    <p:extLst>
      <p:ext uri="{BB962C8B-B14F-4D97-AF65-F5344CB8AC3E}">
        <p14:creationId xmlns:p14="http://schemas.microsoft.com/office/powerpoint/2010/main" val="27757153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EA13C-98D6-ECAB-84AD-FA8A704839E6}"/>
              </a:ext>
            </a:extLst>
          </p:cNvPr>
          <p:cNvSpPr>
            <a:spLocks noGrp="1"/>
          </p:cNvSpPr>
          <p:nvPr>
            <p:ph type="title"/>
          </p:nvPr>
        </p:nvSpPr>
        <p:spPr/>
        <p:txBody>
          <a:bodyPr>
            <a:noAutofit/>
          </a:bodyPr>
          <a:lstStyle/>
          <a:p>
            <a:r>
              <a:rPr lang="en-US" sz="4000" dirty="0"/>
              <a:t>Adult Child Maintenance</a:t>
            </a:r>
            <a:br>
              <a:rPr lang="en-US" sz="4000" dirty="0"/>
            </a:br>
            <a:r>
              <a:rPr lang="en-US" sz="4000" dirty="0"/>
              <a:t>Section 66L</a:t>
            </a:r>
            <a:endParaRPr lang="en-AU" sz="4000" dirty="0"/>
          </a:p>
        </p:txBody>
      </p:sp>
      <p:sp>
        <p:nvSpPr>
          <p:cNvPr id="3" name="Text Placeholder 2">
            <a:extLst>
              <a:ext uri="{FF2B5EF4-FFF2-40B4-BE49-F238E27FC236}">
                <a16:creationId xmlns:a16="http://schemas.microsoft.com/office/drawing/2014/main" id="{67B4D895-20CC-7D24-4D32-4BC6AEEEA8B0}"/>
              </a:ext>
            </a:extLst>
          </p:cNvPr>
          <p:cNvSpPr>
            <a:spLocks noGrp="1"/>
          </p:cNvSpPr>
          <p:nvPr>
            <p:ph type="body" sz="quarter" idx="13"/>
          </p:nvPr>
        </p:nvSpPr>
        <p:spPr>
          <a:xfrm>
            <a:off x="419100" y="2095500"/>
            <a:ext cx="11684000" cy="4051300"/>
          </a:xfrm>
        </p:spPr>
        <p:txBody>
          <a:bodyPr>
            <a:noAutofit/>
          </a:bodyPr>
          <a:lstStyle/>
          <a:p>
            <a:pPr marL="0" indent="0">
              <a:buNone/>
            </a:pPr>
            <a:r>
              <a:rPr lang="en-US" sz="2000" b="0" i="0" dirty="0">
                <a:solidFill>
                  <a:srgbClr val="212529"/>
                </a:solidFill>
                <a:effectLst/>
                <a:latin typeface="Helvetica" charset="0"/>
              </a:rPr>
              <a:t>A parent can seek adult child maintenance for a child that is over the age of 18, and who has financial needs due to their ongoing tertiary education or some mental or physical disability.</a:t>
            </a:r>
            <a:endParaRPr lang="en-US" sz="2000" dirty="0">
              <a:solidFill>
                <a:srgbClr val="212529"/>
              </a:solidFill>
              <a:latin typeface="Helvetica" charset="0"/>
            </a:endParaRPr>
          </a:p>
          <a:p>
            <a:pPr marL="0" indent="0" algn="l">
              <a:buNone/>
            </a:pPr>
            <a:r>
              <a:rPr lang="en-US" sz="2000" b="0" i="0" dirty="0">
                <a:solidFill>
                  <a:srgbClr val="212529"/>
                </a:solidFill>
                <a:effectLst/>
                <a:latin typeface="Helvetica" charset="0"/>
              </a:rPr>
              <a:t>The court considers the following factors when assessing an application for a child maintenance order:</a:t>
            </a:r>
          </a:p>
          <a:p>
            <a:pPr algn="l">
              <a:buFont typeface="+mj-lt"/>
              <a:buAutoNum type="arabicPeriod"/>
            </a:pPr>
            <a:r>
              <a:rPr lang="en-US" sz="2000" b="0" i="0" dirty="0">
                <a:solidFill>
                  <a:srgbClr val="212529"/>
                </a:solidFill>
                <a:effectLst/>
                <a:latin typeface="Helvetica" charset="0"/>
              </a:rPr>
              <a:t>The age of the child;</a:t>
            </a:r>
          </a:p>
          <a:p>
            <a:pPr algn="l">
              <a:buFont typeface="+mj-lt"/>
              <a:buAutoNum type="arabicPeriod"/>
            </a:pPr>
            <a:r>
              <a:rPr lang="en-US" sz="2000" b="0" i="0" dirty="0">
                <a:solidFill>
                  <a:srgbClr val="212529"/>
                </a:solidFill>
                <a:effectLst/>
                <a:latin typeface="Helvetica" charset="0"/>
              </a:rPr>
              <a:t>Any special needs of the child;</a:t>
            </a:r>
          </a:p>
          <a:p>
            <a:pPr algn="l">
              <a:buFont typeface="+mj-lt"/>
              <a:buAutoNum type="arabicPeriod"/>
            </a:pPr>
            <a:r>
              <a:rPr lang="en-US" sz="2000" b="0" i="0" dirty="0">
                <a:solidFill>
                  <a:srgbClr val="212529"/>
                </a:solidFill>
                <a:effectLst/>
                <a:latin typeface="Helvetica" charset="0"/>
              </a:rPr>
              <a:t>The income, financial earning capacity, property and financial resources of the child; and</a:t>
            </a:r>
          </a:p>
          <a:p>
            <a:pPr algn="l">
              <a:buFont typeface="+mj-lt"/>
              <a:buAutoNum type="arabicPeriod"/>
            </a:pPr>
            <a:r>
              <a:rPr lang="en-US" sz="2000" b="0" i="0" dirty="0">
                <a:solidFill>
                  <a:srgbClr val="212529"/>
                </a:solidFill>
                <a:effectLst/>
                <a:latin typeface="Helvetica" charset="0"/>
              </a:rPr>
              <a:t>How the child is being, and in which the parents expected the child to be, educated or trained.</a:t>
            </a:r>
          </a:p>
          <a:p>
            <a:pPr marL="0" indent="0">
              <a:buNone/>
            </a:pPr>
            <a:r>
              <a:rPr lang="en-AU" sz="2000" dirty="0">
                <a:latin typeface="Helvetica" charset="0"/>
              </a:rPr>
              <a:t>NB: A child can also make the application on their own behalf.</a:t>
            </a:r>
          </a:p>
        </p:txBody>
      </p:sp>
    </p:spTree>
    <p:extLst>
      <p:ext uri="{BB962C8B-B14F-4D97-AF65-F5344CB8AC3E}">
        <p14:creationId xmlns:p14="http://schemas.microsoft.com/office/powerpoint/2010/main" val="3936680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FBD8E31-32F7-EA42-C50D-36B18CB74749}"/>
              </a:ext>
            </a:extLst>
          </p:cNvPr>
          <p:cNvSpPr>
            <a:spLocks noGrp="1"/>
          </p:cNvSpPr>
          <p:nvPr>
            <p:ph type="subTitle" idx="1"/>
          </p:nvPr>
        </p:nvSpPr>
        <p:spPr>
          <a:xfrm>
            <a:off x="500063" y="2292534"/>
            <a:ext cx="9240837" cy="2406466"/>
          </a:xfrm>
        </p:spPr>
        <p:txBody>
          <a:bodyPr/>
          <a:lstStyle/>
          <a:p>
            <a:r>
              <a:rPr lang="en-US" dirty="0"/>
              <a:t>Child Maintenance Orders </a:t>
            </a:r>
            <a:r>
              <a:rPr lang="mr-IN" dirty="0"/>
              <a:t>–</a:t>
            </a:r>
            <a:r>
              <a:rPr lang="en-US" dirty="0"/>
              <a:t> Child Support Assessment Act</a:t>
            </a:r>
            <a:endParaRPr lang="en-AU" dirty="0"/>
          </a:p>
        </p:txBody>
      </p:sp>
    </p:spTree>
    <p:extLst>
      <p:ext uri="{BB962C8B-B14F-4D97-AF65-F5344CB8AC3E}">
        <p14:creationId xmlns:p14="http://schemas.microsoft.com/office/powerpoint/2010/main" val="13360010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48573-0972-C479-A302-180833E66A21}"/>
              </a:ext>
            </a:extLst>
          </p:cNvPr>
          <p:cNvSpPr>
            <a:spLocks noGrp="1"/>
          </p:cNvSpPr>
          <p:nvPr>
            <p:ph type="title"/>
          </p:nvPr>
        </p:nvSpPr>
        <p:spPr/>
        <p:txBody>
          <a:bodyPr>
            <a:normAutofit/>
          </a:bodyPr>
          <a:lstStyle/>
          <a:p>
            <a:r>
              <a:rPr lang="en-US" sz="4000" dirty="0"/>
              <a:t>Child Support Registrar</a:t>
            </a:r>
            <a:endParaRPr lang="en-AU" sz="4000" dirty="0"/>
          </a:p>
        </p:txBody>
      </p:sp>
      <p:sp>
        <p:nvSpPr>
          <p:cNvPr id="3" name="Text Placeholder 2">
            <a:extLst>
              <a:ext uri="{FF2B5EF4-FFF2-40B4-BE49-F238E27FC236}">
                <a16:creationId xmlns:a16="http://schemas.microsoft.com/office/drawing/2014/main" id="{A183444A-58E4-D8CE-EACF-9CC30376C5D2}"/>
              </a:ext>
            </a:extLst>
          </p:cNvPr>
          <p:cNvSpPr>
            <a:spLocks noGrp="1"/>
          </p:cNvSpPr>
          <p:nvPr>
            <p:ph type="body" sz="quarter" idx="13"/>
          </p:nvPr>
        </p:nvSpPr>
        <p:spPr/>
        <p:txBody>
          <a:bodyPr>
            <a:noAutofit/>
          </a:bodyPr>
          <a:lstStyle/>
          <a:p>
            <a:pPr algn="l"/>
            <a:r>
              <a:rPr lang="en-US" sz="2000" b="0" i="0" dirty="0">
                <a:solidFill>
                  <a:srgbClr val="313131"/>
                </a:solidFill>
                <a:effectLst/>
                <a:latin typeface="Helvetica" charset="0"/>
              </a:rPr>
              <a:t>Court applications that can be made under the CSA Act</a:t>
            </a:r>
            <a:br>
              <a:rPr lang="en-US" sz="2000" b="0" i="0" dirty="0">
                <a:solidFill>
                  <a:srgbClr val="313131"/>
                </a:solidFill>
                <a:effectLst/>
                <a:latin typeface="Helvetica" charset="0"/>
              </a:rPr>
            </a:br>
            <a:r>
              <a:rPr lang="en-US" sz="2000" b="0" i="0" dirty="0">
                <a:solidFill>
                  <a:srgbClr val="313131"/>
                </a:solidFill>
                <a:effectLst/>
                <a:latin typeface="Helvetica" charset="0"/>
              </a:rPr>
              <a:t>In some circumstances, the CSA Act allows parents to apply directly to a court with family law jurisdiction for a range of orders.</a:t>
            </a:r>
            <a:br>
              <a:rPr lang="en-US" sz="2000" b="0" i="0" dirty="0">
                <a:solidFill>
                  <a:srgbClr val="313131"/>
                </a:solidFill>
                <a:effectLst/>
                <a:latin typeface="Helvetica" charset="0"/>
              </a:rPr>
            </a:br>
            <a:r>
              <a:rPr lang="en-US" sz="2000" b="0" i="0" dirty="0">
                <a:solidFill>
                  <a:srgbClr val="313131"/>
                </a:solidFill>
                <a:effectLst/>
                <a:latin typeface="Helvetica" charset="0"/>
              </a:rPr>
              <a:t>The parties to court proceedings under the CSA Act are the parents and any non-parent carer (where relevant). However, the Registrar must be served with a copy of any application or appeal (rule 1.13(4)(c) Federal Circuit and Family Court of Australia (Family Law) Rules 2021). </a:t>
            </a:r>
            <a:br>
              <a:rPr lang="en-US" sz="2000" b="0" i="0" dirty="0">
                <a:solidFill>
                  <a:srgbClr val="313131"/>
                </a:solidFill>
                <a:effectLst/>
                <a:latin typeface="Helvetica" charset="0"/>
              </a:rPr>
            </a:br>
            <a:r>
              <a:rPr lang="en-US" sz="2000" b="0" i="0" dirty="0">
                <a:solidFill>
                  <a:srgbClr val="313131"/>
                </a:solidFill>
                <a:effectLst/>
                <a:latin typeface="Helvetica" charset="0"/>
              </a:rPr>
              <a:t>The Registrar may intervene in any court proceedings under the CSA Act (section 145). If the Registrar intervenes in court proceedings, the Registrar is taken to be a party and has all the rights, duties and obligations of a party to the proceedings.</a:t>
            </a:r>
          </a:p>
        </p:txBody>
      </p:sp>
    </p:spTree>
    <p:extLst>
      <p:ext uri="{BB962C8B-B14F-4D97-AF65-F5344CB8AC3E}">
        <p14:creationId xmlns:p14="http://schemas.microsoft.com/office/powerpoint/2010/main" val="35465439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A1606-35C4-A883-77DD-2A60A7DF96E7}"/>
              </a:ext>
            </a:extLst>
          </p:cNvPr>
          <p:cNvSpPr>
            <a:spLocks noGrp="1"/>
          </p:cNvSpPr>
          <p:nvPr>
            <p:ph type="title"/>
          </p:nvPr>
        </p:nvSpPr>
        <p:spPr>
          <a:xfrm>
            <a:off x="706583" y="445866"/>
            <a:ext cx="10627956" cy="887360"/>
          </a:xfrm>
        </p:spPr>
        <p:txBody>
          <a:bodyPr anchor="t">
            <a:normAutofit/>
          </a:bodyPr>
          <a:lstStyle/>
          <a:p>
            <a:r>
              <a:rPr lang="en-US" sz="4000" dirty="0"/>
              <a:t>Orders that can be made by a court</a:t>
            </a:r>
            <a:endParaRPr lang="en-AU" sz="4000" dirty="0"/>
          </a:p>
        </p:txBody>
      </p:sp>
      <p:graphicFrame>
        <p:nvGraphicFramePr>
          <p:cNvPr id="11" name="Text Placeholder 2">
            <a:extLst>
              <a:ext uri="{FF2B5EF4-FFF2-40B4-BE49-F238E27FC236}">
                <a16:creationId xmlns:a16="http://schemas.microsoft.com/office/drawing/2014/main" id="{C24725AD-8A24-5542-FD7D-38EC3FBF94D4}"/>
              </a:ext>
            </a:extLst>
          </p:cNvPr>
          <p:cNvGraphicFramePr>
            <a:graphicFrameLocks noGrp="1"/>
          </p:cNvGraphicFramePr>
          <p:nvPr>
            <p:ph idx="1"/>
            <p:extLst>
              <p:ext uri="{D42A27DB-BD31-4B8C-83A1-F6EECF244321}">
                <p14:modId xmlns:p14="http://schemas.microsoft.com/office/powerpoint/2010/main" val="2903512381"/>
              </p:ext>
            </p:extLst>
          </p:nvPr>
        </p:nvGraphicFramePr>
        <p:xfrm>
          <a:off x="706583" y="1482436"/>
          <a:ext cx="10627956" cy="4835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45004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84768D-D5B7-4727-C372-5F541B1C5B8E}"/>
              </a:ext>
            </a:extLst>
          </p:cNvPr>
          <p:cNvSpPr>
            <a:spLocks noGrp="1"/>
          </p:cNvSpPr>
          <p:nvPr>
            <p:ph idx="1"/>
          </p:nvPr>
        </p:nvSpPr>
        <p:spPr/>
        <p:txBody>
          <a:bodyPr>
            <a:normAutofit/>
          </a:bodyPr>
          <a:lstStyle/>
          <a:p>
            <a:r>
              <a:rPr lang="en-US" sz="4000" dirty="0"/>
              <a:t>Must seek a stay </a:t>
            </a:r>
            <a:br>
              <a:rPr lang="en-US" sz="4000" dirty="0"/>
            </a:br>
            <a:r>
              <a:rPr lang="en-US" sz="4000" dirty="0"/>
              <a:t>if assessment in place</a:t>
            </a:r>
          </a:p>
        </p:txBody>
      </p:sp>
      <p:sp>
        <p:nvSpPr>
          <p:cNvPr id="3" name="Title 2">
            <a:extLst>
              <a:ext uri="{FF2B5EF4-FFF2-40B4-BE49-F238E27FC236}">
                <a16:creationId xmlns:a16="http://schemas.microsoft.com/office/drawing/2014/main" id="{580283C2-512E-F9AE-4BFE-14E85200FAB0}"/>
              </a:ext>
            </a:extLst>
          </p:cNvPr>
          <p:cNvSpPr>
            <a:spLocks noGrp="1"/>
          </p:cNvSpPr>
          <p:nvPr>
            <p:ph type="title"/>
          </p:nvPr>
        </p:nvSpPr>
        <p:spPr/>
        <p:txBody>
          <a:bodyPr>
            <a:normAutofit/>
          </a:bodyPr>
          <a:lstStyle/>
          <a:p>
            <a:r>
              <a:rPr lang="en-US" sz="4000" dirty="0"/>
              <a:t>Stay of Orders</a:t>
            </a:r>
            <a:endParaRPr lang="en-AU" sz="4000" dirty="0"/>
          </a:p>
        </p:txBody>
      </p:sp>
    </p:spTree>
    <p:extLst>
      <p:ext uri="{BB962C8B-B14F-4D97-AF65-F5344CB8AC3E}">
        <p14:creationId xmlns:p14="http://schemas.microsoft.com/office/powerpoint/2010/main" val="18920936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90916-DD37-44BD-E08C-A81B463AB5BE}"/>
              </a:ext>
            </a:extLst>
          </p:cNvPr>
          <p:cNvSpPr>
            <a:spLocks noGrp="1"/>
          </p:cNvSpPr>
          <p:nvPr>
            <p:ph type="title"/>
          </p:nvPr>
        </p:nvSpPr>
        <p:spPr>
          <a:xfrm>
            <a:off x="706583" y="445866"/>
            <a:ext cx="10627956" cy="887360"/>
          </a:xfrm>
        </p:spPr>
        <p:txBody>
          <a:bodyPr anchor="t">
            <a:normAutofit/>
          </a:bodyPr>
          <a:lstStyle/>
          <a:p>
            <a:r>
              <a:rPr lang="en-US" sz="4000"/>
              <a:t>Child Support Departure Order</a:t>
            </a:r>
            <a:endParaRPr lang="en-AU" sz="4000"/>
          </a:p>
        </p:txBody>
      </p:sp>
      <p:graphicFrame>
        <p:nvGraphicFramePr>
          <p:cNvPr id="4" name="Table 3">
            <a:extLst>
              <a:ext uri="{FF2B5EF4-FFF2-40B4-BE49-F238E27FC236}">
                <a16:creationId xmlns:a16="http://schemas.microsoft.com/office/drawing/2014/main" id="{98A0EDB4-0015-87C2-08DA-BD9F9B610486}"/>
              </a:ext>
            </a:extLst>
          </p:cNvPr>
          <p:cNvGraphicFramePr>
            <a:graphicFrameLocks noGrp="1"/>
          </p:cNvGraphicFramePr>
          <p:nvPr>
            <p:extLst>
              <p:ext uri="{D42A27DB-BD31-4B8C-83A1-F6EECF244321}">
                <p14:modId xmlns:p14="http://schemas.microsoft.com/office/powerpoint/2010/main" val="3985816582"/>
              </p:ext>
            </p:extLst>
          </p:nvPr>
        </p:nvGraphicFramePr>
        <p:xfrm>
          <a:off x="1100530" y="1482826"/>
          <a:ext cx="9840064" cy="4834458"/>
        </p:xfrm>
        <a:graphic>
          <a:graphicData uri="http://schemas.openxmlformats.org/drawingml/2006/table">
            <a:tbl>
              <a:tblPr>
                <a:noFill/>
              </a:tblPr>
              <a:tblGrid>
                <a:gridCol w="2230807">
                  <a:extLst>
                    <a:ext uri="{9D8B030D-6E8A-4147-A177-3AD203B41FA5}">
                      <a16:colId xmlns:a16="http://schemas.microsoft.com/office/drawing/2014/main" val="567685410"/>
                    </a:ext>
                  </a:extLst>
                </a:gridCol>
                <a:gridCol w="7609257">
                  <a:extLst>
                    <a:ext uri="{9D8B030D-6E8A-4147-A177-3AD203B41FA5}">
                      <a16:colId xmlns:a16="http://schemas.microsoft.com/office/drawing/2014/main" val="1371781924"/>
                    </a:ext>
                  </a:extLst>
                </a:gridCol>
              </a:tblGrid>
              <a:tr h="1611486">
                <a:tc>
                  <a:txBody>
                    <a:bodyPr/>
                    <a:lstStyle/>
                    <a:p>
                      <a:pPr algn="l"/>
                      <a:r>
                        <a:rPr lang="en-AU" sz="3300" i="1">
                          <a:solidFill>
                            <a:schemeClr val="tx1">
                              <a:lumMod val="75000"/>
                              <a:lumOff val="25000"/>
                            </a:schemeClr>
                          </a:solidFill>
                          <a:effectLst/>
                        </a:rPr>
                        <a:t>Step 1</a:t>
                      </a:r>
                      <a:endParaRPr lang="en-AU" sz="3300">
                        <a:solidFill>
                          <a:schemeClr val="tx1">
                            <a:lumMod val="75000"/>
                            <a:lumOff val="25000"/>
                          </a:schemeClr>
                        </a:solidFill>
                        <a:effectLst/>
                      </a:endParaRPr>
                    </a:p>
                  </a:txBody>
                  <a:tcPr marL="539365" marR="280471" marT="280471" marB="280471" anchor="ctr">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a:r>
                        <a:rPr lang="en-US" sz="3300">
                          <a:solidFill>
                            <a:schemeClr val="tx1">
                              <a:lumMod val="75000"/>
                              <a:lumOff val="25000"/>
                            </a:schemeClr>
                          </a:solidFill>
                          <a:effectLst/>
                        </a:rPr>
                        <a:t>Grounds for a departure order have been established</a:t>
                      </a:r>
                    </a:p>
                  </a:txBody>
                  <a:tcPr marL="539365" marR="280471" marT="280471" marB="280471" anchor="ctr">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3813983585"/>
                  </a:ext>
                </a:extLst>
              </a:tr>
              <a:tr h="1611486">
                <a:tc>
                  <a:txBody>
                    <a:bodyPr/>
                    <a:lstStyle/>
                    <a:p>
                      <a:pPr algn="l"/>
                      <a:r>
                        <a:rPr lang="en-AU" sz="3300" i="1">
                          <a:solidFill>
                            <a:schemeClr val="tx1">
                              <a:lumMod val="75000"/>
                              <a:lumOff val="25000"/>
                            </a:schemeClr>
                          </a:solidFill>
                          <a:effectLst/>
                        </a:rPr>
                        <a:t>Step 2</a:t>
                      </a:r>
                      <a:endParaRPr lang="en-AU" sz="3300">
                        <a:solidFill>
                          <a:schemeClr val="tx1">
                            <a:lumMod val="75000"/>
                            <a:lumOff val="25000"/>
                          </a:schemeClr>
                        </a:solidFill>
                        <a:effectLst/>
                      </a:endParaRPr>
                    </a:p>
                  </a:txBody>
                  <a:tcPr marL="539365" marR="280471" marT="280471" marB="280471" anchor="ctr">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a:r>
                        <a:rPr lang="en-US" sz="3300">
                          <a:solidFill>
                            <a:schemeClr val="tx1">
                              <a:lumMod val="75000"/>
                              <a:lumOff val="25000"/>
                            </a:schemeClr>
                          </a:solidFill>
                          <a:effectLst/>
                        </a:rPr>
                        <a:t>It is just and equitable to make the orders</a:t>
                      </a:r>
                    </a:p>
                  </a:txBody>
                  <a:tcPr marL="539365" marR="280471" marT="280471" marB="280471" anchor="ctr">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740792784"/>
                  </a:ext>
                </a:extLst>
              </a:tr>
              <a:tr h="1611486">
                <a:tc>
                  <a:txBody>
                    <a:bodyPr/>
                    <a:lstStyle/>
                    <a:p>
                      <a:pPr algn="l"/>
                      <a:r>
                        <a:rPr lang="en-AU" sz="3300" i="1">
                          <a:solidFill>
                            <a:schemeClr val="tx1">
                              <a:lumMod val="75000"/>
                              <a:lumOff val="25000"/>
                            </a:schemeClr>
                          </a:solidFill>
                          <a:effectLst/>
                        </a:rPr>
                        <a:t>Step 3</a:t>
                      </a:r>
                      <a:endParaRPr lang="en-AU" sz="3300">
                        <a:solidFill>
                          <a:schemeClr val="tx1">
                            <a:lumMod val="75000"/>
                            <a:lumOff val="25000"/>
                          </a:schemeClr>
                        </a:solidFill>
                        <a:effectLst/>
                      </a:endParaRPr>
                    </a:p>
                  </a:txBody>
                  <a:tcPr marL="539365" marR="280471" marT="280471" marB="280471" anchor="ctr">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a:r>
                        <a:rPr lang="en-US" sz="3300" dirty="0">
                          <a:solidFill>
                            <a:schemeClr val="tx1">
                              <a:lumMod val="75000"/>
                              <a:lumOff val="25000"/>
                            </a:schemeClr>
                          </a:solidFill>
                          <a:effectLst/>
                        </a:rPr>
                        <a:t>Whether it is otherwise proper to make the orders</a:t>
                      </a:r>
                    </a:p>
                  </a:txBody>
                  <a:tcPr marL="539365" marR="280471" marT="280471" marB="280471" anchor="ctr">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3881355824"/>
                  </a:ext>
                </a:extLst>
              </a:tr>
            </a:tbl>
          </a:graphicData>
        </a:graphic>
      </p:graphicFrame>
    </p:spTree>
    <p:extLst>
      <p:ext uri="{BB962C8B-B14F-4D97-AF65-F5344CB8AC3E}">
        <p14:creationId xmlns:p14="http://schemas.microsoft.com/office/powerpoint/2010/main" val="41845030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B486C-87BB-2471-8605-455C35D9A259}"/>
              </a:ext>
            </a:extLst>
          </p:cNvPr>
          <p:cNvSpPr>
            <a:spLocks noGrp="1"/>
          </p:cNvSpPr>
          <p:nvPr>
            <p:ph type="title"/>
          </p:nvPr>
        </p:nvSpPr>
        <p:spPr>
          <a:xfrm>
            <a:off x="508000" y="445866"/>
            <a:ext cx="11239499" cy="887360"/>
          </a:xfrm>
        </p:spPr>
        <p:txBody>
          <a:bodyPr anchor="t">
            <a:noAutofit/>
          </a:bodyPr>
          <a:lstStyle/>
          <a:p>
            <a:r>
              <a:rPr lang="en-US" sz="4000"/>
              <a:t>Grounds for a Child Support Departure Order</a:t>
            </a:r>
            <a:endParaRPr lang="en-AU" sz="4000"/>
          </a:p>
        </p:txBody>
      </p:sp>
      <p:graphicFrame>
        <p:nvGraphicFramePr>
          <p:cNvPr id="5" name="Text Placeholder 2">
            <a:extLst>
              <a:ext uri="{FF2B5EF4-FFF2-40B4-BE49-F238E27FC236}">
                <a16:creationId xmlns:a16="http://schemas.microsoft.com/office/drawing/2014/main" id="{4D05EDC4-E7D5-CFB0-9E33-01FBB15657B3}"/>
              </a:ext>
            </a:extLst>
          </p:cNvPr>
          <p:cNvGraphicFramePr/>
          <p:nvPr>
            <p:extLst>
              <p:ext uri="{D42A27DB-BD31-4B8C-83A1-F6EECF244321}">
                <p14:modId xmlns:p14="http://schemas.microsoft.com/office/powerpoint/2010/main" val="1080312555"/>
              </p:ext>
            </p:extLst>
          </p:nvPr>
        </p:nvGraphicFramePr>
        <p:xfrm>
          <a:off x="858983" y="1333226"/>
          <a:ext cx="10293926" cy="5039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69638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316E2-8A89-0686-4EF3-453CC471E03F}"/>
              </a:ext>
            </a:extLst>
          </p:cNvPr>
          <p:cNvSpPr>
            <a:spLocks noGrp="1"/>
          </p:cNvSpPr>
          <p:nvPr>
            <p:ph type="title"/>
          </p:nvPr>
        </p:nvSpPr>
        <p:spPr>
          <a:xfrm>
            <a:off x="316357" y="631033"/>
            <a:ext cx="11408408" cy="1117907"/>
          </a:xfrm>
        </p:spPr>
        <p:txBody>
          <a:bodyPr anchor="t">
            <a:normAutofit/>
          </a:bodyPr>
          <a:lstStyle/>
          <a:p>
            <a:r>
              <a:rPr lang="en-US" sz="4000" dirty="0"/>
              <a:t>Urgent Child Maintenance</a:t>
            </a:r>
            <a:endParaRPr lang="en-AU" sz="4000" dirty="0"/>
          </a:p>
        </p:txBody>
      </p:sp>
      <p:sp>
        <p:nvSpPr>
          <p:cNvPr id="3" name="Text Placeholder 2">
            <a:extLst>
              <a:ext uri="{FF2B5EF4-FFF2-40B4-BE49-F238E27FC236}">
                <a16:creationId xmlns:a16="http://schemas.microsoft.com/office/drawing/2014/main" id="{78C07913-F65A-3606-C862-756A08E86D47}"/>
              </a:ext>
            </a:extLst>
          </p:cNvPr>
          <p:cNvSpPr>
            <a:spLocks noGrp="1"/>
          </p:cNvSpPr>
          <p:nvPr>
            <p:ph type="body" sz="quarter" idx="13"/>
          </p:nvPr>
        </p:nvSpPr>
        <p:spPr>
          <a:xfrm>
            <a:off x="1041400" y="1748940"/>
            <a:ext cx="9976220" cy="4397860"/>
          </a:xfrm>
        </p:spPr>
        <p:txBody>
          <a:bodyPr anchor="ctr">
            <a:normAutofit/>
          </a:bodyPr>
          <a:lstStyle/>
          <a:p>
            <a:pPr marL="0" indent="0">
              <a:buNone/>
            </a:pPr>
            <a:r>
              <a:rPr lang="en-US" dirty="0"/>
              <a:t>The Federal Circuit and Family Court of Australia has the power to make an urgent order for child maintenance until the child support assessment commences</a:t>
            </a:r>
            <a:endParaRPr lang="en-AU" dirty="0"/>
          </a:p>
        </p:txBody>
      </p:sp>
    </p:spTree>
    <p:extLst>
      <p:ext uri="{BB962C8B-B14F-4D97-AF65-F5344CB8AC3E}">
        <p14:creationId xmlns:p14="http://schemas.microsoft.com/office/powerpoint/2010/main" val="12358857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6E48D-2127-6106-9B68-1FD1058B264C}"/>
              </a:ext>
            </a:extLst>
          </p:cNvPr>
          <p:cNvSpPr>
            <a:spLocks noGrp="1"/>
          </p:cNvSpPr>
          <p:nvPr>
            <p:ph type="title"/>
          </p:nvPr>
        </p:nvSpPr>
        <p:spPr>
          <a:xfrm>
            <a:off x="858983" y="445866"/>
            <a:ext cx="10293926" cy="887360"/>
          </a:xfrm>
        </p:spPr>
        <p:txBody>
          <a:bodyPr anchor="t">
            <a:normAutofit/>
          </a:bodyPr>
          <a:lstStyle/>
          <a:p>
            <a:r>
              <a:rPr lang="en-US" sz="4000" dirty="0"/>
              <a:t>Enforcement</a:t>
            </a:r>
            <a:endParaRPr lang="en-AU" sz="4000" dirty="0"/>
          </a:p>
        </p:txBody>
      </p:sp>
      <p:graphicFrame>
        <p:nvGraphicFramePr>
          <p:cNvPr id="5" name="Text Placeholder 2">
            <a:extLst>
              <a:ext uri="{FF2B5EF4-FFF2-40B4-BE49-F238E27FC236}">
                <a16:creationId xmlns:a16="http://schemas.microsoft.com/office/drawing/2014/main" id="{8AAD2221-15E0-B3A8-198F-D2B26BFA192B}"/>
              </a:ext>
            </a:extLst>
          </p:cNvPr>
          <p:cNvGraphicFramePr/>
          <p:nvPr>
            <p:extLst>
              <p:ext uri="{D42A27DB-BD31-4B8C-83A1-F6EECF244321}">
                <p14:modId xmlns:p14="http://schemas.microsoft.com/office/powerpoint/2010/main" val="314324636"/>
              </p:ext>
            </p:extLst>
          </p:nvPr>
        </p:nvGraphicFramePr>
        <p:xfrm>
          <a:off x="858983" y="1333226"/>
          <a:ext cx="10293926" cy="5039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2781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357" y="631033"/>
            <a:ext cx="11408408" cy="1117907"/>
          </a:xfrm>
        </p:spPr>
        <p:txBody>
          <a:bodyPr anchor="t">
            <a:normAutofit/>
          </a:bodyPr>
          <a:lstStyle/>
          <a:p>
            <a:r>
              <a:rPr lang="en-US" sz="4000"/>
              <a:t>What is financial abuse?</a:t>
            </a:r>
          </a:p>
        </p:txBody>
      </p:sp>
      <p:sp>
        <p:nvSpPr>
          <p:cNvPr id="3" name="Text Placeholder 2"/>
          <p:cNvSpPr>
            <a:spLocks noGrp="1"/>
          </p:cNvSpPr>
          <p:nvPr>
            <p:ph type="body" sz="quarter" idx="13"/>
          </p:nvPr>
        </p:nvSpPr>
        <p:spPr>
          <a:xfrm>
            <a:off x="1041400" y="1748940"/>
            <a:ext cx="9976220" cy="4397860"/>
          </a:xfrm>
        </p:spPr>
        <p:txBody>
          <a:bodyPr anchor="ctr">
            <a:normAutofit/>
          </a:bodyPr>
          <a:lstStyle/>
          <a:p>
            <a:pPr marL="457200" indent="-457200">
              <a:lnSpc>
                <a:spcPct val="140000"/>
              </a:lnSpc>
              <a:buFont typeface="Arial" panose="020B0604020202020204" pitchFamily="34" charset="0"/>
              <a:buChar char="•"/>
            </a:pPr>
            <a:r>
              <a:rPr lang="en-US" sz="2000"/>
              <a:t>Financial or economic abuse is a form of domestic violence where an abuser uses money to gain power and to control their partner.</a:t>
            </a:r>
            <a:br>
              <a:rPr lang="en-US" sz="2000"/>
            </a:br>
            <a:endParaRPr lang="en-US" sz="2000"/>
          </a:p>
          <a:p>
            <a:pPr marL="457200" indent="-457200">
              <a:lnSpc>
                <a:spcPct val="140000"/>
              </a:lnSpc>
              <a:buFont typeface="Arial" panose="020B0604020202020204" pitchFamily="34" charset="0"/>
              <a:buChar char="•"/>
            </a:pPr>
            <a:r>
              <a:rPr lang="en-AU" sz="2000"/>
              <a:t>Domestic violence is “a pattern of abusive behaviour in an intimate relationship or other type of family relationship where one person assumes a position of power over another and causes fear… It is often referred to as a pattern of coercion and control.” (1800RESPECT)</a:t>
            </a:r>
            <a:br>
              <a:rPr lang="en-AU" sz="2000"/>
            </a:br>
            <a:endParaRPr lang="en-US" sz="2000"/>
          </a:p>
          <a:p>
            <a:pPr marL="457200" indent="-457200">
              <a:lnSpc>
                <a:spcPct val="140000"/>
              </a:lnSpc>
              <a:buFont typeface="Arial" panose="020B0604020202020204" pitchFamily="34" charset="0"/>
              <a:buChar char="•"/>
            </a:pPr>
            <a:r>
              <a:rPr lang="en-US" sz="2000"/>
              <a:t>There is no single agreed </a:t>
            </a:r>
            <a:r>
              <a:rPr lang="en-US" sz="2000" i="1"/>
              <a:t>legal </a:t>
            </a:r>
            <a:r>
              <a:rPr lang="en-US" sz="2000"/>
              <a:t>definition of domestic violence in Australia.</a:t>
            </a:r>
          </a:p>
        </p:txBody>
      </p:sp>
    </p:spTree>
    <p:extLst>
      <p:ext uri="{BB962C8B-B14F-4D97-AF65-F5344CB8AC3E}">
        <p14:creationId xmlns:p14="http://schemas.microsoft.com/office/powerpoint/2010/main" val="12716836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A93E034-7F43-B553-B866-BDFC4C0A745F}"/>
              </a:ext>
            </a:extLst>
          </p:cNvPr>
          <p:cNvSpPr>
            <a:spLocks noGrp="1"/>
          </p:cNvSpPr>
          <p:nvPr>
            <p:ph type="subTitle" idx="1"/>
          </p:nvPr>
        </p:nvSpPr>
        <p:spPr/>
        <p:txBody>
          <a:bodyPr/>
          <a:lstStyle/>
          <a:p>
            <a:r>
              <a:rPr lang="en-US" sz="5400" dirty="0"/>
              <a:t>Child Support </a:t>
            </a:r>
            <a:br>
              <a:rPr lang="en-US" sz="5400" dirty="0"/>
            </a:br>
            <a:r>
              <a:rPr lang="en-US" sz="5400" dirty="0"/>
              <a:t>Agreements</a:t>
            </a:r>
            <a:endParaRPr lang="en-AU" sz="5400" dirty="0"/>
          </a:p>
        </p:txBody>
      </p:sp>
    </p:spTree>
    <p:extLst>
      <p:ext uri="{BB962C8B-B14F-4D97-AF65-F5344CB8AC3E}">
        <p14:creationId xmlns:p14="http://schemas.microsoft.com/office/powerpoint/2010/main" val="10890907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A2312-31C2-D829-1EC2-BEB0C16F2601}"/>
              </a:ext>
            </a:extLst>
          </p:cNvPr>
          <p:cNvSpPr>
            <a:spLocks noGrp="1"/>
          </p:cNvSpPr>
          <p:nvPr>
            <p:ph type="title"/>
          </p:nvPr>
        </p:nvSpPr>
        <p:spPr>
          <a:xfrm>
            <a:off x="706583" y="445866"/>
            <a:ext cx="10627956" cy="887360"/>
          </a:xfrm>
        </p:spPr>
        <p:txBody>
          <a:bodyPr anchor="t">
            <a:normAutofit/>
          </a:bodyPr>
          <a:lstStyle/>
          <a:p>
            <a:r>
              <a:rPr lang="en-US" sz="4000"/>
              <a:t>Limited Child Support Agreement</a:t>
            </a:r>
            <a:endParaRPr lang="en-AU" sz="4000"/>
          </a:p>
        </p:txBody>
      </p:sp>
      <p:graphicFrame>
        <p:nvGraphicFramePr>
          <p:cNvPr id="5" name="Text Placeholder 2">
            <a:extLst>
              <a:ext uri="{FF2B5EF4-FFF2-40B4-BE49-F238E27FC236}">
                <a16:creationId xmlns:a16="http://schemas.microsoft.com/office/drawing/2014/main" id="{98A2D7A3-CA53-A1C3-8841-BDC8312001E2}"/>
              </a:ext>
            </a:extLst>
          </p:cNvPr>
          <p:cNvGraphicFramePr/>
          <p:nvPr>
            <p:extLst>
              <p:ext uri="{D42A27DB-BD31-4B8C-83A1-F6EECF244321}">
                <p14:modId xmlns:p14="http://schemas.microsoft.com/office/powerpoint/2010/main" val="4250064577"/>
              </p:ext>
            </p:extLst>
          </p:nvPr>
        </p:nvGraphicFramePr>
        <p:xfrm>
          <a:off x="706583" y="1482436"/>
          <a:ext cx="10627956" cy="4835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90962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DE50A9-337A-0050-3DF8-70AC80104E8E}"/>
              </a:ext>
            </a:extLst>
          </p:cNvPr>
          <p:cNvSpPr>
            <a:spLocks noGrp="1"/>
          </p:cNvSpPr>
          <p:nvPr>
            <p:ph idx="1"/>
          </p:nvPr>
        </p:nvSpPr>
        <p:spPr>
          <a:xfrm>
            <a:off x="706583" y="1482436"/>
            <a:ext cx="10627956" cy="4835237"/>
          </a:xfrm>
        </p:spPr>
        <p:txBody>
          <a:bodyPr anchor="ctr">
            <a:normAutofit/>
          </a:bodyPr>
          <a:lstStyle/>
          <a:p>
            <a:pPr marL="0" indent="0">
              <a:lnSpc>
                <a:spcPct val="90000"/>
              </a:lnSpc>
              <a:buNone/>
            </a:pPr>
            <a:r>
              <a:rPr lang="en-US" sz="2000"/>
              <a:t>Parties can enter into an agreement setting out the child support arrangements for their children. </a:t>
            </a:r>
            <a:r>
              <a:rPr lang="en-AU" sz="2000"/>
              <a:t>Agreement must:</a:t>
            </a:r>
          </a:p>
          <a:p>
            <a:pPr marL="342900" indent="-342900">
              <a:lnSpc>
                <a:spcPct val="90000"/>
              </a:lnSpc>
              <a:buFont typeface="Arial" charset="0"/>
              <a:buChar char="•"/>
            </a:pPr>
            <a:r>
              <a:rPr lang="en-AU" sz="2000"/>
              <a:t>Be in writing</a:t>
            </a:r>
          </a:p>
          <a:p>
            <a:pPr marL="342900" indent="-342900">
              <a:lnSpc>
                <a:spcPct val="90000"/>
              </a:lnSpc>
              <a:buFont typeface="Arial" charset="0"/>
              <a:buChar char="•"/>
            </a:pPr>
            <a:r>
              <a:rPr lang="en-AU" sz="2000"/>
              <a:t>Signed by both parents</a:t>
            </a:r>
          </a:p>
          <a:p>
            <a:pPr marL="342900" indent="-342900">
              <a:lnSpc>
                <a:spcPct val="90000"/>
              </a:lnSpc>
              <a:buFont typeface="Arial" charset="0"/>
              <a:buChar char="•"/>
            </a:pPr>
            <a:r>
              <a:rPr lang="en-AU" sz="2000"/>
              <a:t>Both parents have received independent legal advice as to the terms of the agreement</a:t>
            </a:r>
          </a:p>
          <a:p>
            <a:pPr marL="342900" indent="-342900">
              <a:lnSpc>
                <a:spcPct val="90000"/>
              </a:lnSpc>
              <a:buFont typeface="Arial" charset="0"/>
              <a:buChar char="•"/>
            </a:pPr>
            <a:r>
              <a:rPr lang="en-AU" sz="2000"/>
              <a:t>State when the agreement ends (a terminating event).</a:t>
            </a:r>
          </a:p>
          <a:p>
            <a:pPr marL="0" indent="0">
              <a:lnSpc>
                <a:spcPct val="90000"/>
              </a:lnSpc>
              <a:buNone/>
            </a:pPr>
            <a:endParaRPr lang="en-AU" sz="2000"/>
          </a:p>
          <a:p>
            <a:pPr marL="0" indent="0">
              <a:lnSpc>
                <a:spcPct val="90000"/>
              </a:lnSpc>
              <a:buNone/>
            </a:pPr>
            <a:r>
              <a:rPr lang="en-AU" sz="2000"/>
              <a:t>Can include:</a:t>
            </a:r>
          </a:p>
          <a:p>
            <a:pPr marL="285750" indent="-285750">
              <a:lnSpc>
                <a:spcPct val="90000"/>
              </a:lnSpc>
              <a:buFont typeface="Arial" panose="020B0604020202020204" pitchFamily="34" charset="0"/>
              <a:buChar char="•"/>
            </a:pPr>
            <a:r>
              <a:rPr lang="en-AU" sz="2000"/>
              <a:t>Periodic amounts</a:t>
            </a:r>
          </a:p>
          <a:p>
            <a:pPr marL="285750" indent="-285750">
              <a:lnSpc>
                <a:spcPct val="90000"/>
              </a:lnSpc>
              <a:buFont typeface="Arial" panose="020B0604020202020204" pitchFamily="34" charset="0"/>
              <a:buChar char="•"/>
            </a:pPr>
            <a:r>
              <a:rPr lang="en-AU" sz="2000"/>
              <a:t>Payment of specific items such as school fees, excursions, books, health expenses</a:t>
            </a:r>
          </a:p>
          <a:p>
            <a:pPr marL="285750" indent="-285750">
              <a:lnSpc>
                <a:spcPct val="90000"/>
              </a:lnSpc>
              <a:buFont typeface="Arial" panose="020B0604020202020204" pitchFamily="34" charset="0"/>
              <a:buChar char="•"/>
            </a:pPr>
            <a:r>
              <a:rPr lang="en-AU" sz="2000"/>
              <a:t>Lump sum amounts.</a:t>
            </a:r>
          </a:p>
        </p:txBody>
      </p:sp>
      <p:sp>
        <p:nvSpPr>
          <p:cNvPr id="2" name="Title 1">
            <a:extLst>
              <a:ext uri="{FF2B5EF4-FFF2-40B4-BE49-F238E27FC236}">
                <a16:creationId xmlns:a16="http://schemas.microsoft.com/office/drawing/2014/main" id="{99A74835-5FD1-3DE7-48DA-8D41EEB7B7A0}"/>
              </a:ext>
            </a:extLst>
          </p:cNvPr>
          <p:cNvSpPr>
            <a:spLocks noGrp="1"/>
          </p:cNvSpPr>
          <p:nvPr>
            <p:ph type="title"/>
          </p:nvPr>
        </p:nvSpPr>
        <p:spPr>
          <a:xfrm>
            <a:off x="706583" y="445866"/>
            <a:ext cx="10627956" cy="887360"/>
          </a:xfrm>
        </p:spPr>
        <p:txBody>
          <a:bodyPr anchor="t">
            <a:normAutofit/>
          </a:bodyPr>
          <a:lstStyle/>
          <a:p>
            <a:r>
              <a:rPr lang="en-US" sz="4000"/>
              <a:t>Binding Child Support Agreement</a:t>
            </a:r>
            <a:endParaRPr lang="en-AU" sz="4000"/>
          </a:p>
        </p:txBody>
      </p:sp>
    </p:spTree>
    <p:extLst>
      <p:ext uri="{BB962C8B-B14F-4D97-AF65-F5344CB8AC3E}">
        <p14:creationId xmlns:p14="http://schemas.microsoft.com/office/powerpoint/2010/main" val="8301569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D5A30-DB36-A98C-5D9E-28DB60CC0CD2}"/>
              </a:ext>
            </a:extLst>
          </p:cNvPr>
          <p:cNvSpPr>
            <a:spLocks noGrp="1"/>
          </p:cNvSpPr>
          <p:nvPr>
            <p:ph type="title"/>
          </p:nvPr>
        </p:nvSpPr>
        <p:spPr>
          <a:xfrm>
            <a:off x="316357" y="631033"/>
            <a:ext cx="11408408" cy="1117907"/>
          </a:xfrm>
        </p:spPr>
        <p:txBody>
          <a:bodyPr anchor="t">
            <a:normAutofit/>
          </a:bodyPr>
          <a:lstStyle/>
          <a:p>
            <a:r>
              <a:rPr lang="en-US" sz="4000" dirty="0"/>
              <a:t>Bankruptcy</a:t>
            </a:r>
            <a:endParaRPr lang="en-AU" sz="4000" dirty="0"/>
          </a:p>
        </p:txBody>
      </p:sp>
      <p:sp>
        <p:nvSpPr>
          <p:cNvPr id="3" name="Text Placeholder 2">
            <a:extLst>
              <a:ext uri="{FF2B5EF4-FFF2-40B4-BE49-F238E27FC236}">
                <a16:creationId xmlns:a16="http://schemas.microsoft.com/office/drawing/2014/main" id="{45CB7793-046B-50BF-3D04-EE53DD604812}"/>
              </a:ext>
            </a:extLst>
          </p:cNvPr>
          <p:cNvSpPr>
            <a:spLocks noGrp="1"/>
          </p:cNvSpPr>
          <p:nvPr>
            <p:ph type="body" sz="quarter" idx="13"/>
          </p:nvPr>
        </p:nvSpPr>
        <p:spPr>
          <a:xfrm>
            <a:off x="1041400" y="1748940"/>
            <a:ext cx="9976220" cy="4397860"/>
          </a:xfrm>
        </p:spPr>
        <p:txBody>
          <a:bodyPr anchor="ctr">
            <a:normAutofit/>
          </a:bodyPr>
          <a:lstStyle/>
          <a:p>
            <a:pPr marL="0" indent="0">
              <a:buNone/>
            </a:pPr>
            <a:r>
              <a:rPr lang="en-US" sz="2000" dirty="0"/>
              <a:t>Bankruptcy does not impact </a:t>
            </a:r>
            <a:br>
              <a:rPr lang="en-US" sz="2000" dirty="0"/>
            </a:br>
            <a:r>
              <a:rPr lang="en-US" sz="2000" dirty="0"/>
              <a:t>a person’s obligation </a:t>
            </a:r>
            <a:br>
              <a:rPr lang="en-US" sz="2000" dirty="0"/>
            </a:br>
            <a:r>
              <a:rPr lang="en-US" sz="2000" dirty="0"/>
              <a:t>to meet their child support obligations</a:t>
            </a:r>
            <a:endParaRPr lang="en-AU" sz="2000" dirty="0"/>
          </a:p>
        </p:txBody>
      </p:sp>
    </p:spTree>
    <p:extLst>
      <p:ext uri="{BB962C8B-B14F-4D97-AF65-F5344CB8AC3E}">
        <p14:creationId xmlns:p14="http://schemas.microsoft.com/office/powerpoint/2010/main" val="6945194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00063" y="444501"/>
            <a:ext cx="5443537" cy="2755900"/>
          </a:xfrm>
        </p:spPr>
        <p:txBody>
          <a:bodyPr/>
          <a:lstStyle/>
          <a:p>
            <a:r>
              <a:rPr lang="en-US" sz="5400">
                <a:cs typeface="Arial"/>
              </a:rPr>
              <a:t>Questions and further resources</a:t>
            </a:r>
          </a:p>
        </p:txBody>
      </p:sp>
      <p:sp>
        <p:nvSpPr>
          <p:cNvPr id="6" name="Text Placeholder 3"/>
          <p:cNvSpPr txBox="1">
            <a:spLocks/>
          </p:cNvSpPr>
          <p:nvPr/>
        </p:nvSpPr>
        <p:spPr>
          <a:xfrm>
            <a:off x="500063" y="3200401"/>
            <a:ext cx="6178928" cy="2395028"/>
          </a:xfrm>
          <a:prstGeom prst="rect">
            <a:avLst/>
          </a:prstGeom>
        </p:spPr>
        <p:txBody>
          <a:bodyPr anchor="t">
            <a:normAutofit/>
          </a:bodyP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r>
              <a:rPr lang="en-US" sz="2400">
                <a:solidFill>
                  <a:schemeClr val="bg1"/>
                </a:solidFill>
                <a:latin typeface="Avenir Book" panose="02000503020000020003" pitchFamily="2" charset="0"/>
                <a:cs typeface="Helvetica"/>
              </a:rPr>
              <a:t>Maria </a:t>
            </a:r>
            <a:r>
              <a:rPr lang="en-US" sz="2400" err="1">
                <a:solidFill>
                  <a:schemeClr val="bg1"/>
                </a:solidFill>
                <a:latin typeface="Avenir Book" panose="02000503020000020003" pitchFamily="2" charset="0"/>
                <a:cs typeface="Helvetica"/>
              </a:rPr>
              <a:t>Monastiriotis</a:t>
            </a:r>
            <a:br>
              <a:rPr lang="en-US" sz="2400">
                <a:solidFill>
                  <a:schemeClr val="bg1"/>
                </a:solidFill>
                <a:latin typeface="Avenir Book" panose="02000503020000020003" pitchFamily="2" charset="0"/>
                <a:cs typeface="Helvetica"/>
              </a:rPr>
            </a:br>
            <a:r>
              <a:rPr lang="en-US" sz="2400">
                <a:solidFill>
                  <a:schemeClr val="bg1"/>
                </a:solidFill>
                <a:latin typeface="Avenir Book" panose="02000503020000020003" pitchFamily="2" charset="0"/>
                <a:cs typeface="Helvetica"/>
              </a:rPr>
              <a:t>Accredited Family Law Specialist</a:t>
            </a:r>
            <a:br>
              <a:rPr lang="en-US" sz="2400">
                <a:solidFill>
                  <a:schemeClr val="bg1"/>
                </a:solidFill>
                <a:latin typeface="Avenir Book" panose="02000503020000020003" pitchFamily="2" charset="0"/>
                <a:cs typeface="Helvetica"/>
              </a:rPr>
            </a:br>
            <a:r>
              <a:rPr lang="en-US" sz="2400">
                <a:solidFill>
                  <a:schemeClr val="bg1"/>
                </a:solidFill>
                <a:latin typeface="Avenir Book" panose="02000503020000020003" pitchFamily="2" charset="0"/>
                <a:cs typeface="Helvetica"/>
              </a:rPr>
              <a:t>Financial Abuse Service NSW</a:t>
            </a:r>
            <a:endParaRPr lang="en-US" sz="2400">
              <a:solidFill>
                <a:schemeClr val="bg1"/>
              </a:solidFill>
              <a:latin typeface="Avenir Book" panose="02000503020000020003" pitchFamily="2" charset="0"/>
            </a:endParaRPr>
          </a:p>
          <a:p>
            <a:r>
              <a:rPr lang="en-US" sz="2400">
                <a:solidFill>
                  <a:schemeClr val="bg1"/>
                </a:solidFill>
                <a:latin typeface="Avenir Book" panose="02000503020000020003" pitchFamily="2" charset="0"/>
              </a:rPr>
              <a:t>Redfern Legal Centre</a:t>
            </a:r>
          </a:p>
          <a:p>
            <a:endParaRPr lang="en-US">
              <a:latin typeface="Avenir Book" panose="02000503020000020003" pitchFamily="2" charset="0"/>
            </a:endParaRPr>
          </a:p>
        </p:txBody>
      </p:sp>
      <p:sp>
        <p:nvSpPr>
          <p:cNvPr id="5" name="Text Placeholder 4"/>
          <p:cNvSpPr txBox="1">
            <a:spLocks/>
          </p:cNvSpPr>
          <p:nvPr/>
        </p:nvSpPr>
        <p:spPr>
          <a:xfrm>
            <a:off x="150813" y="5306856"/>
            <a:ext cx="11934825" cy="1342417"/>
          </a:xfrm>
          <a:prstGeom prst="rect">
            <a:avLst/>
          </a:prstGeom>
          <a:solidFill>
            <a:schemeClr val="bg1"/>
          </a:solidFill>
        </p:spPr>
        <p:txBody>
          <a:bodyP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r>
              <a:rPr lang="en-US" sz="3200" dirty="0"/>
              <a:t>RESOURCES: </a:t>
            </a:r>
            <a:r>
              <a:rPr lang="en-US" sz="3200" dirty="0">
                <a:hlinkClick r:id="rId3"/>
              </a:rPr>
              <a:t>www.rlc.org.au/training/resources/financial-abuse</a:t>
            </a:r>
            <a:endParaRPr lang="en-US" sz="3200" dirty="0"/>
          </a:p>
          <a:p>
            <a:r>
              <a:rPr lang="en-US" sz="3200" dirty="0">
                <a:hlinkClick r:id="rId4"/>
              </a:rPr>
              <a:t>https://earg.org.au/resources-for-community-workers/</a:t>
            </a:r>
            <a:r>
              <a:rPr lang="en-US" sz="3200" dirty="0"/>
              <a:t> </a:t>
            </a:r>
          </a:p>
        </p:txBody>
      </p:sp>
    </p:spTree>
    <p:extLst>
      <p:ext uri="{BB962C8B-B14F-4D97-AF65-F5344CB8AC3E}">
        <p14:creationId xmlns:p14="http://schemas.microsoft.com/office/powerpoint/2010/main" val="20666368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FE595A-B4F8-8C4F-A69D-3334D9240E27}"/>
              </a:ext>
            </a:extLst>
          </p:cNvPr>
          <p:cNvSpPr>
            <a:spLocks noGrp="1"/>
          </p:cNvSpPr>
          <p:nvPr>
            <p:ph type="subTitle" idx="1"/>
          </p:nvPr>
        </p:nvSpPr>
        <p:spPr>
          <a:xfrm>
            <a:off x="500063" y="2093338"/>
            <a:ext cx="6073252" cy="3891826"/>
          </a:xfrm>
        </p:spPr>
        <p:txBody>
          <a:bodyPr anchor="ctr">
            <a:noAutofit/>
          </a:bodyPr>
          <a:lstStyle/>
          <a:p>
            <a:pPr marL="571500" indent="-571500">
              <a:buFont typeface="Arial" panose="020B0604020202020204" pitchFamily="34" charset="0"/>
              <a:buChar char="•"/>
            </a:pPr>
            <a:r>
              <a:rPr lang="en-US" sz="2000" b="0">
                <a:latin typeface="Helvetica"/>
                <a:cs typeface="Helvetica"/>
              </a:rPr>
              <a:t>Credit, Debt &amp; Consumer Law</a:t>
            </a:r>
          </a:p>
          <a:p>
            <a:pPr marL="571500" indent="-571500">
              <a:buFont typeface="Arial" panose="020B0604020202020204" pitchFamily="34" charset="0"/>
              <a:buChar char="•"/>
            </a:pPr>
            <a:r>
              <a:rPr lang="en-US" sz="2000" b="0">
                <a:latin typeface="Helvetica"/>
                <a:cs typeface="Helvetica"/>
              </a:rPr>
              <a:t>Inner Sydney Tenants’ Advice &amp; Advocacy Service</a:t>
            </a:r>
          </a:p>
          <a:p>
            <a:pPr marL="571500" indent="-571500">
              <a:buFont typeface="Arial" panose="020B0604020202020204" pitchFamily="34" charset="0"/>
              <a:buChar char="•"/>
            </a:pPr>
            <a:r>
              <a:rPr lang="en-US" sz="2000" b="0">
                <a:latin typeface="Helvetica"/>
                <a:cs typeface="Helvetica"/>
              </a:rPr>
              <a:t>Employment Law</a:t>
            </a:r>
          </a:p>
          <a:p>
            <a:pPr marL="571500" indent="-571500">
              <a:buFont typeface="Arial" panose="020B0604020202020204" pitchFamily="34" charset="0"/>
              <a:buChar char="•"/>
            </a:pPr>
            <a:r>
              <a:rPr lang="en-US" sz="2000" b="0">
                <a:latin typeface="Helvetica"/>
                <a:cs typeface="Helvetica"/>
              </a:rPr>
              <a:t>Police &amp; Government Complaints</a:t>
            </a:r>
          </a:p>
          <a:p>
            <a:pPr marL="571500" indent="-571500">
              <a:buFont typeface="Arial" panose="020B0604020202020204" pitchFamily="34" charset="0"/>
              <a:buChar char="•"/>
            </a:pPr>
            <a:r>
              <a:rPr lang="en-US" sz="2000" b="0">
                <a:latin typeface="Helvetica"/>
                <a:cs typeface="Helvetica"/>
              </a:rPr>
              <a:t>International Student Legal Service NSW</a:t>
            </a:r>
          </a:p>
          <a:p>
            <a:pPr marL="571500" indent="-571500">
              <a:buFont typeface="Arial" panose="020B0604020202020204" pitchFamily="34" charset="0"/>
              <a:buChar char="•"/>
            </a:pPr>
            <a:r>
              <a:rPr lang="en-US" sz="2000" b="0">
                <a:latin typeface="Helvetica"/>
                <a:cs typeface="Helvetica"/>
              </a:rPr>
              <a:t>Health Justice Partnership</a:t>
            </a:r>
          </a:p>
          <a:p>
            <a:pPr marL="571500" indent="-571500">
              <a:buFont typeface="Arial" panose="020B0604020202020204" pitchFamily="34" charset="0"/>
              <a:buChar char="•"/>
            </a:pPr>
            <a:r>
              <a:rPr lang="en-US" sz="2000" b="0">
                <a:latin typeface="Helvetica"/>
                <a:cs typeface="Helvetica"/>
              </a:rPr>
              <a:t>Financial Abuse Service NSW</a:t>
            </a:r>
            <a:endParaRPr lang="en-US" sz="2000"/>
          </a:p>
        </p:txBody>
      </p:sp>
      <p:pic>
        <p:nvPicPr>
          <p:cNvPr id="9" name="Content Placeholder 8">
            <a:extLst>
              <a:ext uri="{FF2B5EF4-FFF2-40B4-BE49-F238E27FC236}">
                <a16:creationId xmlns:a16="http://schemas.microsoft.com/office/drawing/2014/main" id="{FC5392C4-2A75-4B49-ADFE-D7DDD07FFCD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4" name="Title 3">
            <a:extLst>
              <a:ext uri="{FF2B5EF4-FFF2-40B4-BE49-F238E27FC236}">
                <a16:creationId xmlns:a16="http://schemas.microsoft.com/office/drawing/2014/main" id="{E68C1C20-FFD0-BE4A-84AA-A33D9535135C}"/>
              </a:ext>
            </a:extLst>
          </p:cNvPr>
          <p:cNvSpPr>
            <a:spLocks noGrp="1"/>
          </p:cNvSpPr>
          <p:nvPr>
            <p:ph type="title" idx="4294967295"/>
          </p:nvPr>
        </p:nvSpPr>
        <p:spPr>
          <a:xfrm>
            <a:off x="-2167993" y="631250"/>
            <a:ext cx="11409363" cy="974725"/>
          </a:xfrm>
        </p:spPr>
        <p:txBody>
          <a:bodyPr>
            <a:normAutofit/>
          </a:bodyPr>
          <a:lstStyle/>
          <a:p>
            <a:pPr lvl="0">
              <a:spcBef>
                <a:spcPts val="1000"/>
              </a:spcBef>
              <a:spcAft>
                <a:spcPts val="1200"/>
              </a:spcAft>
            </a:pPr>
            <a:r>
              <a:rPr lang="en-US" sz="4000" dirty="0">
                <a:solidFill>
                  <a:prstClr val="white"/>
                </a:solidFill>
                <a:latin typeface="Helvetica" pitchFamily="2" charset="0"/>
                <a:ea typeface="+mn-ea"/>
                <a:cs typeface="+mn-cs"/>
              </a:rPr>
              <a:t>Redfern Legal Centre</a:t>
            </a:r>
            <a:endParaRPr lang="en-US" sz="4000" b="1" dirty="0">
              <a:solidFill>
                <a:prstClr val="white"/>
              </a:solidFill>
              <a:latin typeface="Helvetica" pitchFamily="2" charset="0"/>
              <a:ea typeface="+mn-ea"/>
              <a:cs typeface="+mn-cs"/>
            </a:endParaRPr>
          </a:p>
        </p:txBody>
      </p:sp>
    </p:spTree>
    <p:extLst>
      <p:ext uri="{BB962C8B-B14F-4D97-AF65-F5344CB8AC3E}">
        <p14:creationId xmlns:p14="http://schemas.microsoft.com/office/powerpoint/2010/main" val="14189461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091E4-F7BF-44B0-71B1-F6A187C5EE71}"/>
              </a:ext>
            </a:extLst>
          </p:cNvPr>
          <p:cNvSpPr>
            <a:spLocks noGrp="1"/>
          </p:cNvSpPr>
          <p:nvPr>
            <p:ph type="title"/>
          </p:nvPr>
        </p:nvSpPr>
        <p:spPr/>
        <p:txBody>
          <a:bodyPr/>
          <a:lstStyle/>
          <a:p>
            <a:r>
              <a:rPr lang="en-US" dirty="0"/>
              <a:t>FINANCIAL ABUSE SERVICE NSW</a:t>
            </a:r>
            <a:endParaRPr lang="en-AU" dirty="0"/>
          </a:p>
        </p:txBody>
      </p:sp>
    </p:spTree>
    <p:extLst>
      <p:ext uri="{BB962C8B-B14F-4D97-AF65-F5344CB8AC3E}">
        <p14:creationId xmlns:p14="http://schemas.microsoft.com/office/powerpoint/2010/main" val="7291492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357" y="631033"/>
            <a:ext cx="11408408" cy="1117907"/>
          </a:xfrm>
        </p:spPr>
        <p:txBody>
          <a:bodyPr>
            <a:normAutofit/>
          </a:bodyPr>
          <a:lstStyle/>
          <a:p>
            <a:r>
              <a:rPr lang="en-US" sz="4000"/>
              <a:t>Structure</a:t>
            </a:r>
            <a:endParaRPr lang="en-US" sz="4000" b="0">
              <a:solidFill>
                <a:schemeClr val="tx2"/>
              </a:solidFill>
            </a:endParaRPr>
          </a:p>
        </p:txBody>
      </p:sp>
      <p:sp>
        <p:nvSpPr>
          <p:cNvPr id="10" name="TextBox 9"/>
          <p:cNvSpPr txBox="1"/>
          <p:nvPr/>
        </p:nvSpPr>
        <p:spPr>
          <a:xfrm>
            <a:off x="4496500" y="4477774"/>
            <a:ext cx="1385106" cy="369332"/>
          </a:xfrm>
          <a:prstGeom prst="rect">
            <a:avLst/>
          </a:prstGeom>
          <a:noFill/>
        </p:spPr>
        <p:txBody>
          <a:bodyPr wrap="square" rtlCol="0">
            <a:spAutoFit/>
          </a:bodyPr>
          <a:lstStyle/>
          <a:p>
            <a:r>
              <a:rPr lang="en-US">
                <a:solidFill>
                  <a:srgbClr val="303030"/>
                </a:solidFill>
              </a:rPr>
              <a:t> </a:t>
            </a:r>
          </a:p>
        </p:txBody>
      </p:sp>
      <p:sp>
        <p:nvSpPr>
          <p:cNvPr id="9" name="Oval 8"/>
          <p:cNvSpPr/>
          <p:nvPr/>
        </p:nvSpPr>
        <p:spPr>
          <a:xfrm>
            <a:off x="788266" y="1911086"/>
            <a:ext cx="3959355" cy="3782862"/>
          </a:xfrm>
          <a:prstGeom prst="ellipse">
            <a:avLst/>
          </a:prstGeom>
          <a:noFill/>
          <a:ln>
            <a:solidFill>
              <a:srgbClr val="2C9D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p:nvSpPr>
        <p:spPr>
          <a:xfrm>
            <a:off x="1220907" y="3010840"/>
            <a:ext cx="2092470" cy="1323439"/>
          </a:xfrm>
          <a:prstGeom prst="rect">
            <a:avLst/>
          </a:prstGeom>
          <a:solidFill>
            <a:schemeClr val="bg1"/>
          </a:solidFill>
          <a:ln>
            <a:noFill/>
          </a:ln>
        </p:spPr>
        <p:txBody>
          <a:bodyPr wrap="square" lIns="91440" tIns="45720" rIns="91440" bIns="45720">
            <a:spAutoFit/>
          </a:bodyPr>
          <a:lstStyle/>
          <a:p>
            <a:pPr algn="ctr"/>
            <a:r>
              <a:rPr lang="en-AU" sz="4000" dirty="0">
                <a:ln w="0"/>
                <a:effectLst>
                  <a:outerShdw blurRad="38100" dist="19050" dir="2700000" algn="tl" rotWithShape="0">
                    <a:srgbClr val="303030">
                      <a:alpha val="40000"/>
                    </a:srgbClr>
                  </a:outerShdw>
                </a:effectLst>
                <a:latin typeface="Helvetica" pitchFamily="2" charset="0"/>
              </a:rPr>
              <a:t>Legal Service</a:t>
            </a:r>
            <a:endParaRPr lang="en-AU" sz="2800" dirty="0">
              <a:ln w="0"/>
              <a:effectLst>
                <a:outerShdw blurRad="38100" dist="19050" dir="2700000" algn="tl" rotWithShape="0">
                  <a:srgbClr val="303030">
                    <a:alpha val="40000"/>
                  </a:srgbClr>
                </a:outerShdw>
              </a:effectLst>
              <a:latin typeface="Helvetica" pitchFamily="2" charset="0"/>
            </a:endParaRPr>
          </a:p>
        </p:txBody>
      </p:sp>
      <p:sp>
        <p:nvSpPr>
          <p:cNvPr id="13" name="Rectangle 12"/>
          <p:cNvSpPr/>
          <p:nvPr/>
        </p:nvSpPr>
        <p:spPr>
          <a:xfrm>
            <a:off x="4747621" y="2764619"/>
            <a:ext cx="2300967" cy="1815882"/>
          </a:xfrm>
          <a:prstGeom prst="rect">
            <a:avLst/>
          </a:prstGeom>
          <a:noFill/>
        </p:spPr>
        <p:txBody>
          <a:bodyPr wrap="square" lIns="91440" tIns="45720" rIns="91440" bIns="45720">
            <a:spAutoFit/>
          </a:bodyPr>
          <a:lstStyle/>
          <a:p>
            <a:pPr algn="ctr"/>
            <a:r>
              <a:rPr lang="en-AU" sz="2800" dirty="0">
                <a:ln w="0"/>
                <a:effectLst>
                  <a:outerShdw blurRad="38100" dist="19050" dir="2700000" algn="tl" rotWithShape="0">
                    <a:srgbClr val="303030">
                      <a:alpha val="40000"/>
                    </a:srgbClr>
                  </a:outerShdw>
                </a:effectLst>
                <a:latin typeface="Helvetica" panose="020B0604020202020204" pitchFamily="34" charset="0"/>
                <a:cs typeface="Helvetica" panose="020B0604020202020204" pitchFamily="34" charset="0"/>
              </a:rPr>
              <a:t>Policy, Law Reform &amp;  Capacity Building</a:t>
            </a:r>
          </a:p>
        </p:txBody>
      </p:sp>
      <p:sp>
        <p:nvSpPr>
          <p:cNvPr id="14" name="Oval 13"/>
          <p:cNvSpPr/>
          <p:nvPr/>
        </p:nvSpPr>
        <p:spPr>
          <a:xfrm>
            <a:off x="3313377" y="1911086"/>
            <a:ext cx="3959355" cy="3782862"/>
          </a:xfrm>
          <a:prstGeom prst="ellipse">
            <a:avLst/>
          </a:prstGeom>
          <a:noFill/>
          <a:ln w="57150">
            <a:solidFill>
              <a:srgbClr val="2C9D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ext Placeholder 2">
            <a:extLst>
              <a:ext uri="{FF2B5EF4-FFF2-40B4-BE49-F238E27FC236}">
                <a16:creationId xmlns:a16="http://schemas.microsoft.com/office/drawing/2014/main" id="{F487B9BF-C5A2-48AC-AF7C-96B79372F792}"/>
              </a:ext>
            </a:extLst>
          </p:cNvPr>
          <p:cNvSpPr>
            <a:spLocks noGrp="1"/>
          </p:cNvSpPr>
          <p:nvPr>
            <p:ph type="body" sz="quarter" idx="13"/>
          </p:nvPr>
        </p:nvSpPr>
        <p:spPr>
          <a:xfrm>
            <a:off x="7590078" y="1473629"/>
            <a:ext cx="3816899" cy="4397860"/>
          </a:xfrm>
        </p:spPr>
        <p:txBody>
          <a:bodyPr>
            <a:normAutofit fontScale="70000" lnSpcReduction="20000"/>
          </a:bodyPr>
          <a:lstStyle/>
          <a:p>
            <a:pPr marL="514350" indent="-514350">
              <a:buAutoNum type="arabicPeriod"/>
            </a:pPr>
            <a:r>
              <a:rPr lang="en-US" dirty="0"/>
              <a:t>State-wide legal assistance</a:t>
            </a:r>
          </a:p>
          <a:p>
            <a:pPr marL="514350" indent="-514350">
              <a:buAutoNum type="arabicPeriod"/>
            </a:pPr>
            <a:r>
              <a:rPr lang="en-US" dirty="0"/>
              <a:t>Training &amp; resources for community workers</a:t>
            </a:r>
          </a:p>
          <a:p>
            <a:pPr marL="514350" indent="-514350">
              <a:buAutoNum type="arabicPeriod"/>
            </a:pPr>
            <a:r>
              <a:rPr lang="en-US" dirty="0"/>
              <a:t>Systemic change through policy &amp; law reform</a:t>
            </a:r>
          </a:p>
        </p:txBody>
      </p:sp>
    </p:spTree>
    <p:extLst>
      <p:ext uri="{BB962C8B-B14F-4D97-AF65-F5344CB8AC3E}">
        <p14:creationId xmlns:p14="http://schemas.microsoft.com/office/powerpoint/2010/main" val="21736044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5FD60-E7BD-584F-9B8B-0CA48491576C}"/>
              </a:ext>
            </a:extLst>
          </p:cNvPr>
          <p:cNvSpPr>
            <a:spLocks noGrp="1"/>
          </p:cNvSpPr>
          <p:nvPr>
            <p:ph type="title"/>
          </p:nvPr>
        </p:nvSpPr>
        <p:spPr/>
        <p:txBody>
          <a:bodyPr>
            <a:normAutofit/>
          </a:bodyPr>
          <a:lstStyle/>
          <a:p>
            <a:r>
              <a:rPr lang="en-US" sz="4000" dirty="0"/>
              <a:t>How we assist</a:t>
            </a:r>
          </a:p>
        </p:txBody>
      </p:sp>
      <p:sp>
        <p:nvSpPr>
          <p:cNvPr id="3" name="Text Placeholder 2">
            <a:extLst>
              <a:ext uri="{FF2B5EF4-FFF2-40B4-BE49-F238E27FC236}">
                <a16:creationId xmlns:a16="http://schemas.microsoft.com/office/drawing/2014/main" id="{C58F6062-0C1D-4D4A-AF3D-9E2F2A8882C2}"/>
              </a:ext>
            </a:extLst>
          </p:cNvPr>
          <p:cNvSpPr>
            <a:spLocks noGrp="1"/>
          </p:cNvSpPr>
          <p:nvPr>
            <p:ph type="body" sz="quarter" idx="13"/>
          </p:nvPr>
        </p:nvSpPr>
        <p:spPr/>
        <p:txBody>
          <a:bodyPr>
            <a:noAutofit/>
          </a:bodyPr>
          <a:lstStyle/>
          <a:p>
            <a:pPr marL="457200" indent="-457200">
              <a:buFont typeface="Arial" panose="020B0604020202020204" pitchFamily="34" charset="0"/>
              <a:buChar char="•"/>
            </a:pPr>
            <a:r>
              <a:rPr lang="en-US" sz="2000" dirty="0"/>
              <a:t>Free, confidential legal advice (via telephone, Zoom, face-to-face)</a:t>
            </a:r>
          </a:p>
          <a:p>
            <a:pPr marL="457200" indent="-457200">
              <a:buFont typeface="Arial" panose="020B0604020202020204" pitchFamily="34" charset="0"/>
              <a:buChar char="•"/>
            </a:pPr>
            <a:r>
              <a:rPr lang="en-US" sz="2000" dirty="0"/>
              <a:t>Co-advice appointments with experts in family law &amp; credit / debt / consumer law</a:t>
            </a:r>
          </a:p>
          <a:p>
            <a:pPr marL="457200" indent="-457200">
              <a:buFont typeface="Arial" panose="020B0604020202020204" pitchFamily="34" charset="0"/>
              <a:buChar char="•"/>
            </a:pPr>
            <a:r>
              <a:rPr lang="en-US" sz="2000" dirty="0"/>
              <a:t>Representation in eligible cases</a:t>
            </a:r>
          </a:p>
          <a:p>
            <a:pPr marL="457200" indent="-457200">
              <a:buFont typeface="Arial" panose="020B0604020202020204" pitchFamily="34" charset="0"/>
              <a:buChar char="•"/>
            </a:pPr>
            <a:r>
              <a:rPr lang="en-US" sz="2000" dirty="0"/>
              <a:t>Available to all people in NSW who have experienced financial abuse in an intimate partner relationship</a:t>
            </a:r>
          </a:p>
          <a:p>
            <a:pPr marL="457200" indent="-457200">
              <a:buFont typeface="Arial" panose="020B0604020202020204" pitchFamily="34" charset="0"/>
              <a:buChar char="•"/>
            </a:pPr>
            <a:r>
              <a:rPr lang="en-US" sz="2000" dirty="0"/>
              <a:t>Lawyers are trauma informed, understand safety risks and the complexities of abusive relationships</a:t>
            </a:r>
          </a:p>
          <a:p>
            <a:pPr marL="457200" indent="-457200">
              <a:buFont typeface="Arial" panose="020B0604020202020204" pitchFamily="34" charset="0"/>
              <a:buChar char="•"/>
            </a:pPr>
            <a:r>
              <a:rPr lang="en-US" sz="2000" dirty="0"/>
              <a:t>Non-legal needs and social support referrals</a:t>
            </a:r>
          </a:p>
        </p:txBody>
      </p:sp>
    </p:spTree>
    <p:extLst>
      <p:ext uri="{BB962C8B-B14F-4D97-AF65-F5344CB8AC3E}">
        <p14:creationId xmlns:p14="http://schemas.microsoft.com/office/powerpoint/2010/main" val="15500561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8AB4E-2AF3-424C-AF14-0D35B47930A4}"/>
              </a:ext>
            </a:extLst>
          </p:cNvPr>
          <p:cNvSpPr>
            <a:spLocks noGrp="1"/>
          </p:cNvSpPr>
          <p:nvPr>
            <p:ph type="title"/>
          </p:nvPr>
        </p:nvSpPr>
        <p:spPr>
          <a:xfrm>
            <a:off x="5381710" y="631033"/>
            <a:ext cx="6166823" cy="1117907"/>
          </a:xfrm>
        </p:spPr>
        <p:txBody>
          <a:bodyPr>
            <a:normAutofit/>
          </a:bodyPr>
          <a:lstStyle/>
          <a:p>
            <a:r>
              <a:rPr lang="en-US" sz="4000" dirty="0"/>
              <a:t>Fact Sheets</a:t>
            </a:r>
          </a:p>
        </p:txBody>
      </p:sp>
      <p:sp>
        <p:nvSpPr>
          <p:cNvPr id="3" name="Text Placeholder 2">
            <a:extLst>
              <a:ext uri="{FF2B5EF4-FFF2-40B4-BE49-F238E27FC236}">
                <a16:creationId xmlns:a16="http://schemas.microsoft.com/office/drawing/2014/main" id="{157E9B31-A9E7-9C46-8A84-59D60F89B88C}"/>
              </a:ext>
            </a:extLst>
          </p:cNvPr>
          <p:cNvSpPr>
            <a:spLocks noGrp="1"/>
          </p:cNvSpPr>
          <p:nvPr>
            <p:ph type="body" sz="quarter" idx="13"/>
          </p:nvPr>
        </p:nvSpPr>
        <p:spPr>
          <a:xfrm>
            <a:off x="5381710" y="1829107"/>
            <a:ext cx="6493933" cy="4397860"/>
          </a:xfrm>
        </p:spPr>
        <p:txBody>
          <a:bodyPr>
            <a:normAutofit/>
          </a:bodyPr>
          <a:lstStyle/>
          <a:p>
            <a:pPr marL="571500" indent="-571500">
              <a:buFont typeface="Arial" panose="020B0604020202020204" pitchFamily="34" charset="0"/>
              <a:buChar char="•"/>
            </a:pPr>
            <a:r>
              <a:rPr lang="en-US" sz="2000" dirty="0"/>
              <a:t>Property Settlement</a:t>
            </a:r>
          </a:p>
          <a:p>
            <a:pPr marL="571500" indent="-571500">
              <a:buFont typeface="Arial" panose="020B0604020202020204" pitchFamily="34" charset="0"/>
              <a:buChar char="•"/>
            </a:pPr>
            <a:r>
              <a:rPr lang="en-US" sz="2000" dirty="0"/>
              <a:t>Spousal Maintenance</a:t>
            </a:r>
          </a:p>
          <a:p>
            <a:pPr marL="571500" indent="-571500">
              <a:buFont typeface="Arial" panose="020B0604020202020204" pitchFamily="34" charset="0"/>
              <a:buChar char="•"/>
            </a:pPr>
            <a:r>
              <a:rPr lang="en-US" sz="2000" dirty="0"/>
              <a:t>Child Support</a:t>
            </a:r>
          </a:p>
          <a:p>
            <a:pPr marL="571500" indent="-571500">
              <a:buFont typeface="Arial" panose="020B0604020202020204" pitchFamily="34" charset="0"/>
              <a:buChar char="•"/>
            </a:pPr>
            <a:r>
              <a:rPr lang="en-US" sz="2000" dirty="0"/>
              <a:t>10 steps to follow when separating</a:t>
            </a:r>
          </a:p>
          <a:p>
            <a:pPr marL="571500" indent="-571500">
              <a:buFont typeface="Arial" panose="020B0604020202020204" pitchFamily="34" charset="0"/>
              <a:buChar char="•"/>
            </a:pPr>
            <a:r>
              <a:rPr lang="en-US" sz="2000" dirty="0"/>
              <a:t>The court process</a:t>
            </a:r>
          </a:p>
          <a:p>
            <a:pPr marL="571500" indent="-571500">
              <a:buFont typeface="Arial" panose="020B0604020202020204" pitchFamily="34" charset="0"/>
              <a:buChar char="•"/>
            </a:pPr>
            <a:r>
              <a:rPr lang="en-US" sz="2000" dirty="0"/>
              <a:t>Children &amp; parenting</a:t>
            </a:r>
          </a:p>
          <a:p>
            <a:pPr marL="571500" indent="-571500">
              <a:buFont typeface="Arial" panose="020B0604020202020204" pitchFamily="34" charset="0"/>
              <a:buChar char="•"/>
            </a:pPr>
            <a:r>
              <a:rPr lang="en-US" sz="2000" dirty="0"/>
              <a:t>What is family violence?</a:t>
            </a:r>
            <a:endParaRPr lang="en-AU" sz="2000" dirty="0"/>
          </a:p>
        </p:txBody>
      </p:sp>
      <p:pic>
        <p:nvPicPr>
          <p:cNvPr id="5" name="Picture 4">
            <a:extLst>
              <a:ext uri="{FF2B5EF4-FFF2-40B4-BE49-F238E27FC236}">
                <a16:creationId xmlns:a16="http://schemas.microsoft.com/office/drawing/2014/main" id="{BD79129C-FA64-4890-AE11-A5E7F68DC214}"/>
              </a:ext>
            </a:extLst>
          </p:cNvPr>
          <p:cNvPicPr>
            <a:picLocks noChangeAspect="1"/>
          </p:cNvPicPr>
          <p:nvPr/>
        </p:nvPicPr>
        <p:blipFill>
          <a:blip r:embed="rId2"/>
          <a:stretch>
            <a:fillRect/>
          </a:stretch>
        </p:blipFill>
        <p:spPr>
          <a:xfrm>
            <a:off x="316357" y="355599"/>
            <a:ext cx="4323376" cy="6152497"/>
          </a:xfrm>
          <a:prstGeom prst="rect">
            <a:avLst/>
          </a:prstGeom>
        </p:spPr>
      </p:pic>
    </p:spTree>
    <p:extLst>
      <p:ext uri="{BB962C8B-B14F-4D97-AF65-F5344CB8AC3E}">
        <p14:creationId xmlns:p14="http://schemas.microsoft.com/office/powerpoint/2010/main" val="354609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AF5BF-AC0F-DF4B-B83E-ABD896AF7649}"/>
              </a:ext>
            </a:extLst>
          </p:cNvPr>
          <p:cNvSpPr>
            <a:spLocks noGrp="1"/>
          </p:cNvSpPr>
          <p:nvPr>
            <p:ph type="title"/>
          </p:nvPr>
        </p:nvSpPr>
        <p:spPr/>
        <p:txBody>
          <a:bodyPr>
            <a:normAutofit/>
          </a:bodyPr>
          <a:lstStyle/>
          <a:p>
            <a:r>
              <a:rPr lang="en-US" sz="4000" dirty="0"/>
              <a:t>Common behaviours</a:t>
            </a:r>
          </a:p>
        </p:txBody>
      </p:sp>
      <p:sp>
        <p:nvSpPr>
          <p:cNvPr id="3" name="Text Placeholder 2">
            <a:extLst>
              <a:ext uri="{FF2B5EF4-FFF2-40B4-BE49-F238E27FC236}">
                <a16:creationId xmlns:a16="http://schemas.microsoft.com/office/drawing/2014/main" id="{AF97A2FA-D754-EE46-BE18-15F8AB6E2A25}"/>
              </a:ext>
            </a:extLst>
          </p:cNvPr>
          <p:cNvSpPr>
            <a:spLocks noGrp="1"/>
          </p:cNvSpPr>
          <p:nvPr>
            <p:ph type="body" sz="quarter" idx="13"/>
          </p:nvPr>
        </p:nvSpPr>
        <p:spPr/>
        <p:txBody>
          <a:bodyPr>
            <a:normAutofit fontScale="85000" lnSpcReduction="10000"/>
          </a:bodyPr>
          <a:lstStyle/>
          <a:p>
            <a:pPr marL="571500" indent="-571500">
              <a:buFont typeface="Arial" charset="0"/>
              <a:buChar char="•"/>
            </a:pPr>
            <a:r>
              <a:rPr lang="en-AU" sz="2400" dirty="0"/>
              <a:t>Control over day-to-day household finances &amp; material wellbeing</a:t>
            </a:r>
          </a:p>
          <a:p>
            <a:pPr marL="571500" indent="-571500">
              <a:buFont typeface="Arial" charset="0"/>
              <a:buChar char="•"/>
            </a:pPr>
            <a:r>
              <a:rPr lang="en-AU" sz="2400" dirty="0"/>
              <a:t>Denying accumulation of personal assets or eroding those assets</a:t>
            </a:r>
          </a:p>
          <a:p>
            <a:pPr marL="571500" indent="-571500">
              <a:buFont typeface="Arial" charset="0"/>
              <a:buChar char="•"/>
            </a:pPr>
            <a:r>
              <a:rPr lang="en-AU" sz="2400" dirty="0"/>
              <a:t>Manipulating credit and debt to the abused partner’s disadvantage</a:t>
            </a:r>
          </a:p>
          <a:p>
            <a:pPr marL="571500" indent="-571500">
              <a:buFont typeface="Arial" charset="0"/>
              <a:buChar char="•"/>
            </a:pPr>
            <a:r>
              <a:rPr lang="en-AU" sz="2400" dirty="0"/>
              <a:t>Blocking access to social and economic participation</a:t>
            </a:r>
          </a:p>
          <a:p>
            <a:pPr marL="571500" indent="-571500">
              <a:buFont typeface="Arial" charset="0"/>
              <a:buChar char="•"/>
            </a:pPr>
            <a:r>
              <a:rPr lang="en-AU" sz="2400" dirty="0"/>
              <a:t>Financially monitoring, over-controlling and scrutinising their partner</a:t>
            </a:r>
          </a:p>
          <a:p>
            <a:pPr marL="571500" indent="-571500">
              <a:buFont typeface="Arial" charset="0"/>
              <a:buChar char="•"/>
            </a:pPr>
            <a:r>
              <a:rPr lang="en-AU" sz="2400" dirty="0"/>
              <a:t>Refusing to contribute</a:t>
            </a:r>
          </a:p>
          <a:p>
            <a:pPr marL="571500" indent="-571500">
              <a:buFont typeface="Arial" charset="0"/>
              <a:buChar char="•"/>
            </a:pPr>
            <a:r>
              <a:rPr lang="en-AU" sz="2400" dirty="0"/>
              <a:t>Exploiting women sexually in exchange for money</a:t>
            </a:r>
          </a:p>
          <a:p>
            <a:pPr marL="0" indent="0">
              <a:buNone/>
            </a:pPr>
            <a:endParaRPr lang="en-US" sz="1900" dirty="0"/>
          </a:p>
          <a:p>
            <a:pPr marL="0" indent="0">
              <a:buNone/>
            </a:pPr>
            <a:r>
              <a:rPr lang="en-US" sz="1900" dirty="0"/>
              <a:t>SOURCE: </a:t>
            </a:r>
            <a:r>
              <a:rPr lang="en-US" sz="1900" b="1" i="1" dirty="0"/>
              <a:t>Restoring Financial Safety: Legal Responses to Economic Abuse</a:t>
            </a:r>
            <a:r>
              <a:rPr lang="en-US" sz="1900" dirty="0"/>
              <a:t> (see Resources)</a:t>
            </a:r>
          </a:p>
        </p:txBody>
      </p:sp>
    </p:spTree>
    <p:extLst>
      <p:ext uri="{BB962C8B-B14F-4D97-AF65-F5344CB8AC3E}">
        <p14:creationId xmlns:p14="http://schemas.microsoft.com/office/powerpoint/2010/main" val="34647274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FB870-FCCC-4045-842A-E1A875CEA206}"/>
              </a:ext>
            </a:extLst>
          </p:cNvPr>
          <p:cNvSpPr>
            <a:spLocks noGrp="1"/>
          </p:cNvSpPr>
          <p:nvPr>
            <p:ph type="title"/>
          </p:nvPr>
        </p:nvSpPr>
        <p:spPr/>
        <p:txBody>
          <a:bodyPr>
            <a:noAutofit/>
          </a:bodyPr>
          <a:lstStyle/>
          <a:p>
            <a:r>
              <a:rPr lang="en-US" sz="4000" dirty="0"/>
              <a:t>How to contact the </a:t>
            </a:r>
            <a:br>
              <a:rPr lang="en-US" sz="4000" dirty="0"/>
            </a:br>
            <a:r>
              <a:rPr lang="en-US" sz="4000" dirty="0"/>
              <a:t>Financial Abuse Service NSW</a:t>
            </a:r>
          </a:p>
        </p:txBody>
      </p:sp>
      <p:sp>
        <p:nvSpPr>
          <p:cNvPr id="3" name="Text Placeholder 2">
            <a:extLst>
              <a:ext uri="{FF2B5EF4-FFF2-40B4-BE49-F238E27FC236}">
                <a16:creationId xmlns:a16="http://schemas.microsoft.com/office/drawing/2014/main" id="{7903DBFF-6897-F245-98CB-C94CFCFE02AB}"/>
              </a:ext>
            </a:extLst>
          </p:cNvPr>
          <p:cNvSpPr>
            <a:spLocks noGrp="1"/>
          </p:cNvSpPr>
          <p:nvPr>
            <p:ph type="body" sz="quarter" idx="13"/>
          </p:nvPr>
        </p:nvSpPr>
        <p:spPr/>
        <p:txBody>
          <a:bodyPr>
            <a:normAutofit/>
          </a:bodyPr>
          <a:lstStyle/>
          <a:p>
            <a:pPr marL="514350" indent="-514350">
              <a:buFont typeface="Arial" charset="0"/>
              <a:buAutoNum type="arabicPeriod"/>
            </a:pPr>
            <a:r>
              <a:rPr lang="en-US" sz="2000" dirty="0"/>
              <a:t>Website, including online form: </a:t>
            </a:r>
            <a:r>
              <a:rPr lang="en-US" sz="2000" dirty="0">
                <a:hlinkClick r:id="rId2"/>
              </a:rPr>
              <a:t>https://rlc.org.au/fas</a:t>
            </a:r>
            <a:endParaRPr lang="en-US" sz="2000" dirty="0"/>
          </a:p>
          <a:p>
            <a:pPr marL="514350" indent="-514350">
              <a:buAutoNum type="arabicPeriod"/>
            </a:pPr>
            <a:r>
              <a:rPr lang="en-US" sz="2000" dirty="0"/>
              <a:t>Call: 0481 730 344</a:t>
            </a:r>
          </a:p>
          <a:p>
            <a:pPr marL="514350" indent="-514350">
              <a:buAutoNum type="arabicPeriod"/>
            </a:pPr>
            <a:r>
              <a:rPr lang="en-US" sz="2000" dirty="0"/>
              <a:t>Email: </a:t>
            </a:r>
            <a:r>
              <a:rPr lang="en-US" sz="2000" dirty="0">
                <a:hlinkClick r:id="rId3"/>
              </a:rPr>
              <a:t>falsintake@rlc.org.au</a:t>
            </a:r>
            <a:r>
              <a:rPr lang="en-US" sz="2000" dirty="0"/>
              <a:t> </a:t>
            </a:r>
          </a:p>
        </p:txBody>
      </p:sp>
    </p:spTree>
    <p:extLst>
      <p:ext uri="{BB962C8B-B14F-4D97-AF65-F5344CB8AC3E}">
        <p14:creationId xmlns:p14="http://schemas.microsoft.com/office/powerpoint/2010/main" val="17610838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B33AB6-53D3-864C-8E30-51A73C6325D3}"/>
              </a:ext>
            </a:extLst>
          </p:cNvPr>
          <p:cNvSpPr>
            <a:spLocks noGrp="1"/>
          </p:cNvSpPr>
          <p:nvPr>
            <p:ph type="title"/>
          </p:nvPr>
        </p:nvSpPr>
        <p:spPr/>
        <p:txBody>
          <a:bodyPr>
            <a:normAutofit/>
          </a:bodyPr>
          <a:lstStyle/>
          <a:p>
            <a:r>
              <a:rPr lang="en-US" sz="4000" dirty="0">
                <a:latin typeface="Arial"/>
                <a:cs typeface="Arial"/>
              </a:rPr>
              <a:t>When we can’t assist</a:t>
            </a:r>
          </a:p>
        </p:txBody>
      </p:sp>
      <p:sp>
        <p:nvSpPr>
          <p:cNvPr id="4" name="Text Placeholder 3">
            <a:extLst>
              <a:ext uri="{FF2B5EF4-FFF2-40B4-BE49-F238E27FC236}">
                <a16:creationId xmlns:a16="http://schemas.microsoft.com/office/drawing/2014/main" id="{8D624D4C-CE8C-184D-8A02-4C32A7E2338D}"/>
              </a:ext>
            </a:extLst>
          </p:cNvPr>
          <p:cNvSpPr>
            <a:spLocks noGrp="1"/>
          </p:cNvSpPr>
          <p:nvPr>
            <p:ph type="body" sz="quarter" idx="13"/>
          </p:nvPr>
        </p:nvSpPr>
        <p:spPr/>
        <p:txBody>
          <a:bodyPr>
            <a:noAutofit/>
          </a:bodyPr>
          <a:lstStyle/>
          <a:p>
            <a:pPr marL="457200" indent="-457200">
              <a:buFont typeface="Arial" panose="020B0604020202020204" pitchFamily="34" charset="0"/>
              <a:buChar char="•"/>
            </a:pPr>
            <a:r>
              <a:rPr lang="en-US" sz="2000" b="1" dirty="0">
                <a:latin typeface="Helvetica"/>
                <a:cs typeface="Helvetica"/>
              </a:rPr>
              <a:t>Elder abuse</a:t>
            </a:r>
            <a:r>
              <a:rPr lang="en-US" sz="2000" dirty="0">
                <a:latin typeface="Helvetica"/>
                <a:cs typeface="Helvetica"/>
              </a:rPr>
              <a:t> or financial abuse outside of intimate partner relationships – refer to the National Debt Helpline </a:t>
            </a:r>
            <a:r>
              <a:rPr lang="en-AU" sz="2000" dirty="0">
                <a:latin typeface="Helvetica"/>
                <a:cs typeface="Helvetica"/>
                <a:hlinkClick r:id="rId2"/>
              </a:rPr>
              <a:t>https://ndh.org.au/</a:t>
            </a:r>
            <a:r>
              <a:rPr lang="en-AU" sz="2000" dirty="0">
                <a:latin typeface="Helvetica"/>
                <a:cs typeface="Helvetica"/>
              </a:rPr>
              <a:t> </a:t>
            </a:r>
            <a:r>
              <a:rPr lang="en-AU" sz="2000" b="1" dirty="0">
                <a:latin typeface="Helvetica"/>
                <a:cs typeface="Helvetica"/>
              </a:rPr>
              <a:t>1800 007 007 </a:t>
            </a:r>
            <a:r>
              <a:rPr lang="en-AU" sz="2000" dirty="0">
                <a:latin typeface="Helvetica"/>
                <a:cs typeface="Helvetica"/>
              </a:rPr>
              <a:t>or</a:t>
            </a:r>
            <a:r>
              <a:rPr lang="en-AU" sz="2000" b="1" dirty="0">
                <a:latin typeface="Helvetica"/>
                <a:cs typeface="Helvetica"/>
              </a:rPr>
              <a:t> </a:t>
            </a:r>
            <a:r>
              <a:rPr lang="en-AU" sz="2000" dirty="0">
                <a:latin typeface="Helvetica"/>
                <a:cs typeface="Helvetica"/>
              </a:rPr>
              <a:t>the Seniors Rights Service.</a:t>
            </a:r>
          </a:p>
          <a:p>
            <a:pPr marL="457200" indent="-457200">
              <a:buFont typeface="Arial" panose="020B0604020202020204" pitchFamily="34" charset="0"/>
              <a:buChar char="•"/>
            </a:pPr>
            <a:r>
              <a:rPr lang="en-AU" sz="2000" dirty="0">
                <a:latin typeface="Helvetica"/>
                <a:cs typeface="Helvetica"/>
              </a:rPr>
              <a:t>Credit, debt and consumer law problems that are </a:t>
            </a:r>
            <a:r>
              <a:rPr lang="en-AU" sz="2000" b="1" dirty="0">
                <a:latin typeface="Helvetica"/>
                <a:cs typeface="Helvetica"/>
              </a:rPr>
              <a:t>not connected </a:t>
            </a:r>
            <a:r>
              <a:rPr lang="en-AU" sz="2000" dirty="0">
                <a:latin typeface="Helvetica"/>
                <a:cs typeface="Helvetica"/>
              </a:rPr>
              <a:t>to the client’s experience of financial abuse – refer to local community legal centre or Legal Aid.</a:t>
            </a:r>
          </a:p>
          <a:p>
            <a:pPr marL="457200" indent="-457200">
              <a:buFont typeface="Arial" panose="020B0604020202020204" pitchFamily="34" charset="0"/>
              <a:buChar char="•"/>
            </a:pPr>
            <a:r>
              <a:rPr lang="en-AU" sz="2000" b="1" dirty="0">
                <a:latin typeface="Helvetica"/>
                <a:cs typeface="Helvetica"/>
              </a:rPr>
              <a:t>Family law issues </a:t>
            </a:r>
            <a:r>
              <a:rPr lang="en-AU" sz="2000" dirty="0">
                <a:latin typeface="Helvetica"/>
                <a:cs typeface="Helvetica"/>
              </a:rPr>
              <a:t>where there are </a:t>
            </a:r>
            <a:r>
              <a:rPr lang="en-AU" sz="2000" b="1" dirty="0">
                <a:latin typeface="Helvetica"/>
                <a:cs typeface="Helvetica"/>
              </a:rPr>
              <a:t>no interconnected </a:t>
            </a:r>
            <a:r>
              <a:rPr lang="en-AU" sz="2000" dirty="0">
                <a:latin typeface="Helvetica"/>
                <a:cs typeface="Helvetica"/>
              </a:rPr>
              <a:t>credit and debt issues – refer to local community legal centre or Legal Aid.</a:t>
            </a:r>
          </a:p>
        </p:txBody>
      </p:sp>
    </p:spTree>
    <p:extLst>
      <p:ext uri="{BB962C8B-B14F-4D97-AF65-F5344CB8AC3E}">
        <p14:creationId xmlns:p14="http://schemas.microsoft.com/office/powerpoint/2010/main" val="30361410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31E1A-5100-1741-B8C8-272749E3D8DB}"/>
              </a:ext>
            </a:extLst>
          </p:cNvPr>
          <p:cNvSpPr>
            <a:spLocks noGrp="1"/>
          </p:cNvSpPr>
          <p:nvPr>
            <p:ph type="title"/>
          </p:nvPr>
        </p:nvSpPr>
        <p:spPr/>
        <p:txBody>
          <a:bodyPr>
            <a:normAutofit/>
          </a:bodyPr>
          <a:lstStyle/>
          <a:p>
            <a:r>
              <a:rPr lang="en-US" sz="4000" dirty="0"/>
              <a:t>Learn more about our work</a:t>
            </a:r>
          </a:p>
        </p:txBody>
      </p:sp>
      <p:sp>
        <p:nvSpPr>
          <p:cNvPr id="3" name="Text Placeholder 2">
            <a:extLst>
              <a:ext uri="{FF2B5EF4-FFF2-40B4-BE49-F238E27FC236}">
                <a16:creationId xmlns:a16="http://schemas.microsoft.com/office/drawing/2014/main" id="{604DFAD5-2A5E-D94A-83CD-A390FA451D5D}"/>
              </a:ext>
            </a:extLst>
          </p:cNvPr>
          <p:cNvSpPr>
            <a:spLocks noGrp="1"/>
          </p:cNvSpPr>
          <p:nvPr>
            <p:ph type="body" sz="quarter" idx="13"/>
          </p:nvPr>
        </p:nvSpPr>
        <p:spPr/>
        <p:txBody>
          <a:bodyPr>
            <a:normAutofit fontScale="92500" lnSpcReduction="10000"/>
          </a:bodyPr>
          <a:lstStyle/>
          <a:p>
            <a:pPr marL="0" indent="0" algn="ctr">
              <a:buNone/>
            </a:pPr>
            <a:r>
              <a:rPr lang="en-US" sz="2800" dirty="0"/>
              <a:t>Sign up for our </a:t>
            </a:r>
            <a:r>
              <a:rPr lang="en-US" sz="2800" dirty="0" err="1"/>
              <a:t>eBulletin</a:t>
            </a:r>
            <a:endParaRPr lang="en-US" sz="2800" dirty="0"/>
          </a:p>
          <a:p>
            <a:pPr marL="0" indent="0" algn="ctr">
              <a:buNone/>
            </a:pPr>
            <a:r>
              <a:rPr lang="en-US" sz="2800" b="1" dirty="0" err="1">
                <a:solidFill>
                  <a:srgbClr val="229CD0"/>
                </a:solidFill>
              </a:rPr>
              <a:t>www.rlc.org.au</a:t>
            </a:r>
            <a:r>
              <a:rPr lang="en-US" sz="2800" b="1" dirty="0">
                <a:solidFill>
                  <a:srgbClr val="229CD0"/>
                </a:solidFill>
              </a:rPr>
              <a:t> </a:t>
            </a:r>
          </a:p>
          <a:p>
            <a:pPr marL="0" indent="0" algn="ctr">
              <a:buNone/>
            </a:pPr>
            <a:endParaRPr lang="en-US" sz="2800" dirty="0"/>
          </a:p>
          <a:p>
            <a:pPr marL="0" indent="0" algn="ctr">
              <a:buNone/>
            </a:pPr>
            <a:r>
              <a:rPr lang="en-US" sz="2800" dirty="0"/>
              <a:t>Follow us</a:t>
            </a:r>
          </a:p>
          <a:p>
            <a:pPr marL="0" indent="0" algn="ctr">
              <a:buNone/>
            </a:pPr>
            <a:r>
              <a:rPr lang="en-US" sz="2800" b="1" dirty="0">
                <a:solidFill>
                  <a:srgbClr val="229CD0"/>
                </a:solidFill>
              </a:rPr>
              <a:t>Facebook (@</a:t>
            </a:r>
            <a:r>
              <a:rPr lang="en-US" sz="2800" b="1" dirty="0" err="1">
                <a:solidFill>
                  <a:srgbClr val="229CD0"/>
                </a:solidFill>
              </a:rPr>
              <a:t>redfernlegal</a:t>
            </a:r>
            <a:r>
              <a:rPr lang="en-US" sz="2800" b="1" dirty="0">
                <a:solidFill>
                  <a:srgbClr val="229CD0"/>
                </a:solidFill>
              </a:rPr>
              <a:t>)</a:t>
            </a:r>
          </a:p>
          <a:p>
            <a:pPr marL="0" indent="0" algn="ctr">
              <a:buNone/>
            </a:pPr>
            <a:r>
              <a:rPr lang="en-US" sz="2800" b="1" dirty="0">
                <a:solidFill>
                  <a:srgbClr val="229CD0"/>
                </a:solidFill>
              </a:rPr>
              <a:t>Twitter (@RLC_CEO)</a:t>
            </a:r>
          </a:p>
          <a:p>
            <a:pPr marL="0" indent="0" algn="ctr">
              <a:buNone/>
            </a:pPr>
            <a:r>
              <a:rPr lang="en-US" sz="2800" b="1" dirty="0">
                <a:solidFill>
                  <a:srgbClr val="229CD0"/>
                </a:solidFill>
              </a:rPr>
              <a:t>Instagram (@</a:t>
            </a:r>
            <a:r>
              <a:rPr lang="en-US" sz="2800" b="1" dirty="0" err="1">
                <a:solidFill>
                  <a:srgbClr val="229CD0"/>
                </a:solidFill>
              </a:rPr>
              <a:t>teamRLC</a:t>
            </a:r>
            <a:r>
              <a:rPr lang="en-US" sz="2800" b="1" dirty="0">
                <a:solidFill>
                  <a:srgbClr val="229CD0"/>
                </a:solidFill>
              </a:rPr>
              <a:t>)</a:t>
            </a:r>
          </a:p>
        </p:txBody>
      </p:sp>
    </p:spTree>
    <p:extLst>
      <p:ext uri="{BB962C8B-B14F-4D97-AF65-F5344CB8AC3E}">
        <p14:creationId xmlns:p14="http://schemas.microsoft.com/office/powerpoint/2010/main" val="39852669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00063" y="444501"/>
            <a:ext cx="5443537" cy="2755900"/>
          </a:xfrm>
        </p:spPr>
        <p:txBody>
          <a:bodyPr/>
          <a:lstStyle/>
          <a:p>
            <a:r>
              <a:rPr lang="en-US" sz="5400">
                <a:cs typeface="Arial"/>
              </a:rPr>
              <a:t>Questions and further resources</a:t>
            </a:r>
          </a:p>
        </p:txBody>
      </p:sp>
      <p:sp>
        <p:nvSpPr>
          <p:cNvPr id="6" name="Text Placeholder 3"/>
          <p:cNvSpPr txBox="1">
            <a:spLocks/>
          </p:cNvSpPr>
          <p:nvPr/>
        </p:nvSpPr>
        <p:spPr>
          <a:xfrm>
            <a:off x="500063" y="3200401"/>
            <a:ext cx="6178928" cy="2395028"/>
          </a:xfrm>
          <a:prstGeom prst="rect">
            <a:avLst/>
          </a:prstGeom>
        </p:spPr>
        <p:txBody>
          <a:bodyPr anchor="t">
            <a:normAutofit/>
          </a:bodyP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r>
              <a:rPr lang="en-US" sz="2400">
                <a:solidFill>
                  <a:schemeClr val="bg1"/>
                </a:solidFill>
                <a:latin typeface="Avenir Book" panose="02000503020000020003" pitchFamily="2" charset="0"/>
                <a:cs typeface="Helvetica"/>
              </a:rPr>
              <a:t>Maria </a:t>
            </a:r>
            <a:r>
              <a:rPr lang="en-US" sz="2400" err="1">
                <a:solidFill>
                  <a:schemeClr val="bg1"/>
                </a:solidFill>
                <a:latin typeface="Avenir Book" panose="02000503020000020003" pitchFamily="2" charset="0"/>
                <a:cs typeface="Helvetica"/>
              </a:rPr>
              <a:t>Monastiriotis</a:t>
            </a:r>
            <a:br>
              <a:rPr lang="en-US" sz="2400">
                <a:solidFill>
                  <a:schemeClr val="bg1"/>
                </a:solidFill>
                <a:latin typeface="Avenir Book" panose="02000503020000020003" pitchFamily="2" charset="0"/>
                <a:cs typeface="Helvetica"/>
              </a:rPr>
            </a:br>
            <a:r>
              <a:rPr lang="en-US" sz="2400">
                <a:solidFill>
                  <a:schemeClr val="bg1"/>
                </a:solidFill>
                <a:latin typeface="Avenir Book" panose="02000503020000020003" pitchFamily="2" charset="0"/>
                <a:cs typeface="Helvetica"/>
              </a:rPr>
              <a:t>Accredited Family Law Specialist</a:t>
            </a:r>
            <a:br>
              <a:rPr lang="en-US" sz="2400">
                <a:solidFill>
                  <a:schemeClr val="bg1"/>
                </a:solidFill>
                <a:latin typeface="Avenir Book" panose="02000503020000020003" pitchFamily="2" charset="0"/>
                <a:cs typeface="Helvetica"/>
              </a:rPr>
            </a:br>
            <a:r>
              <a:rPr lang="en-US" sz="2400">
                <a:solidFill>
                  <a:schemeClr val="bg1"/>
                </a:solidFill>
                <a:latin typeface="Avenir Book" panose="02000503020000020003" pitchFamily="2" charset="0"/>
                <a:cs typeface="Helvetica"/>
              </a:rPr>
              <a:t>Financial Abuse Service NSW</a:t>
            </a:r>
            <a:endParaRPr lang="en-US" sz="2400">
              <a:solidFill>
                <a:schemeClr val="bg1"/>
              </a:solidFill>
              <a:latin typeface="Avenir Book" panose="02000503020000020003" pitchFamily="2" charset="0"/>
            </a:endParaRPr>
          </a:p>
          <a:p>
            <a:r>
              <a:rPr lang="en-US" sz="2400">
                <a:solidFill>
                  <a:schemeClr val="bg1"/>
                </a:solidFill>
                <a:latin typeface="Avenir Book" panose="02000503020000020003" pitchFamily="2" charset="0"/>
              </a:rPr>
              <a:t>Redfern Legal Centre</a:t>
            </a:r>
          </a:p>
          <a:p>
            <a:endParaRPr lang="en-US">
              <a:latin typeface="Avenir Book" panose="02000503020000020003" pitchFamily="2" charset="0"/>
            </a:endParaRPr>
          </a:p>
        </p:txBody>
      </p:sp>
      <p:sp>
        <p:nvSpPr>
          <p:cNvPr id="5" name="Text Placeholder 4"/>
          <p:cNvSpPr txBox="1">
            <a:spLocks/>
          </p:cNvSpPr>
          <p:nvPr/>
        </p:nvSpPr>
        <p:spPr>
          <a:xfrm>
            <a:off x="150813" y="5306856"/>
            <a:ext cx="11934825" cy="1342417"/>
          </a:xfrm>
          <a:prstGeom prst="rect">
            <a:avLst/>
          </a:prstGeom>
          <a:solidFill>
            <a:schemeClr val="bg1"/>
          </a:solidFill>
        </p:spPr>
        <p:txBody>
          <a:bodyP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r>
              <a:rPr lang="en-US" sz="3200" dirty="0"/>
              <a:t>RESOURCES: </a:t>
            </a:r>
            <a:r>
              <a:rPr lang="en-US" sz="3200" dirty="0">
                <a:hlinkClick r:id="rId3"/>
              </a:rPr>
              <a:t>www.rlc.org.au/training/resources/financial-abuse</a:t>
            </a:r>
            <a:endParaRPr lang="en-US" sz="3200" dirty="0"/>
          </a:p>
          <a:p>
            <a:r>
              <a:rPr lang="en-US" sz="3200" dirty="0">
                <a:hlinkClick r:id="rId4"/>
              </a:rPr>
              <a:t>https://earg.org.au/resources-for-community-workers/</a:t>
            </a:r>
            <a:r>
              <a:rPr lang="en-US" sz="3200" dirty="0"/>
              <a:t> </a:t>
            </a:r>
          </a:p>
        </p:txBody>
      </p:sp>
    </p:spTree>
    <p:extLst>
      <p:ext uri="{BB962C8B-B14F-4D97-AF65-F5344CB8AC3E}">
        <p14:creationId xmlns:p14="http://schemas.microsoft.com/office/powerpoint/2010/main" val="14647063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a:stretch>
            <a:fillRect/>
          </a:stretch>
        </p:blipFill>
        <p:spPr/>
      </p:pic>
      <p:sp>
        <p:nvSpPr>
          <p:cNvPr id="3" name="Title 2"/>
          <p:cNvSpPr>
            <a:spLocks noGrp="1"/>
          </p:cNvSpPr>
          <p:nvPr>
            <p:ph type="title"/>
          </p:nvPr>
        </p:nvSpPr>
        <p:spPr/>
        <p:txBody>
          <a:bodyPr>
            <a:normAutofit/>
          </a:bodyPr>
          <a:lstStyle/>
          <a:p>
            <a:r>
              <a:rPr lang="en-US" sz="4000" b="1" dirty="0">
                <a:latin typeface="Helvetica" pitchFamily="2" charset="0"/>
                <a:cs typeface="Arial"/>
              </a:rPr>
              <a:t>Before You Go</a:t>
            </a:r>
          </a:p>
        </p:txBody>
      </p:sp>
      <p:sp>
        <p:nvSpPr>
          <p:cNvPr id="5" name="TextBox 4"/>
          <p:cNvSpPr txBox="1"/>
          <p:nvPr/>
        </p:nvSpPr>
        <p:spPr>
          <a:xfrm>
            <a:off x="935301" y="2005262"/>
            <a:ext cx="10296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Your feedback helps us improve our training.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Please stay with us for another 30 seconds</a:t>
            </a:r>
            <a:r>
              <a:rPr kumimoji="0" lang="is-IS" sz="36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a:t>
            </a:r>
            <a:endParaRPr kumimoji="0" lang="en-US" sz="3600" u="none" strike="noStrike" kern="1200" cap="none" spc="0" normalizeH="0" baseline="0" noProof="0" dirty="0">
              <a:ln>
                <a:noFill/>
              </a:ln>
              <a:solidFill>
                <a:srgbClr val="303030"/>
              </a:solidFill>
              <a:effectLst/>
              <a:uLnTx/>
              <a:uFillTx/>
              <a:latin typeface="Helvetica" pitchFamily="2" charset="0"/>
              <a:ea typeface="Helvetica" charset="0"/>
              <a:cs typeface="Helvetica" charset="0"/>
            </a:endParaRPr>
          </a:p>
        </p:txBody>
      </p:sp>
      <p:sp>
        <p:nvSpPr>
          <p:cNvPr id="6" name="TextBox 5"/>
          <p:cNvSpPr txBox="1"/>
          <p:nvPr/>
        </p:nvSpPr>
        <p:spPr>
          <a:xfrm>
            <a:off x="5121205" y="3587806"/>
            <a:ext cx="5248960" cy="1868023"/>
          </a:xfrm>
          <a:prstGeom prst="rect">
            <a:avLst/>
          </a:prstGeom>
          <a:noFill/>
        </p:spPr>
        <p:txBody>
          <a:bodyPr wrap="square" rtlCol="0" anchor="ctr"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Training: </a:t>
            </a:r>
            <a:br>
              <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br>
            <a:r>
              <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hlinkClick r:id="rId4"/>
              </a:rPr>
              <a:t>rlc.org.au/what-we-do/training</a:t>
            </a:r>
            <a:endPar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Enquiries: Nick Manning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hlinkClick r:id="rId5"/>
              </a:rPr>
              <a:t>education@rlc.org.au</a:t>
            </a:r>
            <a:endPar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endParaRPr>
          </a:p>
        </p:txBody>
      </p:sp>
      <p:sp>
        <p:nvSpPr>
          <p:cNvPr id="7" name="TextBox 6"/>
          <p:cNvSpPr txBox="1"/>
          <p:nvPr/>
        </p:nvSpPr>
        <p:spPr>
          <a:xfrm>
            <a:off x="935301" y="5838046"/>
            <a:ext cx="10296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This webinar is a guide to the law in Australia. It is not a substitute for legal advice. If you have a legal problem, seek legal advice from a legal </a:t>
            </a:r>
            <a:r>
              <a:rPr kumimoji="0" lang="en-US" sz="2000" u="none" strike="noStrike" kern="1200" cap="none" spc="0" normalizeH="0" baseline="0" noProof="0" dirty="0" err="1">
                <a:ln>
                  <a:noFill/>
                </a:ln>
                <a:solidFill>
                  <a:srgbClr val="303030"/>
                </a:solidFill>
                <a:effectLst/>
                <a:uLnTx/>
                <a:uFillTx/>
                <a:latin typeface="Helvetica" pitchFamily="2" charset="0"/>
                <a:ea typeface="Helvetica" charset="0"/>
                <a:cs typeface="Helvetica" charset="0"/>
              </a:rPr>
              <a:t>centre</a:t>
            </a:r>
            <a:r>
              <a:rPr kumimoji="0" lang="en-US" sz="20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 or Legal Aid. </a:t>
            </a:r>
          </a:p>
        </p:txBody>
      </p:sp>
    </p:spTree>
    <p:extLst>
      <p:ext uri="{BB962C8B-B14F-4D97-AF65-F5344CB8AC3E}">
        <p14:creationId xmlns:p14="http://schemas.microsoft.com/office/powerpoint/2010/main" val="37819561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3862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CDB36-27F4-A74A-A32C-80182C4A846C}"/>
              </a:ext>
            </a:extLst>
          </p:cNvPr>
          <p:cNvSpPr>
            <a:spLocks noGrp="1"/>
          </p:cNvSpPr>
          <p:nvPr>
            <p:ph type="title"/>
          </p:nvPr>
        </p:nvSpPr>
        <p:spPr>
          <a:xfrm>
            <a:off x="316357" y="631033"/>
            <a:ext cx="11408408" cy="1421051"/>
          </a:xfrm>
        </p:spPr>
        <p:txBody>
          <a:bodyPr>
            <a:noAutofit/>
          </a:bodyPr>
          <a:lstStyle/>
          <a:p>
            <a:r>
              <a:rPr lang="en-US" sz="4000" dirty="0"/>
              <a:t>Financial abuse behaviours relating to children and child support</a:t>
            </a:r>
          </a:p>
        </p:txBody>
      </p:sp>
      <p:sp>
        <p:nvSpPr>
          <p:cNvPr id="3" name="Text Placeholder 2">
            <a:extLst>
              <a:ext uri="{FF2B5EF4-FFF2-40B4-BE49-F238E27FC236}">
                <a16:creationId xmlns:a16="http://schemas.microsoft.com/office/drawing/2014/main" id="{996FEA4D-742E-724B-A4D2-293BA6E0A7AE}"/>
              </a:ext>
            </a:extLst>
          </p:cNvPr>
          <p:cNvSpPr>
            <a:spLocks noGrp="1"/>
          </p:cNvSpPr>
          <p:nvPr>
            <p:ph type="body" sz="quarter" idx="13"/>
          </p:nvPr>
        </p:nvSpPr>
        <p:spPr>
          <a:xfrm>
            <a:off x="1041400" y="2052083"/>
            <a:ext cx="9976220" cy="4391247"/>
          </a:xfrm>
        </p:spPr>
        <p:txBody>
          <a:bodyPr>
            <a:noAutofit/>
          </a:bodyPr>
          <a:lstStyle/>
          <a:p>
            <a:pPr marL="457200" indent="-457200">
              <a:buFont typeface="Arial" panose="020B0604020202020204" pitchFamily="34" charset="0"/>
              <a:buChar char="•"/>
            </a:pPr>
            <a:r>
              <a:rPr lang="en-US" sz="2000" dirty="0">
                <a:latin typeface="Helvetica"/>
                <a:cs typeface="Helvetica"/>
              </a:rPr>
              <a:t>Denying access to money to pay for the financial needs of the children</a:t>
            </a:r>
          </a:p>
          <a:p>
            <a:pPr marL="457200" indent="-457200">
              <a:buFont typeface="Arial" panose="020B0604020202020204" pitchFamily="34" charset="0"/>
              <a:buChar char="•"/>
            </a:pPr>
            <a:r>
              <a:rPr lang="en-US" sz="2000" dirty="0">
                <a:latin typeface="Helvetica"/>
                <a:cs typeface="Helvetica"/>
              </a:rPr>
              <a:t>Denying access to a motor vehicle</a:t>
            </a:r>
          </a:p>
          <a:p>
            <a:pPr marL="457200" indent="-457200">
              <a:buFont typeface="Arial" panose="020B0604020202020204" pitchFamily="34" charset="0"/>
              <a:buChar char="•"/>
            </a:pPr>
            <a:r>
              <a:rPr lang="en-US" sz="2000" dirty="0">
                <a:latin typeface="Helvetica"/>
                <a:cs typeface="Helvetica"/>
              </a:rPr>
              <a:t>Partner placing school fees in person’s name</a:t>
            </a:r>
          </a:p>
          <a:p>
            <a:pPr marL="457200" indent="-457200">
              <a:buFont typeface="Arial" panose="020B0604020202020204" pitchFamily="34" charset="0"/>
              <a:buChar char="•"/>
            </a:pPr>
            <a:r>
              <a:rPr lang="en-US" sz="2000" dirty="0">
                <a:latin typeface="Helvetica"/>
                <a:cs typeface="Helvetica"/>
              </a:rPr>
              <a:t>Partner threatening “custody” because they are the stronger financial party </a:t>
            </a:r>
          </a:p>
          <a:p>
            <a:pPr marL="457200" indent="-457200">
              <a:buFont typeface="Arial" panose="020B0604020202020204" pitchFamily="34" charset="0"/>
              <a:buChar char="•"/>
            </a:pPr>
            <a:r>
              <a:rPr lang="en-US" sz="2000" dirty="0">
                <a:latin typeface="Helvetica"/>
                <a:cs typeface="Helvetica"/>
              </a:rPr>
              <a:t>Partner changing employment or using business to reduce income to avoid child support liability</a:t>
            </a:r>
          </a:p>
        </p:txBody>
      </p:sp>
    </p:spTree>
    <p:extLst>
      <p:ext uri="{BB962C8B-B14F-4D97-AF65-F5344CB8AC3E}">
        <p14:creationId xmlns:p14="http://schemas.microsoft.com/office/powerpoint/2010/main" val="899032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FD4BA-B42C-9136-F945-C36EF7425081}"/>
              </a:ext>
            </a:extLst>
          </p:cNvPr>
          <p:cNvSpPr>
            <a:spLocks noGrp="1"/>
          </p:cNvSpPr>
          <p:nvPr>
            <p:ph type="title"/>
          </p:nvPr>
        </p:nvSpPr>
        <p:spPr/>
        <p:txBody>
          <a:bodyPr>
            <a:normAutofit/>
          </a:bodyPr>
          <a:lstStyle/>
          <a:p>
            <a:r>
              <a:rPr lang="en-US" sz="4000" dirty="0"/>
              <a:t>Financial abuse behaviours #2</a:t>
            </a:r>
            <a:endParaRPr lang="en-AU" sz="4000" dirty="0"/>
          </a:p>
        </p:txBody>
      </p:sp>
      <p:sp>
        <p:nvSpPr>
          <p:cNvPr id="3" name="Text Placeholder 2">
            <a:extLst>
              <a:ext uri="{FF2B5EF4-FFF2-40B4-BE49-F238E27FC236}">
                <a16:creationId xmlns:a16="http://schemas.microsoft.com/office/drawing/2014/main" id="{66749EBC-1344-51F3-D855-9898B45EB753}"/>
              </a:ext>
            </a:extLst>
          </p:cNvPr>
          <p:cNvSpPr>
            <a:spLocks noGrp="1"/>
          </p:cNvSpPr>
          <p:nvPr>
            <p:ph type="body" sz="quarter" idx="13"/>
          </p:nvPr>
        </p:nvSpPr>
        <p:spPr/>
        <p:txBody>
          <a:bodyPr>
            <a:normAutofit/>
          </a:bodyPr>
          <a:lstStyle/>
          <a:p>
            <a:pPr marL="457200" indent="-457200">
              <a:buFont typeface="Arial" panose="020B0604020202020204" pitchFamily="34" charset="0"/>
              <a:buChar char="•"/>
            </a:pPr>
            <a:r>
              <a:rPr lang="en-US" sz="2000" dirty="0">
                <a:latin typeface="Helvetica"/>
                <a:cs typeface="Helvetica"/>
              </a:rPr>
              <a:t>Partner selling or threatening to sell children’s belongings, including toys, furniture, computer, iPad and other devices needed for school (the reverse is buying the affection of the children).</a:t>
            </a:r>
          </a:p>
          <a:p>
            <a:pPr marL="457200" indent="-457200">
              <a:buFont typeface="Arial" panose="020B0604020202020204" pitchFamily="34" charset="0"/>
              <a:buChar char="•"/>
            </a:pPr>
            <a:r>
              <a:rPr lang="en-US" sz="2000" dirty="0"/>
              <a:t>Partner refusing access to health insurance</a:t>
            </a:r>
          </a:p>
          <a:p>
            <a:pPr marL="457200" indent="-457200">
              <a:buFont typeface="Arial" panose="020B0604020202020204" pitchFamily="34" charset="0"/>
              <a:buChar char="•"/>
            </a:pPr>
            <a:r>
              <a:rPr lang="en-US" sz="2000" dirty="0">
                <a:latin typeface="Helvetica"/>
                <a:cs typeface="Helvetica"/>
              </a:rPr>
              <a:t>Partner cutting access to Foxtel, Netflix, internet</a:t>
            </a:r>
          </a:p>
          <a:p>
            <a:pPr marL="457200" indent="-457200">
              <a:buFont typeface="Arial" panose="020B0604020202020204" pitchFamily="34" charset="0"/>
              <a:buChar char="•"/>
            </a:pPr>
            <a:r>
              <a:rPr lang="en-US" sz="2000" dirty="0">
                <a:latin typeface="Helvetica"/>
                <a:cs typeface="Helvetica"/>
              </a:rPr>
              <a:t>Partner cutting off any services that benefit the children in an attempt to control person</a:t>
            </a:r>
          </a:p>
          <a:p>
            <a:pPr marL="457200" indent="-457200">
              <a:buFont typeface="Arial" panose="020B0604020202020204" pitchFamily="34" charset="0"/>
              <a:buChar char="•"/>
            </a:pPr>
            <a:endParaRPr lang="en-AU" sz="1600" dirty="0"/>
          </a:p>
        </p:txBody>
      </p:sp>
    </p:spTree>
    <p:extLst>
      <p:ext uri="{BB962C8B-B14F-4D97-AF65-F5344CB8AC3E}">
        <p14:creationId xmlns:p14="http://schemas.microsoft.com/office/powerpoint/2010/main" val="960956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FD4BA-B42C-9136-F945-C36EF7425081}"/>
              </a:ext>
            </a:extLst>
          </p:cNvPr>
          <p:cNvSpPr>
            <a:spLocks noGrp="1"/>
          </p:cNvSpPr>
          <p:nvPr>
            <p:ph type="title"/>
          </p:nvPr>
        </p:nvSpPr>
        <p:spPr/>
        <p:txBody>
          <a:bodyPr>
            <a:normAutofit/>
          </a:bodyPr>
          <a:lstStyle/>
          <a:p>
            <a:r>
              <a:rPr lang="en-US" sz="4000" dirty="0"/>
              <a:t>Financial abuse behaviours #3</a:t>
            </a:r>
            <a:endParaRPr lang="en-AU" sz="4000" dirty="0"/>
          </a:p>
        </p:txBody>
      </p:sp>
      <p:sp>
        <p:nvSpPr>
          <p:cNvPr id="3" name="Text Placeholder 2">
            <a:extLst>
              <a:ext uri="{FF2B5EF4-FFF2-40B4-BE49-F238E27FC236}">
                <a16:creationId xmlns:a16="http://schemas.microsoft.com/office/drawing/2014/main" id="{66749EBC-1344-51F3-D855-9898B45EB753}"/>
              </a:ext>
            </a:extLst>
          </p:cNvPr>
          <p:cNvSpPr>
            <a:spLocks noGrp="1"/>
          </p:cNvSpPr>
          <p:nvPr>
            <p:ph type="body" sz="quarter" idx="13"/>
          </p:nvPr>
        </p:nvSpPr>
        <p:spPr/>
        <p:txBody>
          <a:bodyPr>
            <a:normAutofit/>
          </a:bodyPr>
          <a:lstStyle/>
          <a:p>
            <a:pPr marL="457200" indent="-457200">
              <a:buFont typeface="Arial" panose="020B0604020202020204" pitchFamily="34" charset="0"/>
              <a:buChar char="•"/>
            </a:pPr>
            <a:r>
              <a:rPr lang="en-US" sz="2000" dirty="0">
                <a:latin typeface="Helvetica"/>
                <a:cs typeface="Helvetica"/>
              </a:rPr>
              <a:t>Partner placing pressure on person to contribute to mortgage even though person has left the home with the children</a:t>
            </a:r>
          </a:p>
          <a:p>
            <a:pPr marL="457200" indent="-457200">
              <a:buFont typeface="Arial" panose="020B0604020202020204" pitchFamily="34" charset="0"/>
              <a:buChar char="•"/>
            </a:pPr>
            <a:r>
              <a:rPr lang="en-US" sz="2000" dirty="0">
                <a:latin typeface="Helvetica"/>
                <a:cs typeface="Helvetica"/>
              </a:rPr>
              <a:t>Partner interrogating children about money or blaming person for their financial position</a:t>
            </a:r>
          </a:p>
          <a:p>
            <a:pPr marL="457200" indent="-457200">
              <a:buFont typeface="Arial" panose="020B0604020202020204" pitchFamily="34" charset="0"/>
              <a:buChar char="•"/>
            </a:pPr>
            <a:r>
              <a:rPr lang="en-US" sz="2000" dirty="0">
                <a:latin typeface="Helvetica"/>
                <a:cs typeface="Helvetica"/>
              </a:rPr>
              <a:t>Destroying or damaging children’s property</a:t>
            </a:r>
          </a:p>
          <a:p>
            <a:pPr marL="457200" indent="-457200">
              <a:buFont typeface="Arial" panose="020B0604020202020204" pitchFamily="34" charset="0"/>
              <a:buChar char="•"/>
            </a:pPr>
            <a:r>
              <a:rPr lang="en-US" sz="2000" dirty="0">
                <a:latin typeface="Helvetica"/>
                <a:cs typeface="Helvetica"/>
              </a:rPr>
              <a:t>Partner failing to lodge taxation returns so lower income is used for child support assessment</a:t>
            </a:r>
          </a:p>
          <a:p>
            <a:pPr marL="457200" indent="-457200">
              <a:buFont typeface="Arial" panose="020B0604020202020204" pitchFamily="34" charset="0"/>
              <a:buChar char="•"/>
            </a:pPr>
            <a:endParaRPr lang="en-AU" sz="1600" dirty="0"/>
          </a:p>
        </p:txBody>
      </p:sp>
    </p:spTree>
    <p:extLst>
      <p:ext uri="{BB962C8B-B14F-4D97-AF65-F5344CB8AC3E}">
        <p14:creationId xmlns:p14="http://schemas.microsoft.com/office/powerpoint/2010/main" val="1447573445"/>
      </p:ext>
    </p:extLst>
  </p:cSld>
  <p:clrMapOvr>
    <a:masterClrMapping/>
  </p:clrMapOvr>
</p:sld>
</file>

<file path=ppt/theme/theme1.xml><?xml version="1.0" encoding="utf-8"?>
<a:theme xmlns:a="http://schemas.openxmlformats.org/drawingml/2006/main" name="University of Melbourne">
  <a:themeElements>
    <a:clrScheme name="Custom 1">
      <a:dk1>
        <a:srgbClr val="303030"/>
      </a:dk1>
      <a:lt1>
        <a:srgbClr val="FFFFFF"/>
      </a:lt1>
      <a:dk2>
        <a:srgbClr val="229CD0"/>
      </a:dk2>
      <a:lt2>
        <a:srgbClr val="FFFFFF"/>
      </a:lt2>
      <a:accent1>
        <a:srgbClr val="094183"/>
      </a:accent1>
      <a:accent2>
        <a:srgbClr val="4597AD"/>
      </a:accent2>
      <a:accent3>
        <a:srgbClr val="FF9200"/>
      </a:accent3>
      <a:accent4>
        <a:srgbClr val="5D7FBE"/>
      </a:accent4>
      <a:accent5>
        <a:srgbClr val="DDAD6A"/>
      </a:accent5>
      <a:accent6>
        <a:srgbClr val="D1694C"/>
      </a:accent6>
      <a:hlink>
        <a:srgbClr val="229CD0"/>
      </a:hlink>
      <a:folHlink>
        <a:srgbClr val="229CD0"/>
      </a:folHlink>
    </a:clrScheme>
    <a:fontScheme name="University of Melbourne">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M PowerPoint template 16x9" id="{E4E72F1A-F900-4F24-AF10-CEAA15258909}" vid="{98FA2EAE-BBE2-4046-9DB6-4706523E00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0DC79560B79494897DBDEDB52D7DFB1" ma:contentTypeVersion="14" ma:contentTypeDescription="Create a new document." ma:contentTypeScope="" ma:versionID="606ecf9540cd3ae07c665add7a818404">
  <xsd:schema xmlns:xsd="http://www.w3.org/2001/XMLSchema" xmlns:xs="http://www.w3.org/2001/XMLSchema" xmlns:p="http://schemas.microsoft.com/office/2006/metadata/properties" xmlns:ns3="0cd092a4-c1ff-4b21-b65e-d731d3081f7e" xmlns:ns4="28e72f65-4761-4dd1-bf30-02eb3763cc2f" targetNamespace="http://schemas.microsoft.com/office/2006/metadata/properties" ma:root="true" ma:fieldsID="3124e143b77c8ea87a353228a613d092" ns3:_="" ns4:_="">
    <xsd:import namespace="0cd092a4-c1ff-4b21-b65e-d731d3081f7e"/>
    <xsd:import namespace="28e72f65-4761-4dd1-bf30-02eb3763cc2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d092a4-c1ff-4b21-b65e-d731d3081f7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e72f65-4761-4dd1-bf30-02eb3763cc2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C1E69C-1B78-4E73-86AE-E06BEB988B5B}">
  <ds:schemaRefs>
    <ds:schemaRef ds:uri="0cd092a4-c1ff-4b21-b65e-d731d3081f7e"/>
    <ds:schemaRef ds:uri="http://purl.org/dc/elements/1.1/"/>
    <ds:schemaRef ds:uri="http://www.w3.org/XML/1998/namespace"/>
    <ds:schemaRef ds:uri="http://schemas.microsoft.com/office/infopath/2007/PartnerControls"/>
    <ds:schemaRef ds:uri="28e72f65-4761-4dd1-bf30-02eb3763cc2f"/>
    <ds:schemaRef ds:uri="http://schemas.microsoft.com/office/2006/documentManagement/types"/>
    <ds:schemaRef ds:uri="http://schemas.microsoft.com/office/2006/metadata/properties"/>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BBC6857F-894B-4D46-BEFD-47E559D758E5}">
  <ds:schemaRefs>
    <ds:schemaRef ds:uri="http://schemas.microsoft.com/sharepoint/v3/contenttype/forms"/>
  </ds:schemaRefs>
</ds:datastoreItem>
</file>

<file path=customXml/itemProps3.xml><?xml version="1.0" encoding="utf-8"?>
<ds:datastoreItem xmlns:ds="http://schemas.openxmlformats.org/officeDocument/2006/customXml" ds:itemID="{4FB394F0-8717-4E19-93FB-907EAED5AA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d092a4-c1ff-4b21-b65e-d731d3081f7e"/>
    <ds:schemaRef ds:uri="28e72f65-4761-4dd1-bf30-02eb3763cc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University of Melbourne</Template>
  <TotalTime>6578</TotalTime>
  <Words>3441</Words>
  <Application>Microsoft Macintosh PowerPoint</Application>
  <PresentationFormat>Widescreen</PresentationFormat>
  <Paragraphs>379</Paragraphs>
  <Slides>65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Avenir Book</vt:lpstr>
      <vt:lpstr>Calibri</vt:lpstr>
      <vt:lpstr>Courier New</vt:lpstr>
      <vt:lpstr>Helvetica</vt:lpstr>
      <vt:lpstr>Roboto</vt:lpstr>
      <vt:lpstr>Symbol</vt:lpstr>
      <vt:lpstr>University of Melbourne</vt:lpstr>
      <vt:lpstr>PowerPoint Presentation</vt:lpstr>
      <vt:lpstr>PowerPoint Presentation</vt:lpstr>
      <vt:lpstr>Outline</vt:lpstr>
      <vt:lpstr>PowerPoint Presentation</vt:lpstr>
      <vt:lpstr>What is financial abuse?</vt:lpstr>
      <vt:lpstr>Common behaviours</vt:lpstr>
      <vt:lpstr>Financial abuse behaviours relating to children and child support</vt:lpstr>
      <vt:lpstr>Financial abuse behaviours #2</vt:lpstr>
      <vt:lpstr>Financial abuse behaviours #3</vt:lpstr>
      <vt:lpstr>How prevalent is it in Australia?</vt:lpstr>
      <vt:lpstr>Financial abuse continues after separation, creating financial and legal difficulties which impact the person  and their children.</vt:lpstr>
      <vt:lpstr>PowerPoint Presentation</vt:lpstr>
      <vt:lpstr>Informed Decisions</vt:lpstr>
      <vt:lpstr>Common financial abuse issues</vt:lpstr>
      <vt:lpstr>Credit, debt &amp; consumer law  pathways</vt:lpstr>
      <vt:lpstr>Potential outcomes</vt:lpstr>
      <vt:lpstr>Who can help</vt:lpstr>
      <vt:lpstr>PowerPoint Presentation</vt:lpstr>
      <vt:lpstr>Definition of Family Violence</vt:lpstr>
      <vt:lpstr>Section 4AB</vt:lpstr>
      <vt:lpstr>PowerPoint Presentation</vt:lpstr>
      <vt:lpstr>PowerPoint Presentation</vt:lpstr>
      <vt:lpstr>Avenues to obtain Child Support</vt:lpstr>
      <vt:lpstr>PowerPoint Presentation</vt:lpstr>
      <vt:lpstr>Child Support Assessment</vt:lpstr>
      <vt:lpstr>PowerPoint Presentation</vt:lpstr>
      <vt:lpstr>Changes relating to the child</vt:lpstr>
      <vt:lpstr>Jurisdiction</vt:lpstr>
      <vt:lpstr>Changes relating to care</vt:lpstr>
      <vt:lpstr>Changes relating to parents</vt:lpstr>
      <vt:lpstr>Other reasons</vt:lpstr>
      <vt:lpstr>PowerPoint Presentation</vt:lpstr>
      <vt:lpstr>Child Support remedies:  10 grounds for a change of assessment  </vt:lpstr>
      <vt:lpstr>Child Support remedies:  10 grounds for a change of assessment (cont.)</vt:lpstr>
      <vt:lpstr>Review of Child Support Decisions</vt:lpstr>
      <vt:lpstr>PowerPoint Presentation</vt:lpstr>
      <vt:lpstr>Objects</vt:lpstr>
      <vt:lpstr>Who can apply?</vt:lpstr>
      <vt:lpstr>Obligations of  step-parents</vt:lpstr>
      <vt:lpstr>Section 66M</vt:lpstr>
      <vt:lpstr>Adult Child Maintenance Section 66L</vt:lpstr>
      <vt:lpstr>PowerPoint Presentation</vt:lpstr>
      <vt:lpstr>Child Support Registrar</vt:lpstr>
      <vt:lpstr>Orders that can be made by a court</vt:lpstr>
      <vt:lpstr>Stay of Orders</vt:lpstr>
      <vt:lpstr>Child Support Departure Order</vt:lpstr>
      <vt:lpstr>Grounds for a Child Support Departure Order</vt:lpstr>
      <vt:lpstr>Urgent Child Maintenance</vt:lpstr>
      <vt:lpstr>Enforcement</vt:lpstr>
      <vt:lpstr>PowerPoint Presentation</vt:lpstr>
      <vt:lpstr>Limited Child Support Agreement</vt:lpstr>
      <vt:lpstr>Binding Child Support Agreement</vt:lpstr>
      <vt:lpstr>Bankruptcy</vt:lpstr>
      <vt:lpstr>PowerPoint Presentation</vt:lpstr>
      <vt:lpstr>Redfern Legal Centre</vt:lpstr>
      <vt:lpstr>FINANCIAL ABUSE SERVICE NSW</vt:lpstr>
      <vt:lpstr>Structure</vt:lpstr>
      <vt:lpstr>How we assist</vt:lpstr>
      <vt:lpstr>Fact Sheets</vt:lpstr>
      <vt:lpstr>How to contact the  Financial Abuse Service NSW</vt:lpstr>
      <vt:lpstr>When we can’t assist</vt:lpstr>
      <vt:lpstr>Learn more about our work</vt:lpstr>
      <vt:lpstr>PowerPoint Presentation</vt:lpstr>
      <vt:lpstr>Before You Go</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RLC</dc:creator>
  <cp:lastModifiedBy>Microsoft Office User</cp:lastModifiedBy>
  <cp:revision>370</cp:revision>
  <dcterms:created xsi:type="dcterms:W3CDTF">2018-04-17T12:20:22Z</dcterms:created>
  <dcterms:modified xsi:type="dcterms:W3CDTF">2023-03-28T22:43:29Z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0x01010000DC79560B79494897DBDEDB52D7DFB1</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TaxKeyword">
    <vt:lpwstr/>
  </property>
  <property fmtid="{D5CDD505-2E9C-101B-9397-08002B2CF9AE}" pid="9" name="FunctionOrProject">
    <vt:lpwstr>340;#CLE, Capacity Building, Presentations|87feb7bb-97b7-4b56-a85f-e80e1c14ca29</vt:lpwstr>
  </property>
  <property fmtid="{D5CDD505-2E9C-101B-9397-08002B2CF9AE}" pid="10" name="Level5">
    <vt:lpwstr/>
  </property>
  <property fmtid="{D5CDD505-2E9C-101B-9397-08002B2CF9AE}" pid="11" name="Year">
    <vt:lpwstr>3;#2021|5eddbea2-8508-44c8-afae-e14e90b69519</vt:lpwstr>
  </property>
  <property fmtid="{D5CDD505-2E9C-101B-9397-08002B2CF9AE}" pid="12" name="Area">
    <vt:lpwstr>321;#Financial Abuse|8606a188-4b50-4866-9f5a-9ae10734966f</vt:lpwstr>
  </property>
</Properties>
</file>