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48"/>
  </p:notesMasterIdLst>
  <p:handoutMasterIdLst>
    <p:handoutMasterId r:id="rId49"/>
  </p:handoutMasterIdLst>
  <p:sldIdLst>
    <p:sldId id="292" r:id="rId5"/>
    <p:sldId id="295" r:id="rId6"/>
    <p:sldId id="442" r:id="rId7"/>
    <p:sldId id="824" r:id="rId8"/>
    <p:sldId id="312" r:id="rId9"/>
    <p:sldId id="473" r:id="rId10"/>
    <p:sldId id="851" r:id="rId11"/>
    <p:sldId id="470" r:id="rId12"/>
    <p:sldId id="792" r:id="rId13"/>
    <p:sldId id="825" r:id="rId14"/>
    <p:sldId id="826" r:id="rId15"/>
    <p:sldId id="827" r:id="rId16"/>
    <p:sldId id="619" r:id="rId17"/>
    <p:sldId id="797" r:id="rId18"/>
    <p:sldId id="796" r:id="rId19"/>
    <p:sldId id="795" r:id="rId20"/>
    <p:sldId id="852" r:id="rId21"/>
    <p:sldId id="798" r:id="rId22"/>
    <p:sldId id="799" r:id="rId23"/>
    <p:sldId id="853" r:id="rId24"/>
    <p:sldId id="806" r:id="rId25"/>
    <p:sldId id="800" r:id="rId26"/>
    <p:sldId id="801" r:id="rId27"/>
    <p:sldId id="802" r:id="rId28"/>
    <p:sldId id="803" r:id="rId29"/>
    <p:sldId id="810" r:id="rId30"/>
    <p:sldId id="828" r:id="rId31"/>
    <p:sldId id="805" r:id="rId32"/>
    <p:sldId id="854" r:id="rId33"/>
    <p:sldId id="808" r:id="rId34"/>
    <p:sldId id="809" r:id="rId35"/>
    <p:sldId id="807" r:id="rId36"/>
    <p:sldId id="850" r:id="rId37"/>
    <p:sldId id="846" r:id="rId38"/>
    <p:sldId id="794" r:id="rId39"/>
    <p:sldId id="604" r:id="rId40"/>
    <p:sldId id="466" r:id="rId41"/>
    <p:sldId id="755" r:id="rId42"/>
    <p:sldId id="842" r:id="rId43"/>
    <p:sldId id="615" r:id="rId44"/>
    <p:sldId id="847" r:id="rId45"/>
    <p:sldId id="362" r:id="rId46"/>
    <p:sldId id="36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3" autoAdjust="0"/>
    <p:restoredTop sz="54545" autoAdjust="0"/>
  </p:normalViewPr>
  <p:slideViewPr>
    <p:cSldViewPr snapToGrid="0">
      <p:cViewPr varScale="1">
        <p:scale>
          <a:sx n="120" d="100"/>
          <a:sy n="120" d="100"/>
        </p:scale>
        <p:origin x="2384"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4603D-FF11-404B-8D8A-7BF0B5A61CF8}"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AU"/>
        </a:p>
      </dgm:t>
    </dgm:pt>
    <dgm:pt modelId="{94CE2456-2AD7-4818-89DA-6A7FBCCB62F1}">
      <dgm:prSet/>
      <dgm:spPr/>
      <dgm:t>
        <a:bodyPr/>
        <a:lstStyle/>
        <a:p>
          <a:r>
            <a:rPr lang="en-US" b="0" i="0"/>
            <a:t>Informal arrangement</a:t>
          </a:r>
          <a:endParaRPr lang="en-AU"/>
        </a:p>
      </dgm:t>
    </dgm:pt>
    <dgm:pt modelId="{201C8190-553A-4451-A276-83B206F93FA7}" type="parTrans" cxnId="{3B13C6E6-B3F6-4133-BCF0-0F2AE2077182}">
      <dgm:prSet/>
      <dgm:spPr/>
      <dgm:t>
        <a:bodyPr/>
        <a:lstStyle/>
        <a:p>
          <a:endParaRPr lang="en-AU"/>
        </a:p>
      </dgm:t>
    </dgm:pt>
    <dgm:pt modelId="{2E2772D3-D143-4253-955D-01822D11748D}" type="sibTrans" cxnId="{3B13C6E6-B3F6-4133-BCF0-0F2AE2077182}">
      <dgm:prSet/>
      <dgm:spPr/>
      <dgm:t>
        <a:bodyPr/>
        <a:lstStyle/>
        <a:p>
          <a:endParaRPr lang="en-AU"/>
        </a:p>
      </dgm:t>
    </dgm:pt>
    <dgm:pt modelId="{5B00F61B-568C-4B91-9C96-873EFC0A9F5E}">
      <dgm:prSet/>
      <dgm:spPr/>
      <dgm:t>
        <a:bodyPr/>
        <a:lstStyle/>
        <a:p>
          <a:r>
            <a:rPr lang="en-US" b="0" i="0"/>
            <a:t>Child Support Assessment</a:t>
          </a:r>
          <a:endParaRPr lang="en-AU"/>
        </a:p>
      </dgm:t>
    </dgm:pt>
    <dgm:pt modelId="{CD8A2D43-8904-477E-98F7-4A269DD75F70}" type="parTrans" cxnId="{4B5821DD-C708-47D4-B97B-05E0005B6002}">
      <dgm:prSet/>
      <dgm:spPr/>
      <dgm:t>
        <a:bodyPr/>
        <a:lstStyle/>
        <a:p>
          <a:endParaRPr lang="en-AU"/>
        </a:p>
      </dgm:t>
    </dgm:pt>
    <dgm:pt modelId="{D99ABC47-896E-41BF-BD20-A943FBBF151A}" type="sibTrans" cxnId="{4B5821DD-C708-47D4-B97B-05E0005B6002}">
      <dgm:prSet/>
      <dgm:spPr/>
      <dgm:t>
        <a:bodyPr/>
        <a:lstStyle/>
        <a:p>
          <a:endParaRPr lang="en-AU"/>
        </a:p>
      </dgm:t>
    </dgm:pt>
    <dgm:pt modelId="{93AF20DB-CAD5-4A13-8B6B-58AFCC107035}">
      <dgm:prSet/>
      <dgm:spPr/>
      <dgm:t>
        <a:bodyPr/>
        <a:lstStyle/>
        <a:p>
          <a:r>
            <a:rPr lang="en-US" b="0" i="0"/>
            <a:t>Departure Order from the Federal Circuit and Family Court of Australia</a:t>
          </a:r>
          <a:endParaRPr lang="en-AU"/>
        </a:p>
      </dgm:t>
    </dgm:pt>
    <dgm:pt modelId="{27F226F5-8915-496D-B5FF-6E25A0602489}" type="parTrans" cxnId="{21863317-D11C-4142-AFA9-B8E41BB0A3EB}">
      <dgm:prSet/>
      <dgm:spPr/>
      <dgm:t>
        <a:bodyPr/>
        <a:lstStyle/>
        <a:p>
          <a:endParaRPr lang="en-AU"/>
        </a:p>
      </dgm:t>
    </dgm:pt>
    <dgm:pt modelId="{B8FF2934-1C36-4456-9E7F-5B3EC2E8BBCF}" type="sibTrans" cxnId="{21863317-D11C-4142-AFA9-B8E41BB0A3EB}">
      <dgm:prSet/>
      <dgm:spPr/>
      <dgm:t>
        <a:bodyPr/>
        <a:lstStyle/>
        <a:p>
          <a:endParaRPr lang="en-AU"/>
        </a:p>
      </dgm:t>
    </dgm:pt>
    <dgm:pt modelId="{37F9D267-1A61-4894-86BD-71541B6DF85E}">
      <dgm:prSet/>
      <dgm:spPr/>
      <dgm:t>
        <a:bodyPr/>
        <a:lstStyle/>
        <a:p>
          <a:r>
            <a:rPr lang="en-US" b="0" i="0"/>
            <a:t>Limited Child Support Agreement</a:t>
          </a:r>
          <a:endParaRPr lang="en-AU"/>
        </a:p>
      </dgm:t>
    </dgm:pt>
    <dgm:pt modelId="{50FAC5B4-96E5-46B0-B68B-644B99C5B4D0}" type="parTrans" cxnId="{8AF2A607-8EDC-4F46-B1D9-6040243A1A50}">
      <dgm:prSet/>
      <dgm:spPr/>
      <dgm:t>
        <a:bodyPr/>
        <a:lstStyle/>
        <a:p>
          <a:endParaRPr lang="en-AU"/>
        </a:p>
      </dgm:t>
    </dgm:pt>
    <dgm:pt modelId="{0A2DE2A6-406B-475B-AD32-E6B50E4034CF}" type="sibTrans" cxnId="{8AF2A607-8EDC-4F46-B1D9-6040243A1A50}">
      <dgm:prSet/>
      <dgm:spPr/>
      <dgm:t>
        <a:bodyPr/>
        <a:lstStyle/>
        <a:p>
          <a:endParaRPr lang="en-AU"/>
        </a:p>
      </dgm:t>
    </dgm:pt>
    <dgm:pt modelId="{78304441-116A-4061-A4DD-DD613117D865}">
      <dgm:prSet/>
      <dgm:spPr/>
      <dgm:t>
        <a:bodyPr/>
        <a:lstStyle/>
        <a:p>
          <a:r>
            <a:rPr lang="en-US" b="0" i="0"/>
            <a:t>Binding Child Support Agreement</a:t>
          </a:r>
          <a:endParaRPr lang="en-AU"/>
        </a:p>
      </dgm:t>
    </dgm:pt>
    <dgm:pt modelId="{F926182E-3FF9-4807-8819-345121054C89}" type="parTrans" cxnId="{2ECE6742-57AB-47E1-948E-9E951444D59C}">
      <dgm:prSet/>
      <dgm:spPr/>
      <dgm:t>
        <a:bodyPr/>
        <a:lstStyle/>
        <a:p>
          <a:endParaRPr lang="en-AU"/>
        </a:p>
      </dgm:t>
    </dgm:pt>
    <dgm:pt modelId="{17A36EB7-7460-4D6B-8105-9BAF169AB635}" type="sibTrans" cxnId="{2ECE6742-57AB-47E1-948E-9E951444D59C}">
      <dgm:prSet/>
      <dgm:spPr/>
      <dgm:t>
        <a:bodyPr/>
        <a:lstStyle/>
        <a:p>
          <a:endParaRPr lang="en-AU"/>
        </a:p>
      </dgm:t>
    </dgm:pt>
    <dgm:pt modelId="{B9FA35F0-DA4D-4045-B602-1D0E05F41A9B}">
      <dgm:prSet/>
      <dgm:spPr/>
      <dgm:t>
        <a:bodyPr/>
        <a:lstStyle/>
        <a:p>
          <a:r>
            <a:rPr lang="en-US" b="0" i="0"/>
            <a:t>Adult child maintenance</a:t>
          </a:r>
          <a:endParaRPr lang="en-AU"/>
        </a:p>
      </dgm:t>
    </dgm:pt>
    <dgm:pt modelId="{B1220188-0C77-4E9B-ADBC-E6EFA781138F}" type="parTrans" cxnId="{BC221AEE-5A04-495E-A8FD-9B8F2A9568BE}">
      <dgm:prSet/>
      <dgm:spPr/>
      <dgm:t>
        <a:bodyPr/>
        <a:lstStyle/>
        <a:p>
          <a:endParaRPr lang="en-AU"/>
        </a:p>
      </dgm:t>
    </dgm:pt>
    <dgm:pt modelId="{2FFFB0E7-9018-48CF-81DB-E51C8F5DB4EA}" type="sibTrans" cxnId="{BC221AEE-5A04-495E-A8FD-9B8F2A9568BE}">
      <dgm:prSet/>
      <dgm:spPr/>
      <dgm:t>
        <a:bodyPr/>
        <a:lstStyle/>
        <a:p>
          <a:endParaRPr lang="en-AU"/>
        </a:p>
      </dgm:t>
    </dgm:pt>
    <dgm:pt modelId="{AB92A224-3E73-49E2-88EF-979D16370C3C}" type="pres">
      <dgm:prSet presAssocID="{C4C4603D-FF11-404B-8D8A-7BF0B5A61CF8}" presName="diagram" presStyleCnt="0">
        <dgm:presLayoutVars>
          <dgm:dir/>
          <dgm:resizeHandles val="exact"/>
        </dgm:presLayoutVars>
      </dgm:prSet>
      <dgm:spPr/>
    </dgm:pt>
    <dgm:pt modelId="{047674FE-2917-44B8-830B-E951C18E5586}" type="pres">
      <dgm:prSet presAssocID="{94CE2456-2AD7-4818-89DA-6A7FBCCB62F1}" presName="node" presStyleLbl="node1" presStyleIdx="0" presStyleCnt="6">
        <dgm:presLayoutVars>
          <dgm:bulletEnabled val="1"/>
        </dgm:presLayoutVars>
      </dgm:prSet>
      <dgm:spPr/>
    </dgm:pt>
    <dgm:pt modelId="{21F98583-B2DE-46EB-A42D-B45D1AAAC27C}" type="pres">
      <dgm:prSet presAssocID="{2E2772D3-D143-4253-955D-01822D11748D}" presName="sibTrans" presStyleCnt="0"/>
      <dgm:spPr/>
    </dgm:pt>
    <dgm:pt modelId="{9D0845DD-A9EB-43DA-B32E-A06BD6B5174D}" type="pres">
      <dgm:prSet presAssocID="{5B00F61B-568C-4B91-9C96-873EFC0A9F5E}" presName="node" presStyleLbl="node1" presStyleIdx="1" presStyleCnt="6">
        <dgm:presLayoutVars>
          <dgm:bulletEnabled val="1"/>
        </dgm:presLayoutVars>
      </dgm:prSet>
      <dgm:spPr/>
    </dgm:pt>
    <dgm:pt modelId="{E9E87274-E85D-48CC-8C5E-BAB2158FCFE0}" type="pres">
      <dgm:prSet presAssocID="{D99ABC47-896E-41BF-BD20-A943FBBF151A}" presName="sibTrans" presStyleCnt="0"/>
      <dgm:spPr/>
    </dgm:pt>
    <dgm:pt modelId="{FB2CF590-D80A-4CC1-8E2A-E50D394F5C83}" type="pres">
      <dgm:prSet presAssocID="{93AF20DB-CAD5-4A13-8B6B-58AFCC107035}" presName="node" presStyleLbl="node1" presStyleIdx="2" presStyleCnt="6">
        <dgm:presLayoutVars>
          <dgm:bulletEnabled val="1"/>
        </dgm:presLayoutVars>
      </dgm:prSet>
      <dgm:spPr/>
    </dgm:pt>
    <dgm:pt modelId="{D678C690-63C4-4899-8BC6-5D0B827078A8}" type="pres">
      <dgm:prSet presAssocID="{B8FF2934-1C36-4456-9E7F-5B3EC2E8BBCF}" presName="sibTrans" presStyleCnt="0"/>
      <dgm:spPr/>
    </dgm:pt>
    <dgm:pt modelId="{0AEBD2FE-F04E-4485-BBF3-D6FD41E5DE0D}" type="pres">
      <dgm:prSet presAssocID="{37F9D267-1A61-4894-86BD-71541B6DF85E}" presName="node" presStyleLbl="node1" presStyleIdx="3" presStyleCnt="6">
        <dgm:presLayoutVars>
          <dgm:bulletEnabled val="1"/>
        </dgm:presLayoutVars>
      </dgm:prSet>
      <dgm:spPr/>
    </dgm:pt>
    <dgm:pt modelId="{296C1F85-5EB7-4DDA-B606-9CC49DCB30A0}" type="pres">
      <dgm:prSet presAssocID="{0A2DE2A6-406B-475B-AD32-E6B50E4034CF}" presName="sibTrans" presStyleCnt="0"/>
      <dgm:spPr/>
    </dgm:pt>
    <dgm:pt modelId="{35073502-9B94-4584-9637-D05B1DE561C4}" type="pres">
      <dgm:prSet presAssocID="{78304441-116A-4061-A4DD-DD613117D865}" presName="node" presStyleLbl="node1" presStyleIdx="4" presStyleCnt="6">
        <dgm:presLayoutVars>
          <dgm:bulletEnabled val="1"/>
        </dgm:presLayoutVars>
      </dgm:prSet>
      <dgm:spPr/>
    </dgm:pt>
    <dgm:pt modelId="{E6E76813-2526-4FB9-A5BF-8483E39013F9}" type="pres">
      <dgm:prSet presAssocID="{17A36EB7-7460-4D6B-8105-9BAF169AB635}" presName="sibTrans" presStyleCnt="0"/>
      <dgm:spPr/>
    </dgm:pt>
    <dgm:pt modelId="{D1E55985-7B57-44AB-8A14-99CF61E6D754}" type="pres">
      <dgm:prSet presAssocID="{B9FA35F0-DA4D-4045-B602-1D0E05F41A9B}" presName="node" presStyleLbl="node1" presStyleIdx="5" presStyleCnt="6">
        <dgm:presLayoutVars>
          <dgm:bulletEnabled val="1"/>
        </dgm:presLayoutVars>
      </dgm:prSet>
      <dgm:spPr/>
    </dgm:pt>
  </dgm:ptLst>
  <dgm:cxnLst>
    <dgm:cxn modelId="{8AF2A607-8EDC-4F46-B1D9-6040243A1A50}" srcId="{C4C4603D-FF11-404B-8D8A-7BF0B5A61CF8}" destId="{37F9D267-1A61-4894-86BD-71541B6DF85E}" srcOrd="3" destOrd="0" parTransId="{50FAC5B4-96E5-46B0-B68B-644B99C5B4D0}" sibTransId="{0A2DE2A6-406B-475B-AD32-E6B50E4034CF}"/>
    <dgm:cxn modelId="{370C0A14-F74E-4A71-B7ED-1F1858EDB729}" type="presOf" srcId="{B9FA35F0-DA4D-4045-B602-1D0E05F41A9B}" destId="{D1E55985-7B57-44AB-8A14-99CF61E6D754}" srcOrd="0" destOrd="0" presId="urn:microsoft.com/office/officeart/2005/8/layout/default"/>
    <dgm:cxn modelId="{21863317-D11C-4142-AFA9-B8E41BB0A3EB}" srcId="{C4C4603D-FF11-404B-8D8A-7BF0B5A61CF8}" destId="{93AF20DB-CAD5-4A13-8B6B-58AFCC107035}" srcOrd="2" destOrd="0" parTransId="{27F226F5-8915-496D-B5FF-6E25A0602489}" sibTransId="{B8FF2934-1C36-4456-9E7F-5B3EC2E8BBCF}"/>
    <dgm:cxn modelId="{BBFFFA3B-383C-4D44-9937-FE81ECC1ABDB}" type="presOf" srcId="{C4C4603D-FF11-404B-8D8A-7BF0B5A61CF8}" destId="{AB92A224-3E73-49E2-88EF-979D16370C3C}" srcOrd="0" destOrd="0" presId="urn:microsoft.com/office/officeart/2005/8/layout/default"/>
    <dgm:cxn modelId="{9DED123F-7C8F-46B4-8249-93565B51434F}" type="presOf" srcId="{37F9D267-1A61-4894-86BD-71541B6DF85E}" destId="{0AEBD2FE-F04E-4485-BBF3-D6FD41E5DE0D}" srcOrd="0" destOrd="0" presId="urn:microsoft.com/office/officeart/2005/8/layout/default"/>
    <dgm:cxn modelId="{2ECE6742-57AB-47E1-948E-9E951444D59C}" srcId="{C4C4603D-FF11-404B-8D8A-7BF0B5A61CF8}" destId="{78304441-116A-4061-A4DD-DD613117D865}" srcOrd="4" destOrd="0" parTransId="{F926182E-3FF9-4807-8819-345121054C89}" sibTransId="{17A36EB7-7460-4D6B-8105-9BAF169AB635}"/>
    <dgm:cxn modelId="{0E7E04AA-6664-4EB9-96A4-C1CABA81C246}" type="presOf" srcId="{78304441-116A-4061-A4DD-DD613117D865}" destId="{35073502-9B94-4584-9637-D05B1DE561C4}" srcOrd="0" destOrd="0" presId="urn:microsoft.com/office/officeart/2005/8/layout/default"/>
    <dgm:cxn modelId="{7A8425C4-EC7D-4DAA-9801-F5743AC9E2C3}" type="presOf" srcId="{5B00F61B-568C-4B91-9C96-873EFC0A9F5E}" destId="{9D0845DD-A9EB-43DA-B32E-A06BD6B5174D}" srcOrd="0" destOrd="0" presId="urn:microsoft.com/office/officeart/2005/8/layout/default"/>
    <dgm:cxn modelId="{7D97F4CE-4F2D-4578-BC7B-B5C5F58DBFB5}" type="presOf" srcId="{93AF20DB-CAD5-4A13-8B6B-58AFCC107035}" destId="{FB2CF590-D80A-4CC1-8E2A-E50D394F5C83}" srcOrd="0" destOrd="0" presId="urn:microsoft.com/office/officeart/2005/8/layout/default"/>
    <dgm:cxn modelId="{0CE878D5-5764-437C-A4DE-00525545702C}" type="presOf" srcId="{94CE2456-2AD7-4818-89DA-6A7FBCCB62F1}" destId="{047674FE-2917-44B8-830B-E951C18E5586}" srcOrd="0" destOrd="0" presId="urn:microsoft.com/office/officeart/2005/8/layout/default"/>
    <dgm:cxn modelId="{4B5821DD-C708-47D4-B97B-05E0005B6002}" srcId="{C4C4603D-FF11-404B-8D8A-7BF0B5A61CF8}" destId="{5B00F61B-568C-4B91-9C96-873EFC0A9F5E}" srcOrd="1" destOrd="0" parTransId="{CD8A2D43-8904-477E-98F7-4A269DD75F70}" sibTransId="{D99ABC47-896E-41BF-BD20-A943FBBF151A}"/>
    <dgm:cxn modelId="{3B13C6E6-B3F6-4133-BCF0-0F2AE2077182}" srcId="{C4C4603D-FF11-404B-8D8A-7BF0B5A61CF8}" destId="{94CE2456-2AD7-4818-89DA-6A7FBCCB62F1}" srcOrd="0" destOrd="0" parTransId="{201C8190-553A-4451-A276-83B206F93FA7}" sibTransId="{2E2772D3-D143-4253-955D-01822D11748D}"/>
    <dgm:cxn modelId="{BC221AEE-5A04-495E-A8FD-9B8F2A9568BE}" srcId="{C4C4603D-FF11-404B-8D8A-7BF0B5A61CF8}" destId="{B9FA35F0-DA4D-4045-B602-1D0E05F41A9B}" srcOrd="5" destOrd="0" parTransId="{B1220188-0C77-4E9B-ADBC-E6EFA781138F}" sibTransId="{2FFFB0E7-9018-48CF-81DB-E51C8F5DB4EA}"/>
    <dgm:cxn modelId="{51A4383F-544D-4000-9B3A-4D5AF2D98ACF}" type="presParOf" srcId="{AB92A224-3E73-49E2-88EF-979D16370C3C}" destId="{047674FE-2917-44B8-830B-E951C18E5586}" srcOrd="0" destOrd="0" presId="urn:microsoft.com/office/officeart/2005/8/layout/default"/>
    <dgm:cxn modelId="{586B6F5C-55E8-497C-A5E6-6766264D9A14}" type="presParOf" srcId="{AB92A224-3E73-49E2-88EF-979D16370C3C}" destId="{21F98583-B2DE-46EB-A42D-B45D1AAAC27C}" srcOrd="1" destOrd="0" presId="urn:microsoft.com/office/officeart/2005/8/layout/default"/>
    <dgm:cxn modelId="{C689BC8E-1A16-41C7-92EE-01FF9F915382}" type="presParOf" srcId="{AB92A224-3E73-49E2-88EF-979D16370C3C}" destId="{9D0845DD-A9EB-43DA-B32E-A06BD6B5174D}" srcOrd="2" destOrd="0" presId="urn:microsoft.com/office/officeart/2005/8/layout/default"/>
    <dgm:cxn modelId="{6DDCDA92-E71A-4437-84F6-3297609BFCED}" type="presParOf" srcId="{AB92A224-3E73-49E2-88EF-979D16370C3C}" destId="{E9E87274-E85D-48CC-8C5E-BAB2158FCFE0}" srcOrd="3" destOrd="0" presId="urn:microsoft.com/office/officeart/2005/8/layout/default"/>
    <dgm:cxn modelId="{3414A8C7-0994-43E5-B9EC-F02B6F1214F9}" type="presParOf" srcId="{AB92A224-3E73-49E2-88EF-979D16370C3C}" destId="{FB2CF590-D80A-4CC1-8E2A-E50D394F5C83}" srcOrd="4" destOrd="0" presId="urn:microsoft.com/office/officeart/2005/8/layout/default"/>
    <dgm:cxn modelId="{50010AC1-E287-4817-853D-6F94C125A7BF}" type="presParOf" srcId="{AB92A224-3E73-49E2-88EF-979D16370C3C}" destId="{D678C690-63C4-4899-8BC6-5D0B827078A8}" srcOrd="5" destOrd="0" presId="urn:microsoft.com/office/officeart/2005/8/layout/default"/>
    <dgm:cxn modelId="{413E2612-EA87-45D4-A67E-11D0BCE8B7BA}" type="presParOf" srcId="{AB92A224-3E73-49E2-88EF-979D16370C3C}" destId="{0AEBD2FE-F04E-4485-BBF3-D6FD41E5DE0D}" srcOrd="6" destOrd="0" presId="urn:microsoft.com/office/officeart/2005/8/layout/default"/>
    <dgm:cxn modelId="{61525FF7-C775-4A89-B0F0-B39C1D5C149E}" type="presParOf" srcId="{AB92A224-3E73-49E2-88EF-979D16370C3C}" destId="{296C1F85-5EB7-4DDA-B606-9CC49DCB30A0}" srcOrd="7" destOrd="0" presId="urn:microsoft.com/office/officeart/2005/8/layout/default"/>
    <dgm:cxn modelId="{035AD863-6BAD-4EBE-89DE-F17F7581E9D1}" type="presParOf" srcId="{AB92A224-3E73-49E2-88EF-979D16370C3C}" destId="{35073502-9B94-4584-9637-D05B1DE561C4}" srcOrd="8" destOrd="0" presId="urn:microsoft.com/office/officeart/2005/8/layout/default"/>
    <dgm:cxn modelId="{CF9FBB49-BD00-4B97-9F14-ED1719E44E0A}" type="presParOf" srcId="{AB92A224-3E73-49E2-88EF-979D16370C3C}" destId="{E6E76813-2526-4FB9-A5BF-8483E39013F9}" srcOrd="9" destOrd="0" presId="urn:microsoft.com/office/officeart/2005/8/layout/default"/>
    <dgm:cxn modelId="{B11C4BFE-0009-4A20-B096-C31C339ECB3D}" type="presParOf" srcId="{AB92A224-3E73-49E2-88EF-979D16370C3C}" destId="{D1E55985-7B57-44AB-8A14-99CF61E6D75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A10FB-9E1C-49F8-88B9-53E6F66E1B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372A9B66-B1EC-4D44-92B2-6EAF733FEC4F}">
      <dgm:prSet/>
      <dgm:spPr/>
      <dgm:t>
        <a:bodyPr/>
        <a:lstStyle/>
        <a:p>
          <a:r>
            <a:rPr lang="en-US" b="0" i="0" dirty="0"/>
            <a:t>1. 	The costs of raising the child are significantly affected by the high costs of spending 	time or communicating with the child.</a:t>
          </a:r>
          <a:endParaRPr lang="en-AU" dirty="0"/>
        </a:p>
      </dgm:t>
    </dgm:pt>
    <dgm:pt modelId="{CE256981-747E-4912-BC88-AAD458FFDEF1}" type="parTrans" cxnId="{D845B7EA-B297-464C-A438-6DA0D9EDFCBB}">
      <dgm:prSet/>
      <dgm:spPr/>
      <dgm:t>
        <a:bodyPr/>
        <a:lstStyle/>
        <a:p>
          <a:endParaRPr lang="en-AU"/>
        </a:p>
      </dgm:t>
    </dgm:pt>
    <dgm:pt modelId="{756B0723-5A2B-4059-97BF-5E5716E4ACFA}" type="sibTrans" cxnId="{D845B7EA-B297-464C-A438-6DA0D9EDFCBB}">
      <dgm:prSet/>
      <dgm:spPr/>
      <dgm:t>
        <a:bodyPr/>
        <a:lstStyle/>
        <a:p>
          <a:endParaRPr lang="en-AU"/>
        </a:p>
      </dgm:t>
    </dgm:pt>
    <dgm:pt modelId="{AD29807C-3312-4FE4-92DA-DE84B4E22B3E}">
      <dgm:prSet/>
      <dgm:spPr/>
      <dgm:t>
        <a:bodyPr/>
        <a:lstStyle/>
        <a:p>
          <a:r>
            <a:rPr lang="en-US" b="0" i="0" dirty="0"/>
            <a:t>2.	The costs of raising the child are significantly affected because of their special needs.</a:t>
          </a:r>
          <a:endParaRPr lang="en-AU" dirty="0"/>
        </a:p>
      </dgm:t>
    </dgm:pt>
    <dgm:pt modelId="{C40758C8-3069-43E3-BD87-CF16E014FF97}" type="parTrans" cxnId="{02E75BFC-C30E-4EEB-BEFE-EBB6743AFDDA}">
      <dgm:prSet/>
      <dgm:spPr/>
      <dgm:t>
        <a:bodyPr/>
        <a:lstStyle/>
        <a:p>
          <a:endParaRPr lang="en-AU"/>
        </a:p>
      </dgm:t>
    </dgm:pt>
    <dgm:pt modelId="{8AA39538-6A72-41A8-A4D4-20497A4C8F2B}" type="sibTrans" cxnId="{02E75BFC-C30E-4EEB-BEFE-EBB6743AFDDA}">
      <dgm:prSet/>
      <dgm:spPr/>
      <dgm:t>
        <a:bodyPr/>
        <a:lstStyle/>
        <a:p>
          <a:endParaRPr lang="en-AU"/>
        </a:p>
      </dgm:t>
    </dgm:pt>
    <dgm:pt modelId="{D5B88FAE-A1EF-46C2-B17F-EB5096DDB86B}">
      <dgm:prSet/>
      <dgm:spPr/>
      <dgm:t>
        <a:bodyPr/>
        <a:lstStyle/>
        <a:p>
          <a:r>
            <a:rPr lang="en-US" b="0" i="0" dirty="0"/>
            <a:t>3.	The costs of raising the child are significantly affected because the child is being cared 	for, educated or trained in the way both parents intended.</a:t>
          </a:r>
          <a:endParaRPr lang="en-AU" dirty="0"/>
        </a:p>
      </dgm:t>
    </dgm:pt>
    <dgm:pt modelId="{6AA6E803-23A2-487D-B840-FD18ACA68451}" type="parTrans" cxnId="{BE0E9988-62C2-43C7-8EA3-07002BACD42D}">
      <dgm:prSet/>
      <dgm:spPr/>
      <dgm:t>
        <a:bodyPr/>
        <a:lstStyle/>
        <a:p>
          <a:endParaRPr lang="en-AU"/>
        </a:p>
      </dgm:t>
    </dgm:pt>
    <dgm:pt modelId="{0928291B-86F9-4D5B-A727-32B076C32FB4}" type="sibTrans" cxnId="{BE0E9988-62C2-43C7-8EA3-07002BACD42D}">
      <dgm:prSet/>
      <dgm:spPr/>
      <dgm:t>
        <a:bodyPr/>
        <a:lstStyle/>
        <a:p>
          <a:endParaRPr lang="en-AU"/>
        </a:p>
      </dgm:t>
    </dgm:pt>
    <dgm:pt modelId="{8852C7E6-B03A-4383-A470-B10A5A875E7E}">
      <dgm:prSet/>
      <dgm:spPr/>
      <dgm:t>
        <a:bodyPr/>
        <a:lstStyle/>
        <a:p>
          <a:r>
            <a:rPr lang="en-US" b="0" i="0" dirty="0"/>
            <a:t>4.	The child support assessment is unfair because of the child's income, earning 	capacity, property or financial resources.</a:t>
          </a:r>
          <a:endParaRPr lang="en-AU" dirty="0"/>
        </a:p>
      </dgm:t>
    </dgm:pt>
    <dgm:pt modelId="{C2F6978A-1872-4D98-905E-C2822C689A17}" type="parTrans" cxnId="{B602464E-C0F8-4435-B520-53493B4DF33C}">
      <dgm:prSet/>
      <dgm:spPr/>
      <dgm:t>
        <a:bodyPr/>
        <a:lstStyle/>
        <a:p>
          <a:endParaRPr lang="en-AU"/>
        </a:p>
      </dgm:t>
    </dgm:pt>
    <dgm:pt modelId="{DC5B7764-6E6A-4BEF-A66F-DE649A4313E1}" type="sibTrans" cxnId="{B602464E-C0F8-4435-B520-53493B4DF33C}">
      <dgm:prSet/>
      <dgm:spPr/>
      <dgm:t>
        <a:bodyPr/>
        <a:lstStyle/>
        <a:p>
          <a:endParaRPr lang="en-AU"/>
        </a:p>
      </dgm:t>
    </dgm:pt>
    <dgm:pt modelId="{58285DB9-553B-4A58-B15E-E6542B65A990}">
      <dgm:prSet/>
      <dgm:spPr/>
      <dgm:t>
        <a:bodyPr/>
        <a:lstStyle/>
        <a:p>
          <a:r>
            <a:rPr lang="en-US" b="0" i="0" dirty="0"/>
            <a:t>5.	The child support assessment is unfair because person has transferred money, goods 	or property to child, the receiving parent or a third party, for the child's benefit.</a:t>
          </a:r>
          <a:endParaRPr lang="en-AU" dirty="0"/>
        </a:p>
      </dgm:t>
    </dgm:pt>
    <dgm:pt modelId="{907D77C1-0EAA-4C8B-B2F9-C16CE359ECDF}" type="parTrans" cxnId="{7924AAA1-6BF9-478C-AF18-5D3BB6653B44}">
      <dgm:prSet/>
      <dgm:spPr/>
      <dgm:t>
        <a:bodyPr/>
        <a:lstStyle/>
        <a:p>
          <a:endParaRPr lang="en-AU"/>
        </a:p>
      </dgm:t>
    </dgm:pt>
    <dgm:pt modelId="{3B0CCFD5-FCB2-4D24-BA19-0890C8C27AA9}" type="sibTrans" cxnId="{7924AAA1-6BF9-478C-AF18-5D3BB6653B44}">
      <dgm:prSet/>
      <dgm:spPr/>
      <dgm:t>
        <a:bodyPr/>
        <a:lstStyle/>
        <a:p>
          <a:endParaRPr lang="en-AU"/>
        </a:p>
      </dgm:t>
    </dgm:pt>
    <dgm:pt modelId="{0FDCF7CE-0224-46F2-96E0-F477B791CC4B}" type="pres">
      <dgm:prSet presAssocID="{3D8A10FB-9E1C-49F8-88B9-53E6F66E1BC2}" presName="linear" presStyleCnt="0">
        <dgm:presLayoutVars>
          <dgm:animLvl val="lvl"/>
          <dgm:resizeHandles val="exact"/>
        </dgm:presLayoutVars>
      </dgm:prSet>
      <dgm:spPr/>
    </dgm:pt>
    <dgm:pt modelId="{0AD0A564-4D91-49DD-BCC8-581EBD2593B6}" type="pres">
      <dgm:prSet presAssocID="{372A9B66-B1EC-4D44-92B2-6EAF733FEC4F}" presName="parentText" presStyleLbl="node1" presStyleIdx="0" presStyleCnt="5">
        <dgm:presLayoutVars>
          <dgm:chMax val="0"/>
          <dgm:bulletEnabled val="1"/>
        </dgm:presLayoutVars>
      </dgm:prSet>
      <dgm:spPr/>
    </dgm:pt>
    <dgm:pt modelId="{D40FDE18-F97D-4101-9C9E-FBBC488B8785}" type="pres">
      <dgm:prSet presAssocID="{756B0723-5A2B-4059-97BF-5E5716E4ACFA}" presName="spacer" presStyleCnt="0"/>
      <dgm:spPr/>
    </dgm:pt>
    <dgm:pt modelId="{B208A1F6-7768-4A78-830C-887CFAB22572}" type="pres">
      <dgm:prSet presAssocID="{AD29807C-3312-4FE4-92DA-DE84B4E22B3E}" presName="parentText" presStyleLbl="node1" presStyleIdx="1" presStyleCnt="5">
        <dgm:presLayoutVars>
          <dgm:chMax val="0"/>
          <dgm:bulletEnabled val="1"/>
        </dgm:presLayoutVars>
      </dgm:prSet>
      <dgm:spPr/>
    </dgm:pt>
    <dgm:pt modelId="{C7776308-E3EF-4392-98F9-1930CA48B6D2}" type="pres">
      <dgm:prSet presAssocID="{8AA39538-6A72-41A8-A4D4-20497A4C8F2B}" presName="spacer" presStyleCnt="0"/>
      <dgm:spPr/>
    </dgm:pt>
    <dgm:pt modelId="{1133B162-D1C6-4F84-B056-4B707EE7B131}" type="pres">
      <dgm:prSet presAssocID="{D5B88FAE-A1EF-46C2-B17F-EB5096DDB86B}" presName="parentText" presStyleLbl="node1" presStyleIdx="2" presStyleCnt="5">
        <dgm:presLayoutVars>
          <dgm:chMax val="0"/>
          <dgm:bulletEnabled val="1"/>
        </dgm:presLayoutVars>
      </dgm:prSet>
      <dgm:spPr/>
    </dgm:pt>
    <dgm:pt modelId="{38D93957-0764-4A66-BDB2-06FD33BB9047}" type="pres">
      <dgm:prSet presAssocID="{0928291B-86F9-4D5B-A727-32B076C32FB4}" presName="spacer" presStyleCnt="0"/>
      <dgm:spPr/>
    </dgm:pt>
    <dgm:pt modelId="{0332A1CC-FF21-4DC3-8B04-D0B1EE469E3A}" type="pres">
      <dgm:prSet presAssocID="{8852C7E6-B03A-4383-A470-B10A5A875E7E}" presName="parentText" presStyleLbl="node1" presStyleIdx="3" presStyleCnt="5">
        <dgm:presLayoutVars>
          <dgm:chMax val="0"/>
          <dgm:bulletEnabled val="1"/>
        </dgm:presLayoutVars>
      </dgm:prSet>
      <dgm:spPr/>
    </dgm:pt>
    <dgm:pt modelId="{BACE8327-C143-4619-970D-70A3318CD84E}" type="pres">
      <dgm:prSet presAssocID="{DC5B7764-6E6A-4BEF-A66F-DE649A4313E1}" presName="spacer" presStyleCnt="0"/>
      <dgm:spPr/>
    </dgm:pt>
    <dgm:pt modelId="{D024B29F-99E9-451F-8B22-8BAC26E069BA}" type="pres">
      <dgm:prSet presAssocID="{58285DB9-553B-4A58-B15E-E6542B65A990}" presName="parentText" presStyleLbl="node1" presStyleIdx="4" presStyleCnt="5">
        <dgm:presLayoutVars>
          <dgm:chMax val="0"/>
          <dgm:bulletEnabled val="1"/>
        </dgm:presLayoutVars>
      </dgm:prSet>
      <dgm:spPr/>
    </dgm:pt>
  </dgm:ptLst>
  <dgm:cxnLst>
    <dgm:cxn modelId="{DC1B3701-23A3-479E-A1F3-0B6460DA91DB}" type="presOf" srcId="{AD29807C-3312-4FE4-92DA-DE84B4E22B3E}" destId="{B208A1F6-7768-4A78-830C-887CFAB22572}" srcOrd="0" destOrd="0" presId="urn:microsoft.com/office/officeart/2005/8/layout/vList2"/>
    <dgm:cxn modelId="{88AA514B-0FAE-4469-B0DE-C978287581A8}" type="presOf" srcId="{8852C7E6-B03A-4383-A470-B10A5A875E7E}" destId="{0332A1CC-FF21-4DC3-8B04-D0B1EE469E3A}" srcOrd="0" destOrd="0" presId="urn:microsoft.com/office/officeart/2005/8/layout/vList2"/>
    <dgm:cxn modelId="{B602464E-C0F8-4435-B520-53493B4DF33C}" srcId="{3D8A10FB-9E1C-49F8-88B9-53E6F66E1BC2}" destId="{8852C7E6-B03A-4383-A470-B10A5A875E7E}" srcOrd="3" destOrd="0" parTransId="{C2F6978A-1872-4D98-905E-C2822C689A17}" sibTransId="{DC5B7764-6E6A-4BEF-A66F-DE649A4313E1}"/>
    <dgm:cxn modelId="{53B78B5F-3537-4560-9C1B-37DE56B0CFD4}" type="presOf" srcId="{372A9B66-B1EC-4D44-92B2-6EAF733FEC4F}" destId="{0AD0A564-4D91-49DD-BCC8-581EBD2593B6}" srcOrd="0" destOrd="0" presId="urn:microsoft.com/office/officeart/2005/8/layout/vList2"/>
    <dgm:cxn modelId="{BE0E9988-62C2-43C7-8EA3-07002BACD42D}" srcId="{3D8A10FB-9E1C-49F8-88B9-53E6F66E1BC2}" destId="{D5B88FAE-A1EF-46C2-B17F-EB5096DDB86B}" srcOrd="2" destOrd="0" parTransId="{6AA6E803-23A2-487D-B840-FD18ACA68451}" sibTransId="{0928291B-86F9-4D5B-A727-32B076C32FB4}"/>
    <dgm:cxn modelId="{7924AAA1-6BF9-478C-AF18-5D3BB6653B44}" srcId="{3D8A10FB-9E1C-49F8-88B9-53E6F66E1BC2}" destId="{58285DB9-553B-4A58-B15E-E6542B65A990}" srcOrd="4" destOrd="0" parTransId="{907D77C1-0EAA-4C8B-B2F9-C16CE359ECDF}" sibTransId="{3B0CCFD5-FCB2-4D24-BA19-0890C8C27AA9}"/>
    <dgm:cxn modelId="{5788C2B5-7EF7-4B7C-BD9C-E80EB0BB8573}" type="presOf" srcId="{3D8A10FB-9E1C-49F8-88B9-53E6F66E1BC2}" destId="{0FDCF7CE-0224-46F2-96E0-F477B791CC4B}" srcOrd="0" destOrd="0" presId="urn:microsoft.com/office/officeart/2005/8/layout/vList2"/>
    <dgm:cxn modelId="{827652BD-574B-4A2F-8E9C-516E717D37E1}" type="presOf" srcId="{D5B88FAE-A1EF-46C2-B17F-EB5096DDB86B}" destId="{1133B162-D1C6-4F84-B056-4B707EE7B131}" srcOrd="0" destOrd="0" presId="urn:microsoft.com/office/officeart/2005/8/layout/vList2"/>
    <dgm:cxn modelId="{76A35AC8-F963-4C16-A01D-823756D7B5F8}" type="presOf" srcId="{58285DB9-553B-4A58-B15E-E6542B65A990}" destId="{D024B29F-99E9-451F-8B22-8BAC26E069BA}" srcOrd="0" destOrd="0" presId="urn:microsoft.com/office/officeart/2005/8/layout/vList2"/>
    <dgm:cxn modelId="{D845B7EA-B297-464C-A438-6DA0D9EDFCBB}" srcId="{3D8A10FB-9E1C-49F8-88B9-53E6F66E1BC2}" destId="{372A9B66-B1EC-4D44-92B2-6EAF733FEC4F}" srcOrd="0" destOrd="0" parTransId="{CE256981-747E-4912-BC88-AAD458FFDEF1}" sibTransId="{756B0723-5A2B-4059-97BF-5E5716E4ACFA}"/>
    <dgm:cxn modelId="{02E75BFC-C30E-4EEB-BEFE-EBB6743AFDDA}" srcId="{3D8A10FB-9E1C-49F8-88B9-53E6F66E1BC2}" destId="{AD29807C-3312-4FE4-92DA-DE84B4E22B3E}" srcOrd="1" destOrd="0" parTransId="{C40758C8-3069-43E3-BD87-CF16E014FF97}" sibTransId="{8AA39538-6A72-41A8-A4D4-20497A4C8F2B}"/>
    <dgm:cxn modelId="{43A71065-1A59-44DC-AF17-7C276BCAACE5}" type="presParOf" srcId="{0FDCF7CE-0224-46F2-96E0-F477B791CC4B}" destId="{0AD0A564-4D91-49DD-BCC8-581EBD2593B6}" srcOrd="0" destOrd="0" presId="urn:microsoft.com/office/officeart/2005/8/layout/vList2"/>
    <dgm:cxn modelId="{5462E2DB-3CC0-4C0F-8A9E-32AC3A717E6B}" type="presParOf" srcId="{0FDCF7CE-0224-46F2-96E0-F477B791CC4B}" destId="{D40FDE18-F97D-4101-9C9E-FBBC488B8785}" srcOrd="1" destOrd="0" presId="urn:microsoft.com/office/officeart/2005/8/layout/vList2"/>
    <dgm:cxn modelId="{DAEBCCBD-465B-4ED5-A614-DAA5732570E4}" type="presParOf" srcId="{0FDCF7CE-0224-46F2-96E0-F477B791CC4B}" destId="{B208A1F6-7768-4A78-830C-887CFAB22572}" srcOrd="2" destOrd="0" presId="urn:microsoft.com/office/officeart/2005/8/layout/vList2"/>
    <dgm:cxn modelId="{9AD34A78-48E5-4F6E-BA3A-B94FECAE3968}" type="presParOf" srcId="{0FDCF7CE-0224-46F2-96E0-F477B791CC4B}" destId="{C7776308-E3EF-4392-98F9-1930CA48B6D2}" srcOrd="3" destOrd="0" presId="urn:microsoft.com/office/officeart/2005/8/layout/vList2"/>
    <dgm:cxn modelId="{F65399E9-CB1A-4E68-A68D-4183DC3A0945}" type="presParOf" srcId="{0FDCF7CE-0224-46F2-96E0-F477B791CC4B}" destId="{1133B162-D1C6-4F84-B056-4B707EE7B131}" srcOrd="4" destOrd="0" presId="urn:microsoft.com/office/officeart/2005/8/layout/vList2"/>
    <dgm:cxn modelId="{12455685-1724-4FDD-B7EE-EAC2C4F981C4}" type="presParOf" srcId="{0FDCF7CE-0224-46F2-96E0-F477B791CC4B}" destId="{38D93957-0764-4A66-BDB2-06FD33BB9047}" srcOrd="5" destOrd="0" presId="urn:microsoft.com/office/officeart/2005/8/layout/vList2"/>
    <dgm:cxn modelId="{E5D562D4-22EA-4FF0-9F3B-B2B7D8C02B25}" type="presParOf" srcId="{0FDCF7CE-0224-46F2-96E0-F477B791CC4B}" destId="{0332A1CC-FF21-4DC3-8B04-D0B1EE469E3A}" srcOrd="6" destOrd="0" presId="urn:microsoft.com/office/officeart/2005/8/layout/vList2"/>
    <dgm:cxn modelId="{67C02DAF-1B67-4788-BA24-83D66C03CC8E}" type="presParOf" srcId="{0FDCF7CE-0224-46F2-96E0-F477B791CC4B}" destId="{BACE8327-C143-4619-970D-70A3318CD84E}" srcOrd="7" destOrd="0" presId="urn:microsoft.com/office/officeart/2005/8/layout/vList2"/>
    <dgm:cxn modelId="{C18C454E-E6B5-4D9E-B60B-B02139B3FAE3}" type="presParOf" srcId="{0FDCF7CE-0224-46F2-96E0-F477B791CC4B}" destId="{D024B29F-99E9-451F-8B22-8BAC26E069B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1C886-B367-4CBF-A415-1E1F75DD13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F2C0CF0A-AA4D-4A59-8823-07559ED35DA5}">
      <dgm:prSet/>
      <dgm:spPr/>
      <dgm:t>
        <a:bodyPr/>
        <a:lstStyle/>
        <a:p>
          <a:r>
            <a:rPr lang="en-US" b="0" i="0" dirty="0"/>
            <a:t>6.     	The costs of raising the child are significantly affected by the parent or nonparent    	carer’s  childcare costs, and the child is under 12 years of age.</a:t>
          </a:r>
          <a:endParaRPr lang="en-AU" dirty="0"/>
        </a:p>
      </dgm:t>
    </dgm:pt>
    <dgm:pt modelId="{34916596-3493-4437-8ADF-3BE4BDF69513}" type="parTrans" cxnId="{3C8F6A40-0034-4802-9B6F-E51F7450995D}">
      <dgm:prSet/>
      <dgm:spPr/>
      <dgm:t>
        <a:bodyPr/>
        <a:lstStyle/>
        <a:p>
          <a:endParaRPr lang="en-AU"/>
        </a:p>
      </dgm:t>
    </dgm:pt>
    <dgm:pt modelId="{55082F52-405C-4886-B7DB-BED7BAD71CA5}" type="sibTrans" cxnId="{3C8F6A40-0034-4802-9B6F-E51F7450995D}">
      <dgm:prSet/>
      <dgm:spPr/>
      <dgm:t>
        <a:bodyPr/>
        <a:lstStyle/>
        <a:p>
          <a:endParaRPr lang="en-AU"/>
        </a:p>
      </dgm:t>
    </dgm:pt>
    <dgm:pt modelId="{10BE57AD-61BB-44EE-87DF-767E35A9160B}">
      <dgm:prSet/>
      <dgm:spPr/>
      <dgm:t>
        <a:bodyPr/>
        <a:lstStyle/>
        <a:p>
          <a:r>
            <a:rPr lang="en-US" b="0" i="0"/>
            <a:t>7. 	Person’s necessary expenses significantly reduce capacity to support the child.</a:t>
          </a:r>
          <a:endParaRPr lang="en-AU"/>
        </a:p>
      </dgm:t>
    </dgm:pt>
    <dgm:pt modelId="{4A24B506-FC00-47CD-A8FE-0F66B0AA3654}" type="parTrans" cxnId="{9FFE9B56-3FD6-4F67-9CEF-7169A4DBE888}">
      <dgm:prSet/>
      <dgm:spPr/>
      <dgm:t>
        <a:bodyPr/>
        <a:lstStyle/>
        <a:p>
          <a:endParaRPr lang="en-AU"/>
        </a:p>
      </dgm:t>
    </dgm:pt>
    <dgm:pt modelId="{F97D2535-7CA0-45A8-B0A9-7A6A0AE45C5E}" type="sibTrans" cxnId="{9FFE9B56-3FD6-4F67-9CEF-7169A4DBE888}">
      <dgm:prSet/>
      <dgm:spPr/>
      <dgm:t>
        <a:bodyPr/>
        <a:lstStyle/>
        <a:p>
          <a:endParaRPr lang="en-AU"/>
        </a:p>
      </dgm:t>
    </dgm:pt>
    <dgm:pt modelId="{0FF74EC6-D6DB-4D53-9EFE-6D7DC46C67E9}">
      <dgm:prSet/>
      <dgm:spPr/>
      <dgm:t>
        <a:bodyPr/>
        <a:lstStyle/>
        <a:p>
          <a:r>
            <a:rPr lang="en-US" b="0" i="0"/>
            <a:t>8. 	The child support assessment is unfair because of the income, earning capacity, 	property or financial resources of one or both parents.</a:t>
          </a:r>
          <a:endParaRPr lang="en-AU"/>
        </a:p>
      </dgm:t>
    </dgm:pt>
    <dgm:pt modelId="{0FF73E2D-2E26-493E-8A59-9DAB3CA718E3}" type="parTrans" cxnId="{451568FF-DC06-4BD1-894D-A917ADA7779A}">
      <dgm:prSet/>
      <dgm:spPr/>
      <dgm:t>
        <a:bodyPr/>
        <a:lstStyle/>
        <a:p>
          <a:endParaRPr lang="en-AU"/>
        </a:p>
      </dgm:t>
    </dgm:pt>
    <dgm:pt modelId="{15C4A4F3-BC1A-46B3-8CA3-68B7D51F7DC2}" type="sibTrans" cxnId="{451568FF-DC06-4BD1-894D-A917ADA7779A}">
      <dgm:prSet/>
      <dgm:spPr/>
      <dgm:t>
        <a:bodyPr/>
        <a:lstStyle/>
        <a:p>
          <a:endParaRPr lang="en-AU"/>
        </a:p>
      </dgm:t>
    </dgm:pt>
    <dgm:pt modelId="{785311A6-ED77-4218-9493-2FCC64102D35}">
      <dgm:prSet/>
      <dgm:spPr/>
      <dgm:t>
        <a:bodyPr/>
        <a:lstStyle/>
        <a:p>
          <a:r>
            <a:rPr lang="en-US" b="0" i="0" dirty="0"/>
            <a:t>9. 	Person’s capacity to support the child is significantly reduced because they are   	supporting  another child or person.</a:t>
          </a:r>
          <a:endParaRPr lang="en-AU" dirty="0"/>
        </a:p>
      </dgm:t>
    </dgm:pt>
    <dgm:pt modelId="{46DC10ED-C023-40EB-A2CD-0A1361ADD287}" type="parTrans" cxnId="{CC84724F-0BA2-4C77-8008-E77A71B11F9A}">
      <dgm:prSet/>
      <dgm:spPr/>
      <dgm:t>
        <a:bodyPr/>
        <a:lstStyle/>
        <a:p>
          <a:endParaRPr lang="en-AU"/>
        </a:p>
      </dgm:t>
    </dgm:pt>
    <dgm:pt modelId="{0386727C-3389-41F4-8F7A-E625C8701CDD}" type="sibTrans" cxnId="{CC84724F-0BA2-4C77-8008-E77A71B11F9A}">
      <dgm:prSet/>
      <dgm:spPr/>
      <dgm:t>
        <a:bodyPr/>
        <a:lstStyle/>
        <a:p>
          <a:endParaRPr lang="en-AU"/>
        </a:p>
      </dgm:t>
    </dgm:pt>
    <dgm:pt modelId="{0DF02D81-0AD6-4EB0-9D10-E01808FF2C40}">
      <dgm:prSet/>
      <dgm:spPr/>
      <dgm:t>
        <a:bodyPr/>
        <a:lstStyle/>
        <a:p>
          <a:r>
            <a:rPr lang="en-US" b="0" i="0" dirty="0"/>
            <a:t>10. 	Person’s responsibility to support a resident child significantly reduces their capacity     	to support another child.</a:t>
          </a:r>
          <a:endParaRPr lang="en-AU" dirty="0"/>
        </a:p>
      </dgm:t>
    </dgm:pt>
    <dgm:pt modelId="{86205149-2ADB-4553-9A69-AFF7F6A01407}" type="parTrans" cxnId="{BBA5352E-17B1-44D4-A048-BF6B010A0781}">
      <dgm:prSet/>
      <dgm:spPr/>
      <dgm:t>
        <a:bodyPr/>
        <a:lstStyle/>
        <a:p>
          <a:endParaRPr lang="en-AU"/>
        </a:p>
      </dgm:t>
    </dgm:pt>
    <dgm:pt modelId="{D46AC511-77A8-4CBB-A62D-16878DD2C9CE}" type="sibTrans" cxnId="{BBA5352E-17B1-44D4-A048-BF6B010A0781}">
      <dgm:prSet/>
      <dgm:spPr/>
      <dgm:t>
        <a:bodyPr/>
        <a:lstStyle/>
        <a:p>
          <a:endParaRPr lang="en-AU"/>
        </a:p>
      </dgm:t>
    </dgm:pt>
    <dgm:pt modelId="{003098CD-30EC-42CB-8677-D8FA749CE5D2}" type="pres">
      <dgm:prSet presAssocID="{4D11C886-B367-4CBF-A415-1E1F75DD13F0}" presName="linear" presStyleCnt="0">
        <dgm:presLayoutVars>
          <dgm:animLvl val="lvl"/>
          <dgm:resizeHandles val="exact"/>
        </dgm:presLayoutVars>
      </dgm:prSet>
      <dgm:spPr/>
    </dgm:pt>
    <dgm:pt modelId="{37715634-8F29-4AF1-98E4-13612E58822F}" type="pres">
      <dgm:prSet presAssocID="{F2C0CF0A-AA4D-4A59-8823-07559ED35DA5}" presName="parentText" presStyleLbl="node1" presStyleIdx="0" presStyleCnt="5">
        <dgm:presLayoutVars>
          <dgm:chMax val="0"/>
          <dgm:bulletEnabled val="1"/>
        </dgm:presLayoutVars>
      </dgm:prSet>
      <dgm:spPr/>
    </dgm:pt>
    <dgm:pt modelId="{BDFF08E2-DB4F-4B12-B0A9-5CB1B9CC3768}" type="pres">
      <dgm:prSet presAssocID="{55082F52-405C-4886-B7DB-BED7BAD71CA5}" presName="spacer" presStyleCnt="0"/>
      <dgm:spPr/>
    </dgm:pt>
    <dgm:pt modelId="{13B9CC54-8BEE-403F-A01F-127B0874024D}" type="pres">
      <dgm:prSet presAssocID="{10BE57AD-61BB-44EE-87DF-767E35A9160B}" presName="parentText" presStyleLbl="node1" presStyleIdx="1" presStyleCnt="5">
        <dgm:presLayoutVars>
          <dgm:chMax val="0"/>
          <dgm:bulletEnabled val="1"/>
        </dgm:presLayoutVars>
      </dgm:prSet>
      <dgm:spPr/>
    </dgm:pt>
    <dgm:pt modelId="{C699BEC4-062D-45AA-81D9-CF7382F9CFD9}" type="pres">
      <dgm:prSet presAssocID="{F97D2535-7CA0-45A8-B0A9-7A6A0AE45C5E}" presName="spacer" presStyleCnt="0"/>
      <dgm:spPr/>
    </dgm:pt>
    <dgm:pt modelId="{C8C60357-CE7D-49B7-AA62-E42AF121E193}" type="pres">
      <dgm:prSet presAssocID="{0FF74EC6-D6DB-4D53-9EFE-6D7DC46C67E9}" presName="parentText" presStyleLbl="node1" presStyleIdx="2" presStyleCnt="5">
        <dgm:presLayoutVars>
          <dgm:chMax val="0"/>
          <dgm:bulletEnabled val="1"/>
        </dgm:presLayoutVars>
      </dgm:prSet>
      <dgm:spPr/>
    </dgm:pt>
    <dgm:pt modelId="{F67D0CD2-3E8D-4145-A8F9-87051E187C58}" type="pres">
      <dgm:prSet presAssocID="{15C4A4F3-BC1A-46B3-8CA3-68B7D51F7DC2}" presName="spacer" presStyleCnt="0"/>
      <dgm:spPr/>
    </dgm:pt>
    <dgm:pt modelId="{236383AC-417E-4A71-A6B4-C4F05D31A1D1}" type="pres">
      <dgm:prSet presAssocID="{785311A6-ED77-4218-9493-2FCC64102D35}" presName="parentText" presStyleLbl="node1" presStyleIdx="3" presStyleCnt="5">
        <dgm:presLayoutVars>
          <dgm:chMax val="0"/>
          <dgm:bulletEnabled val="1"/>
        </dgm:presLayoutVars>
      </dgm:prSet>
      <dgm:spPr/>
    </dgm:pt>
    <dgm:pt modelId="{619A3A4F-17FE-4776-9AB8-FBC198BAC313}" type="pres">
      <dgm:prSet presAssocID="{0386727C-3389-41F4-8F7A-E625C8701CDD}" presName="spacer" presStyleCnt="0"/>
      <dgm:spPr/>
    </dgm:pt>
    <dgm:pt modelId="{E579A79D-3D10-4C6E-A548-CE46FCCFB9CD}" type="pres">
      <dgm:prSet presAssocID="{0DF02D81-0AD6-4EB0-9D10-E01808FF2C40}" presName="parentText" presStyleLbl="node1" presStyleIdx="4" presStyleCnt="5">
        <dgm:presLayoutVars>
          <dgm:chMax val="0"/>
          <dgm:bulletEnabled val="1"/>
        </dgm:presLayoutVars>
      </dgm:prSet>
      <dgm:spPr/>
    </dgm:pt>
  </dgm:ptLst>
  <dgm:cxnLst>
    <dgm:cxn modelId="{25BD0C2D-DFF1-4209-B822-BD1B0F3B0E00}" type="presOf" srcId="{10BE57AD-61BB-44EE-87DF-767E35A9160B}" destId="{13B9CC54-8BEE-403F-A01F-127B0874024D}" srcOrd="0" destOrd="0" presId="urn:microsoft.com/office/officeart/2005/8/layout/vList2"/>
    <dgm:cxn modelId="{BBA5352E-17B1-44D4-A048-BF6B010A0781}" srcId="{4D11C886-B367-4CBF-A415-1E1F75DD13F0}" destId="{0DF02D81-0AD6-4EB0-9D10-E01808FF2C40}" srcOrd="4" destOrd="0" parTransId="{86205149-2ADB-4553-9A69-AFF7F6A01407}" sibTransId="{D46AC511-77A8-4CBB-A62D-16878DD2C9CE}"/>
    <dgm:cxn modelId="{3C8F6A40-0034-4802-9B6F-E51F7450995D}" srcId="{4D11C886-B367-4CBF-A415-1E1F75DD13F0}" destId="{F2C0CF0A-AA4D-4A59-8823-07559ED35DA5}" srcOrd="0" destOrd="0" parTransId="{34916596-3493-4437-8ADF-3BE4BDF69513}" sibTransId="{55082F52-405C-4886-B7DB-BED7BAD71CA5}"/>
    <dgm:cxn modelId="{CC84724F-0BA2-4C77-8008-E77A71B11F9A}" srcId="{4D11C886-B367-4CBF-A415-1E1F75DD13F0}" destId="{785311A6-ED77-4218-9493-2FCC64102D35}" srcOrd="3" destOrd="0" parTransId="{46DC10ED-C023-40EB-A2CD-0A1361ADD287}" sibTransId="{0386727C-3389-41F4-8F7A-E625C8701CDD}"/>
    <dgm:cxn modelId="{9FFE9B56-3FD6-4F67-9CEF-7169A4DBE888}" srcId="{4D11C886-B367-4CBF-A415-1E1F75DD13F0}" destId="{10BE57AD-61BB-44EE-87DF-767E35A9160B}" srcOrd="1" destOrd="0" parTransId="{4A24B506-FC00-47CD-A8FE-0F66B0AA3654}" sibTransId="{F97D2535-7CA0-45A8-B0A9-7A6A0AE45C5E}"/>
    <dgm:cxn modelId="{35451562-0194-4711-BC6C-8DCC89C4CAA3}" type="presOf" srcId="{0DF02D81-0AD6-4EB0-9D10-E01808FF2C40}" destId="{E579A79D-3D10-4C6E-A548-CE46FCCFB9CD}" srcOrd="0" destOrd="0" presId="urn:microsoft.com/office/officeart/2005/8/layout/vList2"/>
    <dgm:cxn modelId="{4F1A7380-A2A5-4663-BC39-D3335802150A}" type="presOf" srcId="{F2C0CF0A-AA4D-4A59-8823-07559ED35DA5}" destId="{37715634-8F29-4AF1-98E4-13612E58822F}" srcOrd="0" destOrd="0" presId="urn:microsoft.com/office/officeart/2005/8/layout/vList2"/>
    <dgm:cxn modelId="{8AB6E58D-9852-4A3C-BDEC-7103523DE174}" type="presOf" srcId="{4D11C886-B367-4CBF-A415-1E1F75DD13F0}" destId="{003098CD-30EC-42CB-8677-D8FA749CE5D2}" srcOrd="0" destOrd="0" presId="urn:microsoft.com/office/officeart/2005/8/layout/vList2"/>
    <dgm:cxn modelId="{7D65AA96-6D87-4234-B9CF-072647D9B15A}" type="presOf" srcId="{0FF74EC6-D6DB-4D53-9EFE-6D7DC46C67E9}" destId="{C8C60357-CE7D-49B7-AA62-E42AF121E193}" srcOrd="0" destOrd="0" presId="urn:microsoft.com/office/officeart/2005/8/layout/vList2"/>
    <dgm:cxn modelId="{998EE6AF-5888-47DB-A37D-DE3E45542EDD}" type="presOf" srcId="{785311A6-ED77-4218-9493-2FCC64102D35}" destId="{236383AC-417E-4A71-A6B4-C4F05D31A1D1}" srcOrd="0" destOrd="0" presId="urn:microsoft.com/office/officeart/2005/8/layout/vList2"/>
    <dgm:cxn modelId="{451568FF-DC06-4BD1-894D-A917ADA7779A}" srcId="{4D11C886-B367-4CBF-A415-1E1F75DD13F0}" destId="{0FF74EC6-D6DB-4D53-9EFE-6D7DC46C67E9}" srcOrd="2" destOrd="0" parTransId="{0FF73E2D-2E26-493E-8A59-9DAB3CA718E3}" sibTransId="{15C4A4F3-BC1A-46B3-8CA3-68B7D51F7DC2}"/>
    <dgm:cxn modelId="{773E1654-3E56-4A17-AED1-2B63640894C5}" type="presParOf" srcId="{003098CD-30EC-42CB-8677-D8FA749CE5D2}" destId="{37715634-8F29-4AF1-98E4-13612E58822F}" srcOrd="0" destOrd="0" presId="urn:microsoft.com/office/officeart/2005/8/layout/vList2"/>
    <dgm:cxn modelId="{C6B66BEC-1822-4C49-B583-09443026BC33}" type="presParOf" srcId="{003098CD-30EC-42CB-8677-D8FA749CE5D2}" destId="{BDFF08E2-DB4F-4B12-B0A9-5CB1B9CC3768}" srcOrd="1" destOrd="0" presId="urn:microsoft.com/office/officeart/2005/8/layout/vList2"/>
    <dgm:cxn modelId="{005969EB-7DBA-4AC6-8686-10674BB1827B}" type="presParOf" srcId="{003098CD-30EC-42CB-8677-D8FA749CE5D2}" destId="{13B9CC54-8BEE-403F-A01F-127B0874024D}" srcOrd="2" destOrd="0" presId="urn:microsoft.com/office/officeart/2005/8/layout/vList2"/>
    <dgm:cxn modelId="{9C7C7C9E-1591-44FA-A191-01B2ECFF8828}" type="presParOf" srcId="{003098CD-30EC-42CB-8677-D8FA749CE5D2}" destId="{C699BEC4-062D-45AA-81D9-CF7382F9CFD9}" srcOrd="3" destOrd="0" presId="urn:microsoft.com/office/officeart/2005/8/layout/vList2"/>
    <dgm:cxn modelId="{B777AF56-F460-4657-82AF-93EB9097BD30}" type="presParOf" srcId="{003098CD-30EC-42CB-8677-D8FA749CE5D2}" destId="{C8C60357-CE7D-49B7-AA62-E42AF121E193}" srcOrd="4" destOrd="0" presId="urn:microsoft.com/office/officeart/2005/8/layout/vList2"/>
    <dgm:cxn modelId="{90AEE1B1-85E8-4C14-8E46-D55E24A78474}" type="presParOf" srcId="{003098CD-30EC-42CB-8677-D8FA749CE5D2}" destId="{F67D0CD2-3E8D-4145-A8F9-87051E187C58}" srcOrd="5" destOrd="0" presId="urn:microsoft.com/office/officeart/2005/8/layout/vList2"/>
    <dgm:cxn modelId="{656AEEB5-D74C-42E0-9263-BFF877F57AE0}" type="presParOf" srcId="{003098CD-30EC-42CB-8677-D8FA749CE5D2}" destId="{236383AC-417E-4A71-A6B4-C4F05D31A1D1}" srcOrd="6" destOrd="0" presId="urn:microsoft.com/office/officeart/2005/8/layout/vList2"/>
    <dgm:cxn modelId="{0F3EF639-55C2-4BE7-8FB5-0A9977E3FFCC}" type="presParOf" srcId="{003098CD-30EC-42CB-8677-D8FA749CE5D2}" destId="{619A3A4F-17FE-4776-9AB8-FBC198BAC313}" srcOrd="7" destOrd="0" presId="urn:microsoft.com/office/officeart/2005/8/layout/vList2"/>
    <dgm:cxn modelId="{6D1E5332-D39B-4F11-9DC0-174BAD8DEA99}" type="presParOf" srcId="{003098CD-30EC-42CB-8677-D8FA749CE5D2}" destId="{E579A79D-3D10-4C6E-A548-CE46FCCFB9C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22E5C1-5278-4A96-8914-4465A7E23DEF}"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39F04E9-32A9-4828-9C9C-E6633D0DF6E5}">
      <dgm:prSet/>
      <dgm:spPr/>
      <dgm:t>
        <a:bodyPr/>
        <a:lstStyle/>
        <a:p>
          <a:r>
            <a:rPr lang="en-US" b="0" i="0" dirty="0"/>
            <a:t>Objecting to the decision of the Child Support Registrar</a:t>
          </a:r>
          <a:endParaRPr lang="en-US" dirty="0"/>
        </a:p>
      </dgm:t>
    </dgm:pt>
    <dgm:pt modelId="{023C738F-DE9F-4B40-AA98-B10C01EEEFD5}" type="parTrans" cxnId="{8A2061BE-35E6-457B-90F8-AF08C016DD33}">
      <dgm:prSet/>
      <dgm:spPr/>
      <dgm:t>
        <a:bodyPr/>
        <a:lstStyle/>
        <a:p>
          <a:endParaRPr lang="en-US"/>
        </a:p>
      </dgm:t>
    </dgm:pt>
    <dgm:pt modelId="{57EA8ABB-085D-4E6C-A6E0-2AA4FC63F5E8}" type="sibTrans" cxnId="{8A2061BE-35E6-457B-90F8-AF08C016DD33}">
      <dgm:prSet/>
      <dgm:spPr/>
      <dgm:t>
        <a:bodyPr/>
        <a:lstStyle/>
        <a:p>
          <a:endParaRPr lang="en-US"/>
        </a:p>
      </dgm:t>
    </dgm:pt>
    <dgm:pt modelId="{0E8BF20B-A987-4441-8EA4-0BC1E0888ECB}">
      <dgm:prSet/>
      <dgm:spPr/>
      <dgm:t>
        <a:bodyPr/>
        <a:lstStyle/>
        <a:p>
          <a:r>
            <a:rPr lang="en-US" b="0" i="0"/>
            <a:t>Application to the Administrative Appeals Tribunal</a:t>
          </a:r>
          <a:endParaRPr lang="en-US"/>
        </a:p>
      </dgm:t>
    </dgm:pt>
    <dgm:pt modelId="{5C38E4CF-70BF-463F-AABF-CE44DC58C329}" type="parTrans" cxnId="{B6A3144C-5045-4415-AB98-9BBCDD2EACFB}">
      <dgm:prSet/>
      <dgm:spPr/>
      <dgm:t>
        <a:bodyPr/>
        <a:lstStyle/>
        <a:p>
          <a:endParaRPr lang="en-US"/>
        </a:p>
      </dgm:t>
    </dgm:pt>
    <dgm:pt modelId="{AD1D8C4F-0325-4492-B4FF-14AD6DF0FD64}" type="sibTrans" cxnId="{B6A3144C-5045-4415-AB98-9BBCDD2EACFB}">
      <dgm:prSet/>
      <dgm:spPr/>
      <dgm:t>
        <a:bodyPr/>
        <a:lstStyle/>
        <a:p>
          <a:endParaRPr lang="en-US"/>
        </a:p>
      </dgm:t>
    </dgm:pt>
    <dgm:pt modelId="{C533F56F-81A5-4B5A-A808-DC68D747428A}">
      <dgm:prSet/>
      <dgm:spPr/>
      <dgm:t>
        <a:bodyPr/>
        <a:lstStyle/>
        <a:p>
          <a:r>
            <a:rPr lang="en-US" b="0" i="0"/>
            <a:t>Court Applications, appeals and Orders</a:t>
          </a:r>
          <a:endParaRPr lang="en-US"/>
        </a:p>
      </dgm:t>
    </dgm:pt>
    <dgm:pt modelId="{A356BEE4-3C3C-40F2-9543-E12254D31DBF}" type="parTrans" cxnId="{8D014818-07C3-4640-A8F4-AD6B5B07EE34}">
      <dgm:prSet/>
      <dgm:spPr/>
      <dgm:t>
        <a:bodyPr/>
        <a:lstStyle/>
        <a:p>
          <a:endParaRPr lang="en-US"/>
        </a:p>
      </dgm:t>
    </dgm:pt>
    <dgm:pt modelId="{01477F01-ABAF-4EA8-9583-E08B52CB2B78}" type="sibTrans" cxnId="{8D014818-07C3-4640-A8F4-AD6B5B07EE34}">
      <dgm:prSet/>
      <dgm:spPr/>
      <dgm:t>
        <a:bodyPr/>
        <a:lstStyle/>
        <a:p>
          <a:endParaRPr lang="en-US"/>
        </a:p>
      </dgm:t>
    </dgm:pt>
    <dgm:pt modelId="{692C8625-E426-4B89-BF5D-9DDC24380800}" type="pres">
      <dgm:prSet presAssocID="{4422E5C1-5278-4A96-8914-4465A7E23DEF}" presName="hierChild1" presStyleCnt="0">
        <dgm:presLayoutVars>
          <dgm:chPref val="1"/>
          <dgm:dir/>
          <dgm:animOne val="branch"/>
          <dgm:animLvl val="lvl"/>
          <dgm:resizeHandles/>
        </dgm:presLayoutVars>
      </dgm:prSet>
      <dgm:spPr/>
    </dgm:pt>
    <dgm:pt modelId="{0F6B94DA-7ABB-456B-944D-9D8100E83133}" type="pres">
      <dgm:prSet presAssocID="{239F04E9-32A9-4828-9C9C-E6633D0DF6E5}" presName="hierRoot1" presStyleCnt="0"/>
      <dgm:spPr/>
    </dgm:pt>
    <dgm:pt modelId="{71211800-3607-4D5A-A49D-5E320393EC5F}" type="pres">
      <dgm:prSet presAssocID="{239F04E9-32A9-4828-9C9C-E6633D0DF6E5}" presName="composite" presStyleCnt="0"/>
      <dgm:spPr/>
    </dgm:pt>
    <dgm:pt modelId="{CC5C9483-C4EE-427D-A09F-EE3502E378ED}" type="pres">
      <dgm:prSet presAssocID="{239F04E9-32A9-4828-9C9C-E6633D0DF6E5}" presName="background" presStyleLbl="node0" presStyleIdx="0" presStyleCnt="3"/>
      <dgm:spPr/>
    </dgm:pt>
    <dgm:pt modelId="{B41B8EC3-1637-4AC2-9BAA-64956A470347}" type="pres">
      <dgm:prSet presAssocID="{239F04E9-32A9-4828-9C9C-E6633D0DF6E5}" presName="text" presStyleLbl="fgAcc0" presStyleIdx="0" presStyleCnt="3">
        <dgm:presLayoutVars>
          <dgm:chPref val="3"/>
        </dgm:presLayoutVars>
      </dgm:prSet>
      <dgm:spPr/>
    </dgm:pt>
    <dgm:pt modelId="{75B41CE7-5D92-4F3D-97F9-DFE64248C062}" type="pres">
      <dgm:prSet presAssocID="{239F04E9-32A9-4828-9C9C-E6633D0DF6E5}" presName="hierChild2" presStyleCnt="0"/>
      <dgm:spPr/>
    </dgm:pt>
    <dgm:pt modelId="{B6650B74-BCAA-4A03-B802-062BEA38CF2D}" type="pres">
      <dgm:prSet presAssocID="{0E8BF20B-A987-4441-8EA4-0BC1E0888ECB}" presName="hierRoot1" presStyleCnt="0"/>
      <dgm:spPr/>
    </dgm:pt>
    <dgm:pt modelId="{FEE42F3C-894C-474A-89FF-3B252D3CA19E}" type="pres">
      <dgm:prSet presAssocID="{0E8BF20B-A987-4441-8EA4-0BC1E0888ECB}" presName="composite" presStyleCnt="0"/>
      <dgm:spPr/>
    </dgm:pt>
    <dgm:pt modelId="{2744DCB1-0961-47AF-BBAD-68F8AC049E93}" type="pres">
      <dgm:prSet presAssocID="{0E8BF20B-A987-4441-8EA4-0BC1E0888ECB}" presName="background" presStyleLbl="node0" presStyleIdx="1" presStyleCnt="3"/>
      <dgm:spPr/>
    </dgm:pt>
    <dgm:pt modelId="{1CCAEBB6-32C7-4EF1-B0A3-D35E21908902}" type="pres">
      <dgm:prSet presAssocID="{0E8BF20B-A987-4441-8EA4-0BC1E0888ECB}" presName="text" presStyleLbl="fgAcc0" presStyleIdx="1" presStyleCnt="3">
        <dgm:presLayoutVars>
          <dgm:chPref val="3"/>
        </dgm:presLayoutVars>
      </dgm:prSet>
      <dgm:spPr/>
    </dgm:pt>
    <dgm:pt modelId="{00BD7626-C482-49A6-9A23-05D86FE600A7}" type="pres">
      <dgm:prSet presAssocID="{0E8BF20B-A987-4441-8EA4-0BC1E0888ECB}" presName="hierChild2" presStyleCnt="0"/>
      <dgm:spPr/>
    </dgm:pt>
    <dgm:pt modelId="{E1387E24-3B87-451A-BE80-7976DC80624A}" type="pres">
      <dgm:prSet presAssocID="{C533F56F-81A5-4B5A-A808-DC68D747428A}" presName="hierRoot1" presStyleCnt="0"/>
      <dgm:spPr/>
    </dgm:pt>
    <dgm:pt modelId="{F5EAEF66-6895-4A54-9287-19AEF12B8183}" type="pres">
      <dgm:prSet presAssocID="{C533F56F-81A5-4B5A-A808-DC68D747428A}" presName="composite" presStyleCnt="0"/>
      <dgm:spPr/>
    </dgm:pt>
    <dgm:pt modelId="{4B8AE203-23B3-42C0-82CB-5A29092B7B34}" type="pres">
      <dgm:prSet presAssocID="{C533F56F-81A5-4B5A-A808-DC68D747428A}" presName="background" presStyleLbl="node0" presStyleIdx="2" presStyleCnt="3"/>
      <dgm:spPr/>
    </dgm:pt>
    <dgm:pt modelId="{E0504920-ED4B-4754-9594-5A22DD8680E9}" type="pres">
      <dgm:prSet presAssocID="{C533F56F-81A5-4B5A-A808-DC68D747428A}" presName="text" presStyleLbl="fgAcc0" presStyleIdx="2" presStyleCnt="3">
        <dgm:presLayoutVars>
          <dgm:chPref val="3"/>
        </dgm:presLayoutVars>
      </dgm:prSet>
      <dgm:spPr/>
    </dgm:pt>
    <dgm:pt modelId="{8382DBE5-77F2-4A2A-8EB5-0879C2DF74CF}" type="pres">
      <dgm:prSet presAssocID="{C533F56F-81A5-4B5A-A808-DC68D747428A}" presName="hierChild2" presStyleCnt="0"/>
      <dgm:spPr/>
    </dgm:pt>
  </dgm:ptLst>
  <dgm:cxnLst>
    <dgm:cxn modelId="{8D014818-07C3-4640-A8F4-AD6B5B07EE34}" srcId="{4422E5C1-5278-4A96-8914-4465A7E23DEF}" destId="{C533F56F-81A5-4B5A-A808-DC68D747428A}" srcOrd="2" destOrd="0" parTransId="{A356BEE4-3C3C-40F2-9543-E12254D31DBF}" sibTransId="{01477F01-ABAF-4EA8-9583-E08B52CB2B78}"/>
    <dgm:cxn modelId="{7C9E3919-357D-4117-9BFA-F7C2F2070D11}" type="presOf" srcId="{239F04E9-32A9-4828-9C9C-E6633D0DF6E5}" destId="{B41B8EC3-1637-4AC2-9BAA-64956A470347}" srcOrd="0" destOrd="0" presId="urn:microsoft.com/office/officeart/2005/8/layout/hierarchy1"/>
    <dgm:cxn modelId="{45431C39-E593-47A0-BA72-B5752A40926C}" type="presOf" srcId="{4422E5C1-5278-4A96-8914-4465A7E23DEF}" destId="{692C8625-E426-4B89-BF5D-9DDC24380800}" srcOrd="0" destOrd="0" presId="urn:microsoft.com/office/officeart/2005/8/layout/hierarchy1"/>
    <dgm:cxn modelId="{B6A3144C-5045-4415-AB98-9BBCDD2EACFB}" srcId="{4422E5C1-5278-4A96-8914-4465A7E23DEF}" destId="{0E8BF20B-A987-4441-8EA4-0BC1E0888ECB}" srcOrd="1" destOrd="0" parTransId="{5C38E4CF-70BF-463F-AABF-CE44DC58C329}" sibTransId="{AD1D8C4F-0325-4492-B4FF-14AD6DF0FD64}"/>
    <dgm:cxn modelId="{9549094F-612C-406A-AD54-9DEB47A11283}" type="presOf" srcId="{0E8BF20B-A987-4441-8EA4-0BC1E0888ECB}" destId="{1CCAEBB6-32C7-4EF1-B0A3-D35E21908902}" srcOrd="0" destOrd="0" presId="urn:microsoft.com/office/officeart/2005/8/layout/hierarchy1"/>
    <dgm:cxn modelId="{C808449B-33E8-4E61-923C-CA30469DF1A8}" type="presOf" srcId="{C533F56F-81A5-4B5A-A808-DC68D747428A}" destId="{E0504920-ED4B-4754-9594-5A22DD8680E9}" srcOrd="0" destOrd="0" presId="urn:microsoft.com/office/officeart/2005/8/layout/hierarchy1"/>
    <dgm:cxn modelId="{8A2061BE-35E6-457B-90F8-AF08C016DD33}" srcId="{4422E5C1-5278-4A96-8914-4465A7E23DEF}" destId="{239F04E9-32A9-4828-9C9C-E6633D0DF6E5}" srcOrd="0" destOrd="0" parTransId="{023C738F-DE9F-4B40-AA98-B10C01EEEFD5}" sibTransId="{57EA8ABB-085D-4E6C-A6E0-2AA4FC63F5E8}"/>
    <dgm:cxn modelId="{E350CB70-AFC6-425D-BDF4-3A59D736A769}" type="presParOf" srcId="{692C8625-E426-4B89-BF5D-9DDC24380800}" destId="{0F6B94DA-7ABB-456B-944D-9D8100E83133}" srcOrd="0" destOrd="0" presId="urn:microsoft.com/office/officeart/2005/8/layout/hierarchy1"/>
    <dgm:cxn modelId="{8CCEE114-DB53-4739-8132-00836D3F7B93}" type="presParOf" srcId="{0F6B94DA-7ABB-456B-944D-9D8100E83133}" destId="{71211800-3607-4D5A-A49D-5E320393EC5F}" srcOrd="0" destOrd="0" presId="urn:microsoft.com/office/officeart/2005/8/layout/hierarchy1"/>
    <dgm:cxn modelId="{977CED78-8E7B-4173-8A8B-A20725AF92CF}" type="presParOf" srcId="{71211800-3607-4D5A-A49D-5E320393EC5F}" destId="{CC5C9483-C4EE-427D-A09F-EE3502E378ED}" srcOrd="0" destOrd="0" presId="urn:microsoft.com/office/officeart/2005/8/layout/hierarchy1"/>
    <dgm:cxn modelId="{51E9B3BA-2041-411D-9634-44B39D5B5EAB}" type="presParOf" srcId="{71211800-3607-4D5A-A49D-5E320393EC5F}" destId="{B41B8EC3-1637-4AC2-9BAA-64956A470347}" srcOrd="1" destOrd="0" presId="urn:microsoft.com/office/officeart/2005/8/layout/hierarchy1"/>
    <dgm:cxn modelId="{785A9779-4FC8-4B89-9E24-259FC31B64FD}" type="presParOf" srcId="{0F6B94DA-7ABB-456B-944D-9D8100E83133}" destId="{75B41CE7-5D92-4F3D-97F9-DFE64248C062}" srcOrd="1" destOrd="0" presId="urn:microsoft.com/office/officeart/2005/8/layout/hierarchy1"/>
    <dgm:cxn modelId="{F2463B88-70AF-411B-B0DB-EAE81A46B187}" type="presParOf" srcId="{692C8625-E426-4B89-BF5D-9DDC24380800}" destId="{B6650B74-BCAA-4A03-B802-062BEA38CF2D}" srcOrd="1" destOrd="0" presId="urn:microsoft.com/office/officeart/2005/8/layout/hierarchy1"/>
    <dgm:cxn modelId="{C824B031-A156-4EEE-95FC-0195026C6946}" type="presParOf" srcId="{B6650B74-BCAA-4A03-B802-062BEA38CF2D}" destId="{FEE42F3C-894C-474A-89FF-3B252D3CA19E}" srcOrd="0" destOrd="0" presId="urn:microsoft.com/office/officeart/2005/8/layout/hierarchy1"/>
    <dgm:cxn modelId="{1C4F9561-7DFA-4DC6-9CAE-F7E4117277E2}" type="presParOf" srcId="{FEE42F3C-894C-474A-89FF-3B252D3CA19E}" destId="{2744DCB1-0961-47AF-BBAD-68F8AC049E93}" srcOrd="0" destOrd="0" presId="urn:microsoft.com/office/officeart/2005/8/layout/hierarchy1"/>
    <dgm:cxn modelId="{599ED426-560C-4CE3-98EB-40EBC4BAF59E}" type="presParOf" srcId="{FEE42F3C-894C-474A-89FF-3B252D3CA19E}" destId="{1CCAEBB6-32C7-4EF1-B0A3-D35E21908902}" srcOrd="1" destOrd="0" presId="urn:microsoft.com/office/officeart/2005/8/layout/hierarchy1"/>
    <dgm:cxn modelId="{FE28F1BD-9BCE-473E-9348-4FE12246C10D}" type="presParOf" srcId="{B6650B74-BCAA-4A03-B802-062BEA38CF2D}" destId="{00BD7626-C482-49A6-9A23-05D86FE600A7}" srcOrd="1" destOrd="0" presId="urn:microsoft.com/office/officeart/2005/8/layout/hierarchy1"/>
    <dgm:cxn modelId="{61E25C12-4423-4AAC-973E-54C2E45811A6}" type="presParOf" srcId="{692C8625-E426-4B89-BF5D-9DDC24380800}" destId="{E1387E24-3B87-451A-BE80-7976DC80624A}" srcOrd="2" destOrd="0" presId="urn:microsoft.com/office/officeart/2005/8/layout/hierarchy1"/>
    <dgm:cxn modelId="{D2DB1787-02AC-4AED-91AB-B5BE808B1883}" type="presParOf" srcId="{E1387E24-3B87-451A-BE80-7976DC80624A}" destId="{F5EAEF66-6895-4A54-9287-19AEF12B8183}" srcOrd="0" destOrd="0" presId="urn:microsoft.com/office/officeart/2005/8/layout/hierarchy1"/>
    <dgm:cxn modelId="{71037F2D-F87C-4148-BBE0-456B8CCE001E}" type="presParOf" srcId="{F5EAEF66-6895-4A54-9287-19AEF12B8183}" destId="{4B8AE203-23B3-42C0-82CB-5A29092B7B34}" srcOrd="0" destOrd="0" presId="urn:microsoft.com/office/officeart/2005/8/layout/hierarchy1"/>
    <dgm:cxn modelId="{E2B5571C-6808-482F-8230-8BB5ED4977ED}" type="presParOf" srcId="{F5EAEF66-6895-4A54-9287-19AEF12B8183}" destId="{E0504920-ED4B-4754-9594-5A22DD8680E9}" srcOrd="1" destOrd="0" presId="urn:microsoft.com/office/officeart/2005/8/layout/hierarchy1"/>
    <dgm:cxn modelId="{04128555-71D7-4648-A583-FDFCEEC37BAE}" type="presParOf" srcId="{E1387E24-3B87-451A-BE80-7976DC80624A}" destId="{8382DBE5-77F2-4A2A-8EB5-0879C2DF74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D8EFD0-D5A6-4823-8CE6-4FA848F9AEB6}" type="doc">
      <dgm:prSet loTypeId="urn:microsoft.com/office/officeart/2005/8/layout/vProcess5" loCatId="process" qsTypeId="urn:microsoft.com/office/officeart/2005/8/quickstyle/simple2" qsCatId="simple" csTypeId="urn:microsoft.com/office/officeart/2005/8/colors/accent3_2" csCatId="accent3"/>
      <dgm:spPr/>
      <dgm:t>
        <a:bodyPr/>
        <a:lstStyle/>
        <a:p>
          <a:endParaRPr lang="en-US"/>
        </a:p>
      </dgm:t>
    </dgm:pt>
    <dgm:pt modelId="{6747F526-2505-4902-8D32-00A569F8649F}">
      <dgm:prSet/>
      <dgm:spPr/>
      <dgm:t>
        <a:bodyPr/>
        <a:lstStyle/>
        <a:p>
          <a:r>
            <a:rPr lang="en-US" b="0" i="0"/>
            <a:t>The court will only be able to make a departure order where one of the following circumstances exists:</a:t>
          </a:r>
          <a:endParaRPr lang="en-US"/>
        </a:p>
      </dgm:t>
    </dgm:pt>
    <dgm:pt modelId="{2A8E931A-8D52-40C7-BDD2-23A22B5C2713}" type="parTrans" cxnId="{0B807029-22A5-4915-A79F-FC9B873A7EE6}">
      <dgm:prSet/>
      <dgm:spPr/>
      <dgm:t>
        <a:bodyPr/>
        <a:lstStyle/>
        <a:p>
          <a:endParaRPr lang="en-US"/>
        </a:p>
      </dgm:t>
    </dgm:pt>
    <dgm:pt modelId="{141AB92A-1B21-43CC-AD1B-9677B322A08C}" type="sibTrans" cxnId="{0B807029-22A5-4915-A79F-FC9B873A7EE6}">
      <dgm:prSet/>
      <dgm:spPr/>
      <dgm:t>
        <a:bodyPr/>
        <a:lstStyle/>
        <a:p>
          <a:endParaRPr lang="en-US"/>
        </a:p>
      </dgm:t>
    </dgm:pt>
    <dgm:pt modelId="{8E4E7DB8-6375-4CEA-A659-98BE596AA546}">
      <dgm:prSet/>
      <dgm:spPr/>
      <dgm:t>
        <a:bodyPr/>
        <a:lstStyle/>
        <a:p>
          <a:r>
            <a:rPr lang="en-US" b="0" i="0"/>
            <a:t>Where the Agency is unable to make a decision regarding an application for a change of assessment; or</a:t>
          </a:r>
          <a:endParaRPr lang="en-US"/>
        </a:p>
      </dgm:t>
    </dgm:pt>
    <dgm:pt modelId="{145181E3-B63E-4571-8359-3CD1DDF0AFF9}" type="parTrans" cxnId="{3C9D10F7-66CD-4CB7-A59C-26871E9D230E}">
      <dgm:prSet/>
      <dgm:spPr/>
      <dgm:t>
        <a:bodyPr/>
        <a:lstStyle/>
        <a:p>
          <a:endParaRPr lang="en-US"/>
        </a:p>
      </dgm:t>
    </dgm:pt>
    <dgm:pt modelId="{289F34FB-2DDC-4E70-8C34-A83EE1CF9D91}" type="sibTrans" cxnId="{3C9D10F7-66CD-4CB7-A59C-26871E9D230E}">
      <dgm:prSet/>
      <dgm:spPr/>
      <dgm:t>
        <a:bodyPr/>
        <a:lstStyle/>
        <a:p>
          <a:endParaRPr lang="en-US"/>
        </a:p>
      </dgm:t>
    </dgm:pt>
    <dgm:pt modelId="{5833BF9D-17AA-47D0-8B3C-2A0B554E5330}">
      <dgm:prSet/>
      <dgm:spPr/>
      <dgm:t>
        <a:bodyPr/>
        <a:lstStyle/>
        <a:p>
          <a:r>
            <a:rPr lang="en-US" b="0" i="0"/>
            <a:t>Where the parties already have matters before the court. An example would be that there are currently parenting matters being decided by the court.</a:t>
          </a:r>
          <a:endParaRPr lang="en-US"/>
        </a:p>
      </dgm:t>
    </dgm:pt>
    <dgm:pt modelId="{1B9635A9-B82B-4799-9B22-D4666D127293}" type="parTrans" cxnId="{584A89A8-ED2F-4341-A8E7-1FCBD4DB21EE}">
      <dgm:prSet/>
      <dgm:spPr/>
      <dgm:t>
        <a:bodyPr/>
        <a:lstStyle/>
        <a:p>
          <a:endParaRPr lang="en-US"/>
        </a:p>
      </dgm:t>
    </dgm:pt>
    <dgm:pt modelId="{2E4A45F1-2525-439F-B6FD-4350214007D7}" type="sibTrans" cxnId="{584A89A8-ED2F-4341-A8E7-1FCBD4DB21EE}">
      <dgm:prSet/>
      <dgm:spPr/>
      <dgm:t>
        <a:bodyPr/>
        <a:lstStyle/>
        <a:p>
          <a:endParaRPr lang="en-US"/>
        </a:p>
      </dgm:t>
    </dgm:pt>
    <dgm:pt modelId="{67703A4D-CF66-4DCF-97A2-71B0E7AA2F6A}" type="pres">
      <dgm:prSet presAssocID="{E5D8EFD0-D5A6-4823-8CE6-4FA848F9AEB6}" presName="outerComposite" presStyleCnt="0">
        <dgm:presLayoutVars>
          <dgm:chMax val="5"/>
          <dgm:dir/>
          <dgm:resizeHandles val="exact"/>
        </dgm:presLayoutVars>
      </dgm:prSet>
      <dgm:spPr/>
    </dgm:pt>
    <dgm:pt modelId="{0C0A4755-4039-4EB0-82D9-102A93212211}" type="pres">
      <dgm:prSet presAssocID="{E5D8EFD0-D5A6-4823-8CE6-4FA848F9AEB6}" presName="dummyMaxCanvas" presStyleCnt="0">
        <dgm:presLayoutVars/>
      </dgm:prSet>
      <dgm:spPr/>
    </dgm:pt>
    <dgm:pt modelId="{491EAB22-0784-4D19-A1FC-85983FA900C0}" type="pres">
      <dgm:prSet presAssocID="{E5D8EFD0-D5A6-4823-8CE6-4FA848F9AEB6}" presName="ThreeNodes_1" presStyleLbl="node1" presStyleIdx="0" presStyleCnt="3">
        <dgm:presLayoutVars>
          <dgm:bulletEnabled val="1"/>
        </dgm:presLayoutVars>
      </dgm:prSet>
      <dgm:spPr/>
    </dgm:pt>
    <dgm:pt modelId="{7F6B2DAF-FEC2-494E-B425-69AA00A6E49C}" type="pres">
      <dgm:prSet presAssocID="{E5D8EFD0-D5A6-4823-8CE6-4FA848F9AEB6}" presName="ThreeNodes_2" presStyleLbl="node1" presStyleIdx="1" presStyleCnt="3">
        <dgm:presLayoutVars>
          <dgm:bulletEnabled val="1"/>
        </dgm:presLayoutVars>
      </dgm:prSet>
      <dgm:spPr/>
    </dgm:pt>
    <dgm:pt modelId="{658B01A6-6FCA-4AEE-AAB3-9CFCB4620C28}" type="pres">
      <dgm:prSet presAssocID="{E5D8EFD0-D5A6-4823-8CE6-4FA848F9AEB6}" presName="ThreeNodes_3" presStyleLbl="node1" presStyleIdx="2" presStyleCnt="3">
        <dgm:presLayoutVars>
          <dgm:bulletEnabled val="1"/>
        </dgm:presLayoutVars>
      </dgm:prSet>
      <dgm:spPr/>
    </dgm:pt>
    <dgm:pt modelId="{3B5D2345-14E1-4EF3-AA12-B692D8B6A9B4}" type="pres">
      <dgm:prSet presAssocID="{E5D8EFD0-D5A6-4823-8CE6-4FA848F9AEB6}" presName="ThreeConn_1-2" presStyleLbl="fgAccFollowNode1" presStyleIdx="0" presStyleCnt="2">
        <dgm:presLayoutVars>
          <dgm:bulletEnabled val="1"/>
        </dgm:presLayoutVars>
      </dgm:prSet>
      <dgm:spPr/>
    </dgm:pt>
    <dgm:pt modelId="{D1A63049-9475-45EA-B4EB-ED147E3A57D5}" type="pres">
      <dgm:prSet presAssocID="{E5D8EFD0-D5A6-4823-8CE6-4FA848F9AEB6}" presName="ThreeConn_2-3" presStyleLbl="fgAccFollowNode1" presStyleIdx="1" presStyleCnt="2">
        <dgm:presLayoutVars>
          <dgm:bulletEnabled val="1"/>
        </dgm:presLayoutVars>
      </dgm:prSet>
      <dgm:spPr/>
    </dgm:pt>
    <dgm:pt modelId="{70269CF6-53C5-4995-AACF-FD1099F68B5D}" type="pres">
      <dgm:prSet presAssocID="{E5D8EFD0-D5A6-4823-8CE6-4FA848F9AEB6}" presName="ThreeNodes_1_text" presStyleLbl="node1" presStyleIdx="2" presStyleCnt="3">
        <dgm:presLayoutVars>
          <dgm:bulletEnabled val="1"/>
        </dgm:presLayoutVars>
      </dgm:prSet>
      <dgm:spPr/>
    </dgm:pt>
    <dgm:pt modelId="{C0EA3A4F-9CBE-40BA-ADED-6CED782F37F6}" type="pres">
      <dgm:prSet presAssocID="{E5D8EFD0-D5A6-4823-8CE6-4FA848F9AEB6}" presName="ThreeNodes_2_text" presStyleLbl="node1" presStyleIdx="2" presStyleCnt="3">
        <dgm:presLayoutVars>
          <dgm:bulletEnabled val="1"/>
        </dgm:presLayoutVars>
      </dgm:prSet>
      <dgm:spPr/>
    </dgm:pt>
    <dgm:pt modelId="{03C8058D-7449-4A08-A171-BA4B7AEB1959}" type="pres">
      <dgm:prSet presAssocID="{E5D8EFD0-D5A6-4823-8CE6-4FA848F9AEB6}" presName="ThreeNodes_3_text" presStyleLbl="node1" presStyleIdx="2" presStyleCnt="3">
        <dgm:presLayoutVars>
          <dgm:bulletEnabled val="1"/>
        </dgm:presLayoutVars>
      </dgm:prSet>
      <dgm:spPr/>
    </dgm:pt>
  </dgm:ptLst>
  <dgm:cxnLst>
    <dgm:cxn modelId="{0B807029-22A5-4915-A79F-FC9B873A7EE6}" srcId="{E5D8EFD0-D5A6-4823-8CE6-4FA848F9AEB6}" destId="{6747F526-2505-4902-8D32-00A569F8649F}" srcOrd="0" destOrd="0" parTransId="{2A8E931A-8D52-40C7-BDD2-23A22B5C2713}" sibTransId="{141AB92A-1B21-43CC-AD1B-9677B322A08C}"/>
    <dgm:cxn modelId="{14749C42-BFB0-4495-A63D-1F1B062262C4}" type="presOf" srcId="{6747F526-2505-4902-8D32-00A569F8649F}" destId="{70269CF6-53C5-4995-AACF-FD1099F68B5D}" srcOrd="1" destOrd="0" presId="urn:microsoft.com/office/officeart/2005/8/layout/vProcess5"/>
    <dgm:cxn modelId="{64DF734C-8578-4801-B4BD-3F8BCD28E10A}" type="presOf" srcId="{8E4E7DB8-6375-4CEA-A659-98BE596AA546}" destId="{C0EA3A4F-9CBE-40BA-ADED-6CED782F37F6}" srcOrd="1" destOrd="0" presId="urn:microsoft.com/office/officeart/2005/8/layout/vProcess5"/>
    <dgm:cxn modelId="{43B3E955-16A6-4954-8B25-564EEEF28D4F}" type="presOf" srcId="{8E4E7DB8-6375-4CEA-A659-98BE596AA546}" destId="{7F6B2DAF-FEC2-494E-B425-69AA00A6E49C}" srcOrd="0" destOrd="0" presId="urn:microsoft.com/office/officeart/2005/8/layout/vProcess5"/>
    <dgm:cxn modelId="{2DB50E65-0DBC-46A9-8941-AFDF37B5ABE4}" type="presOf" srcId="{E5D8EFD0-D5A6-4823-8CE6-4FA848F9AEB6}" destId="{67703A4D-CF66-4DCF-97A2-71B0E7AA2F6A}" srcOrd="0" destOrd="0" presId="urn:microsoft.com/office/officeart/2005/8/layout/vProcess5"/>
    <dgm:cxn modelId="{EBE4AC6C-D924-4230-87C0-9251BA68831F}" type="presOf" srcId="{5833BF9D-17AA-47D0-8B3C-2A0B554E5330}" destId="{03C8058D-7449-4A08-A171-BA4B7AEB1959}" srcOrd="1" destOrd="0" presId="urn:microsoft.com/office/officeart/2005/8/layout/vProcess5"/>
    <dgm:cxn modelId="{4490F172-7FE0-4556-AE1E-7C37FAFBB742}" type="presOf" srcId="{141AB92A-1B21-43CC-AD1B-9677B322A08C}" destId="{3B5D2345-14E1-4EF3-AA12-B692D8B6A9B4}" srcOrd="0" destOrd="0" presId="urn:microsoft.com/office/officeart/2005/8/layout/vProcess5"/>
    <dgm:cxn modelId="{7B88B594-885D-4528-A851-75E662D5EBCE}" type="presOf" srcId="{6747F526-2505-4902-8D32-00A569F8649F}" destId="{491EAB22-0784-4D19-A1FC-85983FA900C0}" srcOrd="0" destOrd="0" presId="urn:microsoft.com/office/officeart/2005/8/layout/vProcess5"/>
    <dgm:cxn modelId="{E57F6898-2E11-4BF1-B2D5-E2240F1D23F9}" type="presOf" srcId="{5833BF9D-17AA-47D0-8B3C-2A0B554E5330}" destId="{658B01A6-6FCA-4AEE-AAB3-9CFCB4620C28}" srcOrd="0" destOrd="0" presId="urn:microsoft.com/office/officeart/2005/8/layout/vProcess5"/>
    <dgm:cxn modelId="{584A89A8-ED2F-4341-A8E7-1FCBD4DB21EE}" srcId="{E5D8EFD0-D5A6-4823-8CE6-4FA848F9AEB6}" destId="{5833BF9D-17AA-47D0-8B3C-2A0B554E5330}" srcOrd="2" destOrd="0" parTransId="{1B9635A9-B82B-4799-9B22-D4666D127293}" sibTransId="{2E4A45F1-2525-439F-B6FD-4350214007D7}"/>
    <dgm:cxn modelId="{3C667FCF-8988-4B0C-91FC-90C1B029BDB7}" type="presOf" srcId="{289F34FB-2DDC-4E70-8C34-A83EE1CF9D91}" destId="{D1A63049-9475-45EA-B4EB-ED147E3A57D5}" srcOrd="0" destOrd="0" presId="urn:microsoft.com/office/officeart/2005/8/layout/vProcess5"/>
    <dgm:cxn modelId="{3C9D10F7-66CD-4CB7-A59C-26871E9D230E}" srcId="{E5D8EFD0-D5A6-4823-8CE6-4FA848F9AEB6}" destId="{8E4E7DB8-6375-4CEA-A659-98BE596AA546}" srcOrd="1" destOrd="0" parTransId="{145181E3-B63E-4571-8359-3CD1DDF0AFF9}" sibTransId="{289F34FB-2DDC-4E70-8C34-A83EE1CF9D91}"/>
    <dgm:cxn modelId="{BF52EE50-DEE2-4AC8-B3DC-57361189FE3F}" type="presParOf" srcId="{67703A4D-CF66-4DCF-97A2-71B0E7AA2F6A}" destId="{0C0A4755-4039-4EB0-82D9-102A93212211}" srcOrd="0" destOrd="0" presId="urn:microsoft.com/office/officeart/2005/8/layout/vProcess5"/>
    <dgm:cxn modelId="{631FB71E-C8E1-4ACC-AB05-EDC110599AC4}" type="presParOf" srcId="{67703A4D-CF66-4DCF-97A2-71B0E7AA2F6A}" destId="{491EAB22-0784-4D19-A1FC-85983FA900C0}" srcOrd="1" destOrd="0" presId="urn:microsoft.com/office/officeart/2005/8/layout/vProcess5"/>
    <dgm:cxn modelId="{311C2572-C908-4E0E-B496-02491FF9AFC7}" type="presParOf" srcId="{67703A4D-CF66-4DCF-97A2-71B0E7AA2F6A}" destId="{7F6B2DAF-FEC2-494E-B425-69AA00A6E49C}" srcOrd="2" destOrd="0" presId="urn:microsoft.com/office/officeart/2005/8/layout/vProcess5"/>
    <dgm:cxn modelId="{14641F9D-CA7A-4B05-AF51-24FD836338C4}" type="presParOf" srcId="{67703A4D-CF66-4DCF-97A2-71B0E7AA2F6A}" destId="{658B01A6-6FCA-4AEE-AAB3-9CFCB4620C28}" srcOrd="3" destOrd="0" presId="urn:microsoft.com/office/officeart/2005/8/layout/vProcess5"/>
    <dgm:cxn modelId="{E788D879-8C75-4B98-8462-6A0A9C95AD9F}" type="presParOf" srcId="{67703A4D-CF66-4DCF-97A2-71B0E7AA2F6A}" destId="{3B5D2345-14E1-4EF3-AA12-B692D8B6A9B4}" srcOrd="4" destOrd="0" presId="urn:microsoft.com/office/officeart/2005/8/layout/vProcess5"/>
    <dgm:cxn modelId="{F4CA00F2-C84D-4F4B-86E5-E7E641743750}" type="presParOf" srcId="{67703A4D-CF66-4DCF-97A2-71B0E7AA2F6A}" destId="{D1A63049-9475-45EA-B4EB-ED147E3A57D5}" srcOrd="5" destOrd="0" presId="urn:microsoft.com/office/officeart/2005/8/layout/vProcess5"/>
    <dgm:cxn modelId="{2773AC7E-0A3F-4D4C-935C-41E36EE3D3F8}" type="presParOf" srcId="{67703A4D-CF66-4DCF-97A2-71B0E7AA2F6A}" destId="{70269CF6-53C5-4995-AACF-FD1099F68B5D}" srcOrd="6" destOrd="0" presId="urn:microsoft.com/office/officeart/2005/8/layout/vProcess5"/>
    <dgm:cxn modelId="{299B5657-0F38-4345-A294-FF2FC2368E4F}" type="presParOf" srcId="{67703A4D-CF66-4DCF-97A2-71B0E7AA2F6A}" destId="{C0EA3A4F-9CBE-40BA-ADED-6CED782F37F6}" srcOrd="7" destOrd="0" presId="urn:microsoft.com/office/officeart/2005/8/layout/vProcess5"/>
    <dgm:cxn modelId="{1FAAD740-F3C3-4077-91DD-65E42EE20064}" type="presParOf" srcId="{67703A4D-CF66-4DCF-97A2-71B0E7AA2F6A}" destId="{03C8058D-7449-4A08-A171-BA4B7AEB195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560D66-55A9-4B50-A342-BFE04F0AE545}"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4998F0C9-463C-4B04-941E-D185407794A6}">
      <dgm:prSet/>
      <dgm:spPr/>
      <dgm:t>
        <a:bodyPr/>
        <a:lstStyle/>
        <a:p>
          <a:r>
            <a:rPr lang="en-US"/>
            <a:t>Paternity Declaration</a:t>
          </a:r>
        </a:p>
      </dgm:t>
    </dgm:pt>
    <dgm:pt modelId="{D2239322-4581-47C3-BA69-F60C16770F99}" type="parTrans" cxnId="{DF38DBE4-2F2B-4B26-9776-B27F1E34E2B5}">
      <dgm:prSet/>
      <dgm:spPr/>
      <dgm:t>
        <a:bodyPr/>
        <a:lstStyle/>
        <a:p>
          <a:endParaRPr lang="en-US"/>
        </a:p>
      </dgm:t>
    </dgm:pt>
    <dgm:pt modelId="{5D31F7DC-6F76-499E-8AC0-9806FFAE7C35}" type="sibTrans" cxnId="{DF38DBE4-2F2B-4B26-9776-B27F1E34E2B5}">
      <dgm:prSet/>
      <dgm:spPr/>
      <dgm:t>
        <a:bodyPr/>
        <a:lstStyle/>
        <a:p>
          <a:endParaRPr lang="en-US"/>
        </a:p>
      </dgm:t>
    </dgm:pt>
    <dgm:pt modelId="{88A59054-07B9-49A8-B647-0F2F17861DE4}">
      <dgm:prSet/>
      <dgm:spPr/>
      <dgm:t>
        <a:bodyPr/>
        <a:lstStyle/>
        <a:p>
          <a:r>
            <a:rPr lang="en-US"/>
            <a:t>Leave to seek a change of assessment for period that is more than 18 months earlier</a:t>
          </a:r>
        </a:p>
      </dgm:t>
    </dgm:pt>
    <dgm:pt modelId="{A695CE68-6724-4AAF-84CF-63017BE9CE45}" type="parTrans" cxnId="{2AD34ADB-005E-4018-A5E8-024FDEA18D2F}">
      <dgm:prSet/>
      <dgm:spPr/>
      <dgm:t>
        <a:bodyPr/>
        <a:lstStyle/>
        <a:p>
          <a:endParaRPr lang="en-US"/>
        </a:p>
      </dgm:t>
    </dgm:pt>
    <dgm:pt modelId="{2B6DC623-96B1-4485-B638-7941BB736B7C}" type="sibTrans" cxnId="{2AD34ADB-005E-4018-A5E8-024FDEA18D2F}">
      <dgm:prSet/>
      <dgm:spPr/>
      <dgm:t>
        <a:bodyPr/>
        <a:lstStyle/>
        <a:p>
          <a:endParaRPr lang="en-US"/>
        </a:p>
      </dgm:t>
    </dgm:pt>
    <dgm:pt modelId="{C1DF883D-7282-4712-9AB5-50E204482A6B}">
      <dgm:prSet/>
      <dgm:spPr/>
      <dgm:t>
        <a:bodyPr/>
        <a:lstStyle/>
        <a:p>
          <a:r>
            <a:rPr lang="en-US"/>
            <a:t>Change Child Support assessment in special circumstances</a:t>
          </a:r>
        </a:p>
      </dgm:t>
    </dgm:pt>
    <dgm:pt modelId="{A3F2E9BA-AB9A-4CF9-9171-645E75787662}" type="parTrans" cxnId="{2269279E-2E3E-4379-8A99-9EFDA724C90E}">
      <dgm:prSet/>
      <dgm:spPr/>
      <dgm:t>
        <a:bodyPr/>
        <a:lstStyle/>
        <a:p>
          <a:endParaRPr lang="en-US"/>
        </a:p>
      </dgm:t>
    </dgm:pt>
    <dgm:pt modelId="{50CF97BF-10B1-4967-B452-F6DDD5A03D4C}" type="sibTrans" cxnId="{2269279E-2E3E-4379-8A99-9EFDA724C90E}">
      <dgm:prSet/>
      <dgm:spPr/>
      <dgm:t>
        <a:bodyPr/>
        <a:lstStyle/>
        <a:p>
          <a:endParaRPr lang="en-US"/>
        </a:p>
      </dgm:t>
    </dgm:pt>
    <dgm:pt modelId="{4F89A7F7-D860-4E3E-859D-FEE213B11394}">
      <dgm:prSet/>
      <dgm:spPr/>
      <dgm:t>
        <a:bodyPr/>
        <a:lstStyle/>
        <a:p>
          <a:r>
            <a:rPr lang="en-US"/>
            <a:t>Payment of Child Support to be paid in a form other than a periodic amount or as a lump sum</a:t>
          </a:r>
        </a:p>
      </dgm:t>
    </dgm:pt>
    <dgm:pt modelId="{3373FF3B-53C1-4DEC-8CE5-B20B0CBCB1F5}" type="parTrans" cxnId="{CD719742-F42B-4CA2-A265-98E0CB3251B2}">
      <dgm:prSet/>
      <dgm:spPr/>
      <dgm:t>
        <a:bodyPr/>
        <a:lstStyle/>
        <a:p>
          <a:endParaRPr lang="en-US"/>
        </a:p>
      </dgm:t>
    </dgm:pt>
    <dgm:pt modelId="{ED417858-DEFA-4041-9A90-7BB6C0A92CEB}" type="sibTrans" cxnId="{CD719742-F42B-4CA2-A265-98E0CB3251B2}">
      <dgm:prSet/>
      <dgm:spPr/>
      <dgm:t>
        <a:bodyPr/>
        <a:lstStyle/>
        <a:p>
          <a:endParaRPr lang="en-US"/>
        </a:p>
      </dgm:t>
    </dgm:pt>
    <dgm:pt modelId="{267C40BE-7694-4CAD-9AFB-09209E1140D4}">
      <dgm:prSet/>
      <dgm:spPr/>
      <dgm:t>
        <a:bodyPr/>
        <a:lstStyle/>
        <a:p>
          <a:r>
            <a:rPr lang="en-US"/>
            <a:t>Application to set aside Child Support agreement</a:t>
          </a:r>
        </a:p>
      </dgm:t>
    </dgm:pt>
    <dgm:pt modelId="{4FEDD4A7-3082-41F4-8C0D-1D8D11C62893}" type="parTrans" cxnId="{3796DFC6-AE49-40B2-BB3E-D55250ABBCC9}">
      <dgm:prSet/>
      <dgm:spPr/>
      <dgm:t>
        <a:bodyPr/>
        <a:lstStyle/>
        <a:p>
          <a:endParaRPr lang="en-US"/>
        </a:p>
      </dgm:t>
    </dgm:pt>
    <dgm:pt modelId="{CD621B0B-2676-4F56-AFB6-DF1404F9CA60}" type="sibTrans" cxnId="{3796DFC6-AE49-40B2-BB3E-D55250ABBCC9}">
      <dgm:prSet/>
      <dgm:spPr/>
      <dgm:t>
        <a:bodyPr/>
        <a:lstStyle/>
        <a:p>
          <a:endParaRPr lang="en-US"/>
        </a:p>
      </dgm:t>
    </dgm:pt>
    <dgm:pt modelId="{2C7DA8D2-B05E-4E2C-B285-F7F66D90D46E}">
      <dgm:prSet/>
      <dgm:spPr/>
      <dgm:t>
        <a:bodyPr/>
        <a:lstStyle/>
        <a:p>
          <a:r>
            <a:rPr lang="en-US"/>
            <a:t>Urgent maintenance orders</a:t>
          </a:r>
        </a:p>
      </dgm:t>
    </dgm:pt>
    <dgm:pt modelId="{397A389D-252B-477A-A285-E5E52E7B1039}" type="parTrans" cxnId="{11285DAD-40DE-4241-934F-0592E1AC0CA6}">
      <dgm:prSet/>
      <dgm:spPr/>
      <dgm:t>
        <a:bodyPr/>
        <a:lstStyle/>
        <a:p>
          <a:endParaRPr lang="en-US"/>
        </a:p>
      </dgm:t>
    </dgm:pt>
    <dgm:pt modelId="{AF26666E-0F92-48E6-8A62-778F50599A3D}" type="sibTrans" cxnId="{11285DAD-40DE-4241-934F-0592E1AC0CA6}">
      <dgm:prSet/>
      <dgm:spPr/>
      <dgm:t>
        <a:bodyPr/>
        <a:lstStyle/>
        <a:p>
          <a:endParaRPr lang="en-US"/>
        </a:p>
      </dgm:t>
    </dgm:pt>
    <dgm:pt modelId="{7BA0A7FC-3790-47E9-AD7A-4AE2D58A7AE1}">
      <dgm:prSet/>
      <dgm:spPr/>
      <dgm:t>
        <a:bodyPr/>
        <a:lstStyle/>
        <a:p>
          <a:r>
            <a:rPr lang="en-US"/>
            <a:t>An order to recover an amount where no Child Support liability existed</a:t>
          </a:r>
        </a:p>
      </dgm:t>
    </dgm:pt>
    <dgm:pt modelId="{3F05B1C0-D2F5-4C90-9DBB-8F4B8C172CF2}" type="parTrans" cxnId="{728902FC-EA81-4AC0-8168-BCE3D5DED8EA}">
      <dgm:prSet/>
      <dgm:spPr/>
      <dgm:t>
        <a:bodyPr/>
        <a:lstStyle/>
        <a:p>
          <a:endParaRPr lang="en-US"/>
        </a:p>
      </dgm:t>
    </dgm:pt>
    <dgm:pt modelId="{C6C4785B-517D-4979-BB24-65A1611E8687}" type="sibTrans" cxnId="{728902FC-EA81-4AC0-8168-BCE3D5DED8EA}">
      <dgm:prSet/>
      <dgm:spPr/>
      <dgm:t>
        <a:bodyPr/>
        <a:lstStyle/>
        <a:p>
          <a:endParaRPr lang="en-US"/>
        </a:p>
      </dgm:t>
    </dgm:pt>
    <dgm:pt modelId="{ADAC3859-DFB8-4A96-AA21-B1A20DA4ED61}">
      <dgm:prSet/>
      <dgm:spPr/>
      <dgm:t>
        <a:bodyPr/>
        <a:lstStyle/>
        <a:p>
          <a:r>
            <a:rPr lang="en-US"/>
            <a:t>Other powers of the court- declare an application frivolous or vexatious</a:t>
          </a:r>
        </a:p>
      </dgm:t>
    </dgm:pt>
    <dgm:pt modelId="{DCEDCD1D-E97B-4D74-8E7A-3B19872AACE6}" type="parTrans" cxnId="{A39A1530-6D10-4DC2-876C-34E350531EDB}">
      <dgm:prSet/>
      <dgm:spPr/>
      <dgm:t>
        <a:bodyPr/>
        <a:lstStyle/>
        <a:p>
          <a:endParaRPr lang="en-US"/>
        </a:p>
      </dgm:t>
    </dgm:pt>
    <dgm:pt modelId="{CF1A1F52-6DFE-40F3-8EF6-2F28421F6E17}" type="sibTrans" cxnId="{A39A1530-6D10-4DC2-876C-34E350531EDB}">
      <dgm:prSet/>
      <dgm:spPr/>
      <dgm:t>
        <a:bodyPr/>
        <a:lstStyle/>
        <a:p>
          <a:endParaRPr lang="en-US"/>
        </a:p>
      </dgm:t>
    </dgm:pt>
    <dgm:pt modelId="{E404FFDA-6D8D-4F73-BA1A-3E237F9C4D69}" type="pres">
      <dgm:prSet presAssocID="{65560D66-55A9-4B50-A342-BFE04F0AE545}" presName="diagram" presStyleCnt="0">
        <dgm:presLayoutVars>
          <dgm:dir/>
          <dgm:resizeHandles val="exact"/>
        </dgm:presLayoutVars>
      </dgm:prSet>
      <dgm:spPr/>
    </dgm:pt>
    <dgm:pt modelId="{A54AEA4C-68C1-4E42-AAB6-5E59B130032E}" type="pres">
      <dgm:prSet presAssocID="{4998F0C9-463C-4B04-941E-D185407794A6}" presName="node" presStyleLbl="node1" presStyleIdx="0" presStyleCnt="8">
        <dgm:presLayoutVars>
          <dgm:bulletEnabled val="1"/>
        </dgm:presLayoutVars>
      </dgm:prSet>
      <dgm:spPr/>
    </dgm:pt>
    <dgm:pt modelId="{03F8AEC6-2CC1-4E0B-AE6F-B617308EAE9E}" type="pres">
      <dgm:prSet presAssocID="{5D31F7DC-6F76-499E-8AC0-9806FFAE7C35}" presName="sibTrans" presStyleCnt="0"/>
      <dgm:spPr/>
    </dgm:pt>
    <dgm:pt modelId="{10D1657E-536B-45B7-8BD2-1F9E752D22EE}" type="pres">
      <dgm:prSet presAssocID="{88A59054-07B9-49A8-B647-0F2F17861DE4}" presName="node" presStyleLbl="node1" presStyleIdx="1" presStyleCnt="8">
        <dgm:presLayoutVars>
          <dgm:bulletEnabled val="1"/>
        </dgm:presLayoutVars>
      </dgm:prSet>
      <dgm:spPr/>
    </dgm:pt>
    <dgm:pt modelId="{836370FC-0A46-4BCB-B326-EDA417839638}" type="pres">
      <dgm:prSet presAssocID="{2B6DC623-96B1-4485-B638-7941BB736B7C}" presName="sibTrans" presStyleCnt="0"/>
      <dgm:spPr/>
    </dgm:pt>
    <dgm:pt modelId="{FA40634B-1B51-415F-A0E7-68ECD6D544E1}" type="pres">
      <dgm:prSet presAssocID="{C1DF883D-7282-4712-9AB5-50E204482A6B}" presName="node" presStyleLbl="node1" presStyleIdx="2" presStyleCnt="8">
        <dgm:presLayoutVars>
          <dgm:bulletEnabled val="1"/>
        </dgm:presLayoutVars>
      </dgm:prSet>
      <dgm:spPr/>
    </dgm:pt>
    <dgm:pt modelId="{F784B5F9-B40A-4AA9-B679-D16BE1EBB38E}" type="pres">
      <dgm:prSet presAssocID="{50CF97BF-10B1-4967-B452-F6DDD5A03D4C}" presName="sibTrans" presStyleCnt="0"/>
      <dgm:spPr/>
    </dgm:pt>
    <dgm:pt modelId="{BDF2736A-40A2-473D-BCEE-C4646576BC4B}" type="pres">
      <dgm:prSet presAssocID="{4F89A7F7-D860-4E3E-859D-FEE213B11394}" presName="node" presStyleLbl="node1" presStyleIdx="3" presStyleCnt="8">
        <dgm:presLayoutVars>
          <dgm:bulletEnabled val="1"/>
        </dgm:presLayoutVars>
      </dgm:prSet>
      <dgm:spPr/>
    </dgm:pt>
    <dgm:pt modelId="{0E5BC30F-2117-4548-B955-D3E84F42C3F2}" type="pres">
      <dgm:prSet presAssocID="{ED417858-DEFA-4041-9A90-7BB6C0A92CEB}" presName="sibTrans" presStyleCnt="0"/>
      <dgm:spPr/>
    </dgm:pt>
    <dgm:pt modelId="{8AC2D317-77D4-47FF-B945-FF0E8272ECDC}" type="pres">
      <dgm:prSet presAssocID="{267C40BE-7694-4CAD-9AFB-09209E1140D4}" presName="node" presStyleLbl="node1" presStyleIdx="4" presStyleCnt="8">
        <dgm:presLayoutVars>
          <dgm:bulletEnabled val="1"/>
        </dgm:presLayoutVars>
      </dgm:prSet>
      <dgm:spPr/>
    </dgm:pt>
    <dgm:pt modelId="{F995D92C-75B8-41FB-8AA2-0617586F81B3}" type="pres">
      <dgm:prSet presAssocID="{CD621B0B-2676-4F56-AFB6-DF1404F9CA60}" presName="sibTrans" presStyleCnt="0"/>
      <dgm:spPr/>
    </dgm:pt>
    <dgm:pt modelId="{E3B9F107-A0D8-4E0C-8C53-8EFF8B47AFF0}" type="pres">
      <dgm:prSet presAssocID="{2C7DA8D2-B05E-4E2C-B285-F7F66D90D46E}" presName="node" presStyleLbl="node1" presStyleIdx="5" presStyleCnt="8">
        <dgm:presLayoutVars>
          <dgm:bulletEnabled val="1"/>
        </dgm:presLayoutVars>
      </dgm:prSet>
      <dgm:spPr/>
    </dgm:pt>
    <dgm:pt modelId="{C77D03F5-A3F6-4C4B-B596-F77747D19E83}" type="pres">
      <dgm:prSet presAssocID="{AF26666E-0F92-48E6-8A62-778F50599A3D}" presName="sibTrans" presStyleCnt="0"/>
      <dgm:spPr/>
    </dgm:pt>
    <dgm:pt modelId="{C3847277-35DF-4985-99ED-8983BE6FB2D3}" type="pres">
      <dgm:prSet presAssocID="{7BA0A7FC-3790-47E9-AD7A-4AE2D58A7AE1}" presName="node" presStyleLbl="node1" presStyleIdx="6" presStyleCnt="8">
        <dgm:presLayoutVars>
          <dgm:bulletEnabled val="1"/>
        </dgm:presLayoutVars>
      </dgm:prSet>
      <dgm:spPr/>
    </dgm:pt>
    <dgm:pt modelId="{BE5265F5-67B8-4F98-90C3-9CC97E474D3C}" type="pres">
      <dgm:prSet presAssocID="{C6C4785B-517D-4979-BB24-65A1611E8687}" presName="sibTrans" presStyleCnt="0"/>
      <dgm:spPr/>
    </dgm:pt>
    <dgm:pt modelId="{6DFA0466-7C31-4D5B-A3E4-BFBA29FBCEDD}" type="pres">
      <dgm:prSet presAssocID="{ADAC3859-DFB8-4A96-AA21-B1A20DA4ED61}" presName="node" presStyleLbl="node1" presStyleIdx="7" presStyleCnt="8">
        <dgm:presLayoutVars>
          <dgm:bulletEnabled val="1"/>
        </dgm:presLayoutVars>
      </dgm:prSet>
      <dgm:spPr/>
    </dgm:pt>
  </dgm:ptLst>
  <dgm:cxnLst>
    <dgm:cxn modelId="{A39A1530-6D10-4DC2-876C-34E350531EDB}" srcId="{65560D66-55A9-4B50-A342-BFE04F0AE545}" destId="{ADAC3859-DFB8-4A96-AA21-B1A20DA4ED61}" srcOrd="7" destOrd="0" parTransId="{DCEDCD1D-E97B-4D74-8E7A-3B19872AACE6}" sibTransId="{CF1A1F52-6DFE-40F3-8EF6-2F28421F6E17}"/>
    <dgm:cxn modelId="{1C4EFD3F-A5FA-484F-B579-7B606636AA25}" type="presOf" srcId="{88A59054-07B9-49A8-B647-0F2F17861DE4}" destId="{10D1657E-536B-45B7-8BD2-1F9E752D22EE}" srcOrd="0" destOrd="0" presId="urn:microsoft.com/office/officeart/2005/8/layout/default"/>
    <dgm:cxn modelId="{EC7FC240-838F-4BCB-B08B-E78F3F6B1F91}" type="presOf" srcId="{4F89A7F7-D860-4E3E-859D-FEE213B11394}" destId="{BDF2736A-40A2-473D-BCEE-C4646576BC4B}" srcOrd="0" destOrd="0" presId="urn:microsoft.com/office/officeart/2005/8/layout/default"/>
    <dgm:cxn modelId="{F1338541-0FF1-4363-9347-9AFE97A76353}" type="presOf" srcId="{65560D66-55A9-4B50-A342-BFE04F0AE545}" destId="{E404FFDA-6D8D-4F73-BA1A-3E237F9C4D69}" srcOrd="0" destOrd="0" presId="urn:microsoft.com/office/officeart/2005/8/layout/default"/>
    <dgm:cxn modelId="{CD719742-F42B-4CA2-A265-98E0CB3251B2}" srcId="{65560D66-55A9-4B50-A342-BFE04F0AE545}" destId="{4F89A7F7-D860-4E3E-859D-FEE213B11394}" srcOrd="3" destOrd="0" parTransId="{3373FF3B-53C1-4DEC-8CE5-B20B0CBCB1F5}" sibTransId="{ED417858-DEFA-4041-9A90-7BB6C0A92CEB}"/>
    <dgm:cxn modelId="{76A9A661-6834-4A81-B933-E18771828991}" type="presOf" srcId="{C1DF883D-7282-4712-9AB5-50E204482A6B}" destId="{FA40634B-1B51-415F-A0E7-68ECD6D544E1}" srcOrd="0" destOrd="0" presId="urn:microsoft.com/office/officeart/2005/8/layout/default"/>
    <dgm:cxn modelId="{E694C88D-F5FB-4121-A209-8B94392F1745}" type="presOf" srcId="{267C40BE-7694-4CAD-9AFB-09209E1140D4}" destId="{8AC2D317-77D4-47FF-B945-FF0E8272ECDC}" srcOrd="0" destOrd="0" presId="urn:microsoft.com/office/officeart/2005/8/layout/default"/>
    <dgm:cxn modelId="{2269279E-2E3E-4379-8A99-9EFDA724C90E}" srcId="{65560D66-55A9-4B50-A342-BFE04F0AE545}" destId="{C1DF883D-7282-4712-9AB5-50E204482A6B}" srcOrd="2" destOrd="0" parTransId="{A3F2E9BA-AB9A-4CF9-9171-645E75787662}" sibTransId="{50CF97BF-10B1-4967-B452-F6DDD5A03D4C}"/>
    <dgm:cxn modelId="{92464FA2-F6CA-4932-9D99-61B41265154C}" type="presOf" srcId="{4998F0C9-463C-4B04-941E-D185407794A6}" destId="{A54AEA4C-68C1-4E42-AAB6-5E59B130032E}" srcOrd="0" destOrd="0" presId="urn:microsoft.com/office/officeart/2005/8/layout/default"/>
    <dgm:cxn modelId="{11285DAD-40DE-4241-934F-0592E1AC0CA6}" srcId="{65560D66-55A9-4B50-A342-BFE04F0AE545}" destId="{2C7DA8D2-B05E-4E2C-B285-F7F66D90D46E}" srcOrd="5" destOrd="0" parTransId="{397A389D-252B-477A-A285-E5E52E7B1039}" sibTransId="{AF26666E-0F92-48E6-8A62-778F50599A3D}"/>
    <dgm:cxn modelId="{3796DFC6-AE49-40B2-BB3E-D55250ABBCC9}" srcId="{65560D66-55A9-4B50-A342-BFE04F0AE545}" destId="{267C40BE-7694-4CAD-9AFB-09209E1140D4}" srcOrd="4" destOrd="0" parTransId="{4FEDD4A7-3082-41F4-8C0D-1D8D11C62893}" sibTransId="{CD621B0B-2676-4F56-AFB6-DF1404F9CA60}"/>
    <dgm:cxn modelId="{2466E4C8-BFCE-4515-BEEA-AFA06E06920A}" type="presOf" srcId="{ADAC3859-DFB8-4A96-AA21-B1A20DA4ED61}" destId="{6DFA0466-7C31-4D5B-A3E4-BFBA29FBCEDD}" srcOrd="0" destOrd="0" presId="urn:microsoft.com/office/officeart/2005/8/layout/default"/>
    <dgm:cxn modelId="{C8E0D2C9-B243-4770-952C-3320AE81CE60}" type="presOf" srcId="{2C7DA8D2-B05E-4E2C-B285-F7F66D90D46E}" destId="{E3B9F107-A0D8-4E0C-8C53-8EFF8B47AFF0}" srcOrd="0" destOrd="0" presId="urn:microsoft.com/office/officeart/2005/8/layout/default"/>
    <dgm:cxn modelId="{D006C9D8-F745-4A87-882C-E6DFB35220F6}" type="presOf" srcId="{7BA0A7FC-3790-47E9-AD7A-4AE2D58A7AE1}" destId="{C3847277-35DF-4985-99ED-8983BE6FB2D3}" srcOrd="0" destOrd="0" presId="urn:microsoft.com/office/officeart/2005/8/layout/default"/>
    <dgm:cxn modelId="{2AD34ADB-005E-4018-A5E8-024FDEA18D2F}" srcId="{65560D66-55A9-4B50-A342-BFE04F0AE545}" destId="{88A59054-07B9-49A8-B647-0F2F17861DE4}" srcOrd="1" destOrd="0" parTransId="{A695CE68-6724-4AAF-84CF-63017BE9CE45}" sibTransId="{2B6DC623-96B1-4485-B638-7941BB736B7C}"/>
    <dgm:cxn modelId="{DF38DBE4-2F2B-4B26-9776-B27F1E34E2B5}" srcId="{65560D66-55A9-4B50-A342-BFE04F0AE545}" destId="{4998F0C9-463C-4B04-941E-D185407794A6}" srcOrd="0" destOrd="0" parTransId="{D2239322-4581-47C3-BA69-F60C16770F99}" sibTransId="{5D31F7DC-6F76-499E-8AC0-9806FFAE7C35}"/>
    <dgm:cxn modelId="{728902FC-EA81-4AC0-8168-BCE3D5DED8EA}" srcId="{65560D66-55A9-4B50-A342-BFE04F0AE545}" destId="{7BA0A7FC-3790-47E9-AD7A-4AE2D58A7AE1}" srcOrd="6" destOrd="0" parTransId="{3F05B1C0-D2F5-4C90-9DBB-8F4B8C172CF2}" sibTransId="{C6C4785B-517D-4979-BB24-65A1611E8687}"/>
    <dgm:cxn modelId="{625072B0-8357-43E9-B7CE-078EA0EE5D10}" type="presParOf" srcId="{E404FFDA-6D8D-4F73-BA1A-3E237F9C4D69}" destId="{A54AEA4C-68C1-4E42-AAB6-5E59B130032E}" srcOrd="0" destOrd="0" presId="urn:microsoft.com/office/officeart/2005/8/layout/default"/>
    <dgm:cxn modelId="{35D1B8BF-BEB4-44B2-BC54-50B8B6DAB69B}" type="presParOf" srcId="{E404FFDA-6D8D-4F73-BA1A-3E237F9C4D69}" destId="{03F8AEC6-2CC1-4E0B-AE6F-B617308EAE9E}" srcOrd="1" destOrd="0" presId="urn:microsoft.com/office/officeart/2005/8/layout/default"/>
    <dgm:cxn modelId="{0FD1E848-F126-4FC7-906B-ECD5F1561097}" type="presParOf" srcId="{E404FFDA-6D8D-4F73-BA1A-3E237F9C4D69}" destId="{10D1657E-536B-45B7-8BD2-1F9E752D22EE}" srcOrd="2" destOrd="0" presId="urn:microsoft.com/office/officeart/2005/8/layout/default"/>
    <dgm:cxn modelId="{8BB80360-D86B-4057-AFEA-147363504508}" type="presParOf" srcId="{E404FFDA-6D8D-4F73-BA1A-3E237F9C4D69}" destId="{836370FC-0A46-4BCB-B326-EDA417839638}" srcOrd="3" destOrd="0" presId="urn:microsoft.com/office/officeart/2005/8/layout/default"/>
    <dgm:cxn modelId="{39CF5E08-3BC9-485C-B136-96D98963C67D}" type="presParOf" srcId="{E404FFDA-6D8D-4F73-BA1A-3E237F9C4D69}" destId="{FA40634B-1B51-415F-A0E7-68ECD6D544E1}" srcOrd="4" destOrd="0" presId="urn:microsoft.com/office/officeart/2005/8/layout/default"/>
    <dgm:cxn modelId="{F5E19195-4A3A-4A73-8C5D-E8CC16EC1C73}" type="presParOf" srcId="{E404FFDA-6D8D-4F73-BA1A-3E237F9C4D69}" destId="{F784B5F9-B40A-4AA9-B679-D16BE1EBB38E}" srcOrd="5" destOrd="0" presId="urn:microsoft.com/office/officeart/2005/8/layout/default"/>
    <dgm:cxn modelId="{AEE546D0-F0E3-4516-B466-F5348DE9038B}" type="presParOf" srcId="{E404FFDA-6D8D-4F73-BA1A-3E237F9C4D69}" destId="{BDF2736A-40A2-473D-BCEE-C4646576BC4B}" srcOrd="6" destOrd="0" presId="urn:microsoft.com/office/officeart/2005/8/layout/default"/>
    <dgm:cxn modelId="{1943C3F7-A3BB-4FC0-95A9-7087C9DD00AB}" type="presParOf" srcId="{E404FFDA-6D8D-4F73-BA1A-3E237F9C4D69}" destId="{0E5BC30F-2117-4548-B955-D3E84F42C3F2}" srcOrd="7" destOrd="0" presId="urn:microsoft.com/office/officeart/2005/8/layout/default"/>
    <dgm:cxn modelId="{991C6278-38BA-4984-AAB7-A283BC8D50EC}" type="presParOf" srcId="{E404FFDA-6D8D-4F73-BA1A-3E237F9C4D69}" destId="{8AC2D317-77D4-47FF-B945-FF0E8272ECDC}" srcOrd="8" destOrd="0" presId="urn:microsoft.com/office/officeart/2005/8/layout/default"/>
    <dgm:cxn modelId="{F48399E7-01BB-4F08-9139-D7E50EACC5D1}" type="presParOf" srcId="{E404FFDA-6D8D-4F73-BA1A-3E237F9C4D69}" destId="{F995D92C-75B8-41FB-8AA2-0617586F81B3}" srcOrd="9" destOrd="0" presId="urn:microsoft.com/office/officeart/2005/8/layout/default"/>
    <dgm:cxn modelId="{2C6C98D9-1401-4EEA-9037-8D4B3E502E2E}" type="presParOf" srcId="{E404FFDA-6D8D-4F73-BA1A-3E237F9C4D69}" destId="{E3B9F107-A0D8-4E0C-8C53-8EFF8B47AFF0}" srcOrd="10" destOrd="0" presId="urn:microsoft.com/office/officeart/2005/8/layout/default"/>
    <dgm:cxn modelId="{F4890606-A701-4915-B2F6-DA73DE22BF2E}" type="presParOf" srcId="{E404FFDA-6D8D-4F73-BA1A-3E237F9C4D69}" destId="{C77D03F5-A3F6-4C4B-B596-F77747D19E83}" srcOrd="11" destOrd="0" presId="urn:microsoft.com/office/officeart/2005/8/layout/default"/>
    <dgm:cxn modelId="{CF3555BD-AB6D-4A62-8105-2E80FA5792FC}" type="presParOf" srcId="{E404FFDA-6D8D-4F73-BA1A-3E237F9C4D69}" destId="{C3847277-35DF-4985-99ED-8983BE6FB2D3}" srcOrd="12" destOrd="0" presId="urn:microsoft.com/office/officeart/2005/8/layout/default"/>
    <dgm:cxn modelId="{4FCAB583-BE20-40A5-8349-750F121E59D6}" type="presParOf" srcId="{E404FFDA-6D8D-4F73-BA1A-3E237F9C4D69}" destId="{BE5265F5-67B8-4F98-90C3-9CC97E474D3C}" srcOrd="13" destOrd="0" presId="urn:microsoft.com/office/officeart/2005/8/layout/default"/>
    <dgm:cxn modelId="{A8212AC7-6420-4FA2-8BAB-1AE950EDA471}" type="presParOf" srcId="{E404FFDA-6D8D-4F73-BA1A-3E237F9C4D69}" destId="{6DFA0466-7C31-4D5B-A3E4-BFBA29FBCED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E6678C-26ED-41C5-8ED4-6F6957DAEEA9}" type="doc">
      <dgm:prSet loTypeId="urn:microsoft.com/office/officeart/2005/8/layout/vProcess5" loCatId="process" qsTypeId="urn:microsoft.com/office/officeart/2005/8/quickstyle/simple2" qsCatId="simple" csTypeId="urn:microsoft.com/office/officeart/2005/8/colors/accent3_2" csCatId="accent3"/>
      <dgm:spPr/>
      <dgm:t>
        <a:bodyPr/>
        <a:lstStyle/>
        <a:p>
          <a:endParaRPr lang="en-US"/>
        </a:p>
      </dgm:t>
    </dgm:pt>
    <dgm:pt modelId="{0E8F2CDD-DF91-4483-BA56-35267CC4473C}">
      <dgm:prSet/>
      <dgm:spPr/>
      <dgm:t>
        <a:bodyPr/>
        <a:lstStyle/>
        <a:p>
          <a:r>
            <a:rPr lang="en-US"/>
            <a:t>An agreement reached between parents in relation to child support.</a:t>
          </a:r>
        </a:p>
      </dgm:t>
    </dgm:pt>
    <dgm:pt modelId="{0CD9DE90-6F54-4020-85CF-6FF07DCA4371}" type="parTrans" cxnId="{4285BF21-722B-4910-A453-09B73FD2FE89}">
      <dgm:prSet/>
      <dgm:spPr/>
      <dgm:t>
        <a:bodyPr/>
        <a:lstStyle/>
        <a:p>
          <a:endParaRPr lang="en-US"/>
        </a:p>
      </dgm:t>
    </dgm:pt>
    <dgm:pt modelId="{DC9377B5-42D7-47D5-94C0-B40AB8C8A210}" type="sibTrans" cxnId="{4285BF21-722B-4910-A453-09B73FD2FE89}">
      <dgm:prSet/>
      <dgm:spPr/>
      <dgm:t>
        <a:bodyPr/>
        <a:lstStyle/>
        <a:p>
          <a:endParaRPr lang="en-US"/>
        </a:p>
      </dgm:t>
    </dgm:pt>
    <dgm:pt modelId="{1445EF2E-4C0B-4C0B-8656-B253ACE7B695}">
      <dgm:prSet/>
      <dgm:spPr/>
      <dgm:t>
        <a:bodyPr/>
        <a:lstStyle/>
        <a:p>
          <a:r>
            <a:rPr lang="en-US"/>
            <a:t>Must have an assessment in place</a:t>
          </a:r>
        </a:p>
      </dgm:t>
    </dgm:pt>
    <dgm:pt modelId="{EA487F25-9F6D-4C58-8E5A-BE2E7838D919}" type="parTrans" cxnId="{A70AEB21-8B33-4EDD-85A6-27E7B773E1FA}">
      <dgm:prSet/>
      <dgm:spPr/>
      <dgm:t>
        <a:bodyPr/>
        <a:lstStyle/>
        <a:p>
          <a:endParaRPr lang="en-US"/>
        </a:p>
      </dgm:t>
    </dgm:pt>
    <dgm:pt modelId="{721DFD26-8620-4729-9419-203E968AA1D4}" type="sibTrans" cxnId="{A70AEB21-8B33-4EDD-85A6-27E7B773E1FA}">
      <dgm:prSet/>
      <dgm:spPr/>
      <dgm:t>
        <a:bodyPr/>
        <a:lstStyle/>
        <a:p>
          <a:endParaRPr lang="en-US"/>
        </a:p>
      </dgm:t>
    </dgm:pt>
    <dgm:pt modelId="{6888BF8D-0793-4AAA-89F7-463C8774C1FC}">
      <dgm:prSet/>
      <dgm:spPr/>
      <dgm:t>
        <a:bodyPr/>
        <a:lstStyle/>
        <a:p>
          <a:r>
            <a:rPr lang="en-US"/>
            <a:t>Amount must be equal to or greater than the assessment</a:t>
          </a:r>
        </a:p>
      </dgm:t>
    </dgm:pt>
    <dgm:pt modelId="{E8EEA512-57A0-4D6B-992B-410462CAA342}" type="parTrans" cxnId="{83142552-23EF-40DF-B305-AEAB8E294CD2}">
      <dgm:prSet/>
      <dgm:spPr/>
      <dgm:t>
        <a:bodyPr/>
        <a:lstStyle/>
        <a:p>
          <a:endParaRPr lang="en-US"/>
        </a:p>
      </dgm:t>
    </dgm:pt>
    <dgm:pt modelId="{34C943EE-271B-4BD9-AF44-FFB936EF5CCB}" type="sibTrans" cxnId="{83142552-23EF-40DF-B305-AEAB8E294CD2}">
      <dgm:prSet/>
      <dgm:spPr/>
      <dgm:t>
        <a:bodyPr/>
        <a:lstStyle/>
        <a:p>
          <a:endParaRPr lang="en-US"/>
        </a:p>
      </dgm:t>
    </dgm:pt>
    <dgm:pt modelId="{B83C3388-9E0A-43D6-8C18-A344124E7AF3}">
      <dgm:prSet/>
      <dgm:spPr/>
      <dgm:t>
        <a:bodyPr/>
        <a:lstStyle/>
        <a:p>
          <a:r>
            <a:rPr lang="en-US"/>
            <a:t>Must be in writing and signed by both parents (legal advice is not required but recommended).</a:t>
          </a:r>
        </a:p>
      </dgm:t>
    </dgm:pt>
    <dgm:pt modelId="{0AADA9D6-4841-49F8-8133-7C358D14F188}" type="parTrans" cxnId="{4C8CCCE5-2FD9-4223-8CDE-DA3204E566AD}">
      <dgm:prSet/>
      <dgm:spPr/>
      <dgm:t>
        <a:bodyPr/>
        <a:lstStyle/>
        <a:p>
          <a:endParaRPr lang="en-US"/>
        </a:p>
      </dgm:t>
    </dgm:pt>
    <dgm:pt modelId="{C864313F-54AF-4737-98A5-4092122F877D}" type="sibTrans" cxnId="{4C8CCCE5-2FD9-4223-8CDE-DA3204E566AD}">
      <dgm:prSet/>
      <dgm:spPr/>
      <dgm:t>
        <a:bodyPr/>
        <a:lstStyle/>
        <a:p>
          <a:endParaRPr lang="en-US"/>
        </a:p>
      </dgm:t>
    </dgm:pt>
    <dgm:pt modelId="{7CFA2A51-0C69-471F-BBA2-B07C6873A849}">
      <dgm:prSet/>
      <dgm:spPr/>
      <dgm:t>
        <a:bodyPr/>
        <a:lstStyle/>
        <a:p>
          <a:r>
            <a:rPr lang="en-US"/>
            <a:t>In place for three years only.</a:t>
          </a:r>
        </a:p>
      </dgm:t>
    </dgm:pt>
    <dgm:pt modelId="{C51DDABC-AF5F-4938-AF46-6EECF5885360}" type="parTrans" cxnId="{CE3E8F0B-2763-4516-9FD8-AF0C4CAE5347}">
      <dgm:prSet/>
      <dgm:spPr/>
      <dgm:t>
        <a:bodyPr/>
        <a:lstStyle/>
        <a:p>
          <a:endParaRPr lang="en-US"/>
        </a:p>
      </dgm:t>
    </dgm:pt>
    <dgm:pt modelId="{7A3E06C8-AC02-40D0-8B91-00AC8E35EEC0}" type="sibTrans" cxnId="{CE3E8F0B-2763-4516-9FD8-AF0C4CAE5347}">
      <dgm:prSet/>
      <dgm:spPr/>
      <dgm:t>
        <a:bodyPr/>
        <a:lstStyle/>
        <a:p>
          <a:endParaRPr lang="en-US"/>
        </a:p>
      </dgm:t>
    </dgm:pt>
    <dgm:pt modelId="{FC171751-31CE-41C0-80D8-DD2C7C33C218}" type="pres">
      <dgm:prSet presAssocID="{B7E6678C-26ED-41C5-8ED4-6F6957DAEEA9}" presName="outerComposite" presStyleCnt="0">
        <dgm:presLayoutVars>
          <dgm:chMax val="5"/>
          <dgm:dir/>
          <dgm:resizeHandles val="exact"/>
        </dgm:presLayoutVars>
      </dgm:prSet>
      <dgm:spPr/>
    </dgm:pt>
    <dgm:pt modelId="{AC9F7BBE-096C-4EC9-ACC7-BA4F04B94DDF}" type="pres">
      <dgm:prSet presAssocID="{B7E6678C-26ED-41C5-8ED4-6F6957DAEEA9}" presName="dummyMaxCanvas" presStyleCnt="0">
        <dgm:presLayoutVars/>
      </dgm:prSet>
      <dgm:spPr/>
    </dgm:pt>
    <dgm:pt modelId="{BC757AE3-99C9-4A0B-9BB7-BF0626F9B623}" type="pres">
      <dgm:prSet presAssocID="{B7E6678C-26ED-41C5-8ED4-6F6957DAEEA9}" presName="FiveNodes_1" presStyleLbl="node1" presStyleIdx="0" presStyleCnt="5">
        <dgm:presLayoutVars>
          <dgm:bulletEnabled val="1"/>
        </dgm:presLayoutVars>
      </dgm:prSet>
      <dgm:spPr/>
    </dgm:pt>
    <dgm:pt modelId="{DC4BFAA3-6103-452A-990C-99C2FC6894BB}" type="pres">
      <dgm:prSet presAssocID="{B7E6678C-26ED-41C5-8ED4-6F6957DAEEA9}" presName="FiveNodes_2" presStyleLbl="node1" presStyleIdx="1" presStyleCnt="5">
        <dgm:presLayoutVars>
          <dgm:bulletEnabled val="1"/>
        </dgm:presLayoutVars>
      </dgm:prSet>
      <dgm:spPr/>
    </dgm:pt>
    <dgm:pt modelId="{40578FF3-5D66-44FB-A398-7BBE1A83BCE5}" type="pres">
      <dgm:prSet presAssocID="{B7E6678C-26ED-41C5-8ED4-6F6957DAEEA9}" presName="FiveNodes_3" presStyleLbl="node1" presStyleIdx="2" presStyleCnt="5">
        <dgm:presLayoutVars>
          <dgm:bulletEnabled val="1"/>
        </dgm:presLayoutVars>
      </dgm:prSet>
      <dgm:spPr/>
    </dgm:pt>
    <dgm:pt modelId="{73CFACD0-EE4A-4590-8267-49A866FAA5A9}" type="pres">
      <dgm:prSet presAssocID="{B7E6678C-26ED-41C5-8ED4-6F6957DAEEA9}" presName="FiveNodes_4" presStyleLbl="node1" presStyleIdx="3" presStyleCnt="5">
        <dgm:presLayoutVars>
          <dgm:bulletEnabled val="1"/>
        </dgm:presLayoutVars>
      </dgm:prSet>
      <dgm:spPr/>
    </dgm:pt>
    <dgm:pt modelId="{B0CB5DD3-5B79-40F3-BFE2-87BAB50EED1D}" type="pres">
      <dgm:prSet presAssocID="{B7E6678C-26ED-41C5-8ED4-6F6957DAEEA9}" presName="FiveNodes_5" presStyleLbl="node1" presStyleIdx="4" presStyleCnt="5">
        <dgm:presLayoutVars>
          <dgm:bulletEnabled val="1"/>
        </dgm:presLayoutVars>
      </dgm:prSet>
      <dgm:spPr/>
    </dgm:pt>
    <dgm:pt modelId="{EA521076-9E13-4727-BCAE-48F35751FA66}" type="pres">
      <dgm:prSet presAssocID="{B7E6678C-26ED-41C5-8ED4-6F6957DAEEA9}" presName="FiveConn_1-2" presStyleLbl="fgAccFollowNode1" presStyleIdx="0" presStyleCnt="4">
        <dgm:presLayoutVars>
          <dgm:bulletEnabled val="1"/>
        </dgm:presLayoutVars>
      </dgm:prSet>
      <dgm:spPr/>
    </dgm:pt>
    <dgm:pt modelId="{8979CE96-713E-4F61-A072-0591DD04C6BB}" type="pres">
      <dgm:prSet presAssocID="{B7E6678C-26ED-41C5-8ED4-6F6957DAEEA9}" presName="FiveConn_2-3" presStyleLbl="fgAccFollowNode1" presStyleIdx="1" presStyleCnt="4">
        <dgm:presLayoutVars>
          <dgm:bulletEnabled val="1"/>
        </dgm:presLayoutVars>
      </dgm:prSet>
      <dgm:spPr/>
    </dgm:pt>
    <dgm:pt modelId="{87B5B67A-858C-4F1E-B37C-3BF21528BF07}" type="pres">
      <dgm:prSet presAssocID="{B7E6678C-26ED-41C5-8ED4-6F6957DAEEA9}" presName="FiveConn_3-4" presStyleLbl="fgAccFollowNode1" presStyleIdx="2" presStyleCnt="4">
        <dgm:presLayoutVars>
          <dgm:bulletEnabled val="1"/>
        </dgm:presLayoutVars>
      </dgm:prSet>
      <dgm:spPr/>
    </dgm:pt>
    <dgm:pt modelId="{672C69F9-114E-4F44-AC6A-A163BA2E4B18}" type="pres">
      <dgm:prSet presAssocID="{B7E6678C-26ED-41C5-8ED4-6F6957DAEEA9}" presName="FiveConn_4-5" presStyleLbl="fgAccFollowNode1" presStyleIdx="3" presStyleCnt="4">
        <dgm:presLayoutVars>
          <dgm:bulletEnabled val="1"/>
        </dgm:presLayoutVars>
      </dgm:prSet>
      <dgm:spPr/>
    </dgm:pt>
    <dgm:pt modelId="{5CAF34AA-C68C-4A98-96E4-959A08EB08A0}" type="pres">
      <dgm:prSet presAssocID="{B7E6678C-26ED-41C5-8ED4-6F6957DAEEA9}" presName="FiveNodes_1_text" presStyleLbl="node1" presStyleIdx="4" presStyleCnt="5">
        <dgm:presLayoutVars>
          <dgm:bulletEnabled val="1"/>
        </dgm:presLayoutVars>
      </dgm:prSet>
      <dgm:spPr/>
    </dgm:pt>
    <dgm:pt modelId="{B225FF4B-6A22-4874-AB82-62C796ED9CD3}" type="pres">
      <dgm:prSet presAssocID="{B7E6678C-26ED-41C5-8ED4-6F6957DAEEA9}" presName="FiveNodes_2_text" presStyleLbl="node1" presStyleIdx="4" presStyleCnt="5">
        <dgm:presLayoutVars>
          <dgm:bulletEnabled val="1"/>
        </dgm:presLayoutVars>
      </dgm:prSet>
      <dgm:spPr/>
    </dgm:pt>
    <dgm:pt modelId="{48F1312F-3C1E-4510-8974-2A754519C8E8}" type="pres">
      <dgm:prSet presAssocID="{B7E6678C-26ED-41C5-8ED4-6F6957DAEEA9}" presName="FiveNodes_3_text" presStyleLbl="node1" presStyleIdx="4" presStyleCnt="5">
        <dgm:presLayoutVars>
          <dgm:bulletEnabled val="1"/>
        </dgm:presLayoutVars>
      </dgm:prSet>
      <dgm:spPr/>
    </dgm:pt>
    <dgm:pt modelId="{1B831FEA-3249-4586-B767-FA37DB2F209B}" type="pres">
      <dgm:prSet presAssocID="{B7E6678C-26ED-41C5-8ED4-6F6957DAEEA9}" presName="FiveNodes_4_text" presStyleLbl="node1" presStyleIdx="4" presStyleCnt="5">
        <dgm:presLayoutVars>
          <dgm:bulletEnabled val="1"/>
        </dgm:presLayoutVars>
      </dgm:prSet>
      <dgm:spPr/>
    </dgm:pt>
    <dgm:pt modelId="{93A54AD9-FF0B-4D49-A02C-84F40BFD0824}" type="pres">
      <dgm:prSet presAssocID="{B7E6678C-26ED-41C5-8ED4-6F6957DAEEA9}" presName="FiveNodes_5_text" presStyleLbl="node1" presStyleIdx="4" presStyleCnt="5">
        <dgm:presLayoutVars>
          <dgm:bulletEnabled val="1"/>
        </dgm:presLayoutVars>
      </dgm:prSet>
      <dgm:spPr/>
    </dgm:pt>
  </dgm:ptLst>
  <dgm:cxnLst>
    <dgm:cxn modelId="{CE3E8F0B-2763-4516-9FD8-AF0C4CAE5347}" srcId="{B7E6678C-26ED-41C5-8ED4-6F6957DAEEA9}" destId="{7CFA2A51-0C69-471F-BBA2-B07C6873A849}" srcOrd="4" destOrd="0" parTransId="{C51DDABC-AF5F-4938-AF46-6EECF5885360}" sibTransId="{7A3E06C8-AC02-40D0-8B91-00AC8E35EEC0}"/>
    <dgm:cxn modelId="{EA54361A-B285-4FBA-AFE8-D35531E47E79}" type="presOf" srcId="{0E8F2CDD-DF91-4483-BA56-35267CC4473C}" destId="{BC757AE3-99C9-4A0B-9BB7-BF0626F9B623}" srcOrd="0" destOrd="0" presId="urn:microsoft.com/office/officeart/2005/8/layout/vProcess5"/>
    <dgm:cxn modelId="{415D901B-1004-408F-BEDB-095DAFB91147}" type="presOf" srcId="{34C943EE-271B-4BD9-AF44-FFB936EF5CCB}" destId="{87B5B67A-858C-4F1E-B37C-3BF21528BF07}" srcOrd="0" destOrd="0" presId="urn:microsoft.com/office/officeart/2005/8/layout/vProcess5"/>
    <dgm:cxn modelId="{4285BF21-722B-4910-A453-09B73FD2FE89}" srcId="{B7E6678C-26ED-41C5-8ED4-6F6957DAEEA9}" destId="{0E8F2CDD-DF91-4483-BA56-35267CC4473C}" srcOrd="0" destOrd="0" parTransId="{0CD9DE90-6F54-4020-85CF-6FF07DCA4371}" sibTransId="{DC9377B5-42D7-47D5-94C0-B40AB8C8A210}"/>
    <dgm:cxn modelId="{A70AEB21-8B33-4EDD-85A6-27E7B773E1FA}" srcId="{B7E6678C-26ED-41C5-8ED4-6F6957DAEEA9}" destId="{1445EF2E-4C0B-4C0B-8656-B253ACE7B695}" srcOrd="1" destOrd="0" parTransId="{EA487F25-9F6D-4C58-8E5A-BE2E7838D919}" sibTransId="{721DFD26-8620-4729-9419-203E968AA1D4}"/>
    <dgm:cxn modelId="{28C18D33-4078-4B23-BE56-174AB16F9AC7}" type="presOf" srcId="{C864313F-54AF-4737-98A5-4092122F877D}" destId="{672C69F9-114E-4F44-AC6A-A163BA2E4B18}" srcOrd="0" destOrd="0" presId="urn:microsoft.com/office/officeart/2005/8/layout/vProcess5"/>
    <dgm:cxn modelId="{8F94333D-5531-4BD3-A2AA-747813D6992F}" type="presOf" srcId="{1445EF2E-4C0B-4C0B-8656-B253ACE7B695}" destId="{B225FF4B-6A22-4874-AB82-62C796ED9CD3}" srcOrd="1" destOrd="0" presId="urn:microsoft.com/office/officeart/2005/8/layout/vProcess5"/>
    <dgm:cxn modelId="{15D8B243-D6EB-4823-BA34-EB0601B45905}" type="presOf" srcId="{DC9377B5-42D7-47D5-94C0-B40AB8C8A210}" destId="{EA521076-9E13-4727-BCAE-48F35751FA66}" srcOrd="0" destOrd="0" presId="urn:microsoft.com/office/officeart/2005/8/layout/vProcess5"/>
    <dgm:cxn modelId="{14B79A4D-F609-4435-BC6E-ED9E71BA4525}" type="presOf" srcId="{0E8F2CDD-DF91-4483-BA56-35267CC4473C}" destId="{5CAF34AA-C68C-4A98-96E4-959A08EB08A0}" srcOrd="1" destOrd="0" presId="urn:microsoft.com/office/officeart/2005/8/layout/vProcess5"/>
    <dgm:cxn modelId="{83142552-23EF-40DF-B305-AEAB8E294CD2}" srcId="{B7E6678C-26ED-41C5-8ED4-6F6957DAEEA9}" destId="{6888BF8D-0793-4AAA-89F7-463C8774C1FC}" srcOrd="2" destOrd="0" parTransId="{E8EEA512-57A0-4D6B-992B-410462CAA342}" sibTransId="{34C943EE-271B-4BD9-AF44-FFB936EF5CCB}"/>
    <dgm:cxn modelId="{CFCC3B52-4921-498B-B581-F79DC09EDC40}" type="presOf" srcId="{6888BF8D-0793-4AAA-89F7-463C8774C1FC}" destId="{40578FF3-5D66-44FB-A398-7BBE1A83BCE5}" srcOrd="0" destOrd="0" presId="urn:microsoft.com/office/officeart/2005/8/layout/vProcess5"/>
    <dgm:cxn modelId="{3E9C7A74-A6CE-45DC-AC8B-8B90D62C88E9}" type="presOf" srcId="{7CFA2A51-0C69-471F-BBA2-B07C6873A849}" destId="{B0CB5DD3-5B79-40F3-BFE2-87BAB50EED1D}" srcOrd="0" destOrd="0" presId="urn:microsoft.com/office/officeart/2005/8/layout/vProcess5"/>
    <dgm:cxn modelId="{60E61E8D-31AA-4F8C-B29D-F08C1913E225}" type="presOf" srcId="{B83C3388-9E0A-43D6-8C18-A344124E7AF3}" destId="{1B831FEA-3249-4586-B767-FA37DB2F209B}" srcOrd="1" destOrd="0" presId="urn:microsoft.com/office/officeart/2005/8/layout/vProcess5"/>
    <dgm:cxn modelId="{78071DA2-1514-4DB8-8F4E-BCA4367FA892}" type="presOf" srcId="{7CFA2A51-0C69-471F-BBA2-B07C6873A849}" destId="{93A54AD9-FF0B-4D49-A02C-84F40BFD0824}" srcOrd="1" destOrd="0" presId="urn:microsoft.com/office/officeart/2005/8/layout/vProcess5"/>
    <dgm:cxn modelId="{398E55AA-AFBC-460F-B8FD-E5B7E3FA4CAB}" type="presOf" srcId="{721DFD26-8620-4729-9419-203E968AA1D4}" destId="{8979CE96-713E-4F61-A072-0591DD04C6BB}" srcOrd="0" destOrd="0" presId="urn:microsoft.com/office/officeart/2005/8/layout/vProcess5"/>
    <dgm:cxn modelId="{83476BAD-B609-47B0-8161-D88779B83117}" type="presOf" srcId="{6888BF8D-0793-4AAA-89F7-463C8774C1FC}" destId="{48F1312F-3C1E-4510-8974-2A754519C8E8}" srcOrd="1" destOrd="0" presId="urn:microsoft.com/office/officeart/2005/8/layout/vProcess5"/>
    <dgm:cxn modelId="{218918B6-ED8E-4005-93F0-20161C93DC6D}" type="presOf" srcId="{B83C3388-9E0A-43D6-8C18-A344124E7AF3}" destId="{73CFACD0-EE4A-4590-8267-49A866FAA5A9}" srcOrd="0" destOrd="0" presId="urn:microsoft.com/office/officeart/2005/8/layout/vProcess5"/>
    <dgm:cxn modelId="{FAE513BA-112C-43F0-8AB1-A6A270733B09}" type="presOf" srcId="{B7E6678C-26ED-41C5-8ED4-6F6957DAEEA9}" destId="{FC171751-31CE-41C0-80D8-DD2C7C33C218}" srcOrd="0" destOrd="0" presId="urn:microsoft.com/office/officeart/2005/8/layout/vProcess5"/>
    <dgm:cxn modelId="{4C8CCCE5-2FD9-4223-8CDE-DA3204E566AD}" srcId="{B7E6678C-26ED-41C5-8ED4-6F6957DAEEA9}" destId="{B83C3388-9E0A-43D6-8C18-A344124E7AF3}" srcOrd="3" destOrd="0" parTransId="{0AADA9D6-4841-49F8-8133-7C358D14F188}" sibTransId="{C864313F-54AF-4737-98A5-4092122F877D}"/>
    <dgm:cxn modelId="{A18BD8FB-539C-4AE2-9B64-386D7A5C67BF}" type="presOf" srcId="{1445EF2E-4C0B-4C0B-8656-B253ACE7B695}" destId="{DC4BFAA3-6103-452A-990C-99C2FC6894BB}" srcOrd="0" destOrd="0" presId="urn:microsoft.com/office/officeart/2005/8/layout/vProcess5"/>
    <dgm:cxn modelId="{4367B91A-826E-44D8-BC8A-0AA77E52F59E}" type="presParOf" srcId="{FC171751-31CE-41C0-80D8-DD2C7C33C218}" destId="{AC9F7BBE-096C-4EC9-ACC7-BA4F04B94DDF}" srcOrd="0" destOrd="0" presId="urn:microsoft.com/office/officeart/2005/8/layout/vProcess5"/>
    <dgm:cxn modelId="{90601836-0030-4BBF-86A8-46D79ABF5736}" type="presParOf" srcId="{FC171751-31CE-41C0-80D8-DD2C7C33C218}" destId="{BC757AE3-99C9-4A0B-9BB7-BF0626F9B623}" srcOrd="1" destOrd="0" presId="urn:microsoft.com/office/officeart/2005/8/layout/vProcess5"/>
    <dgm:cxn modelId="{ECDA5EFD-0A07-41AA-9717-0DB314035EE9}" type="presParOf" srcId="{FC171751-31CE-41C0-80D8-DD2C7C33C218}" destId="{DC4BFAA3-6103-452A-990C-99C2FC6894BB}" srcOrd="2" destOrd="0" presId="urn:microsoft.com/office/officeart/2005/8/layout/vProcess5"/>
    <dgm:cxn modelId="{FD68E7A0-4E3F-4EBA-BCAA-A11FF42F1587}" type="presParOf" srcId="{FC171751-31CE-41C0-80D8-DD2C7C33C218}" destId="{40578FF3-5D66-44FB-A398-7BBE1A83BCE5}" srcOrd="3" destOrd="0" presId="urn:microsoft.com/office/officeart/2005/8/layout/vProcess5"/>
    <dgm:cxn modelId="{26DFCD25-F05A-498C-BE12-6D3B377A4128}" type="presParOf" srcId="{FC171751-31CE-41C0-80D8-DD2C7C33C218}" destId="{73CFACD0-EE4A-4590-8267-49A866FAA5A9}" srcOrd="4" destOrd="0" presId="urn:microsoft.com/office/officeart/2005/8/layout/vProcess5"/>
    <dgm:cxn modelId="{1A9059F1-B092-4485-A750-0C0825F2FB91}" type="presParOf" srcId="{FC171751-31CE-41C0-80D8-DD2C7C33C218}" destId="{B0CB5DD3-5B79-40F3-BFE2-87BAB50EED1D}" srcOrd="5" destOrd="0" presId="urn:microsoft.com/office/officeart/2005/8/layout/vProcess5"/>
    <dgm:cxn modelId="{A08833B9-30E5-435E-AF21-27F1D94C9822}" type="presParOf" srcId="{FC171751-31CE-41C0-80D8-DD2C7C33C218}" destId="{EA521076-9E13-4727-BCAE-48F35751FA66}" srcOrd="6" destOrd="0" presId="urn:microsoft.com/office/officeart/2005/8/layout/vProcess5"/>
    <dgm:cxn modelId="{2A2E21D9-50B8-4BE1-A2CB-CBB24F3A17A6}" type="presParOf" srcId="{FC171751-31CE-41C0-80D8-DD2C7C33C218}" destId="{8979CE96-713E-4F61-A072-0591DD04C6BB}" srcOrd="7" destOrd="0" presId="urn:microsoft.com/office/officeart/2005/8/layout/vProcess5"/>
    <dgm:cxn modelId="{C4C1C4DE-E1AB-42D6-A996-1F39D513D6B8}" type="presParOf" srcId="{FC171751-31CE-41C0-80D8-DD2C7C33C218}" destId="{87B5B67A-858C-4F1E-B37C-3BF21528BF07}" srcOrd="8" destOrd="0" presId="urn:microsoft.com/office/officeart/2005/8/layout/vProcess5"/>
    <dgm:cxn modelId="{74C84C99-6BB2-4222-A074-B12E4F8340A4}" type="presParOf" srcId="{FC171751-31CE-41C0-80D8-DD2C7C33C218}" destId="{672C69F9-114E-4F44-AC6A-A163BA2E4B18}" srcOrd="9" destOrd="0" presId="urn:microsoft.com/office/officeart/2005/8/layout/vProcess5"/>
    <dgm:cxn modelId="{978E1B8C-3CC1-403F-978D-BEE79492CDBA}" type="presParOf" srcId="{FC171751-31CE-41C0-80D8-DD2C7C33C218}" destId="{5CAF34AA-C68C-4A98-96E4-959A08EB08A0}" srcOrd="10" destOrd="0" presId="urn:microsoft.com/office/officeart/2005/8/layout/vProcess5"/>
    <dgm:cxn modelId="{3EC2AE9F-2A71-4788-88E6-8E1167BF3FFF}" type="presParOf" srcId="{FC171751-31CE-41C0-80D8-DD2C7C33C218}" destId="{B225FF4B-6A22-4874-AB82-62C796ED9CD3}" srcOrd="11" destOrd="0" presId="urn:microsoft.com/office/officeart/2005/8/layout/vProcess5"/>
    <dgm:cxn modelId="{A7587DE9-11E8-4349-9ED1-5838F24E7F82}" type="presParOf" srcId="{FC171751-31CE-41C0-80D8-DD2C7C33C218}" destId="{48F1312F-3C1E-4510-8974-2A754519C8E8}" srcOrd="12" destOrd="0" presId="urn:microsoft.com/office/officeart/2005/8/layout/vProcess5"/>
    <dgm:cxn modelId="{DBF51136-1456-446F-8592-DEF4859AFA0D}" type="presParOf" srcId="{FC171751-31CE-41C0-80D8-DD2C7C33C218}" destId="{1B831FEA-3249-4586-B767-FA37DB2F209B}" srcOrd="13" destOrd="0" presId="urn:microsoft.com/office/officeart/2005/8/layout/vProcess5"/>
    <dgm:cxn modelId="{EDBAB75F-B1BC-4A2B-98C9-AA4F54AF9791}" type="presParOf" srcId="{FC171751-31CE-41C0-80D8-DD2C7C33C218}" destId="{93A54AD9-FF0B-4D49-A02C-84F40BFD082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E7940F-C0BC-4FDE-836C-93585CCC8A9A}"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1B1BD514-3D9B-43D7-B79E-71BA23B2A94B}">
      <dgm:prSet/>
      <dgm:spPr/>
      <dgm:t>
        <a:bodyPr/>
        <a:lstStyle/>
        <a:p>
          <a:r>
            <a:rPr lang="en-US" b="0" i="0"/>
            <a:t>Garnishing wages</a:t>
          </a:r>
          <a:endParaRPr lang="en-US"/>
        </a:p>
      </dgm:t>
    </dgm:pt>
    <dgm:pt modelId="{D1A27EB3-BF89-4FE3-B9FF-333A339F4EFF}" type="parTrans" cxnId="{689D7D93-FC9D-49E5-B344-AE21C605C75C}">
      <dgm:prSet/>
      <dgm:spPr/>
      <dgm:t>
        <a:bodyPr/>
        <a:lstStyle/>
        <a:p>
          <a:endParaRPr lang="en-US"/>
        </a:p>
      </dgm:t>
    </dgm:pt>
    <dgm:pt modelId="{22443EF9-C1CB-47E0-8BAD-185F5842B6A1}" type="sibTrans" cxnId="{689D7D93-FC9D-49E5-B344-AE21C605C75C}">
      <dgm:prSet/>
      <dgm:spPr/>
      <dgm:t>
        <a:bodyPr/>
        <a:lstStyle/>
        <a:p>
          <a:endParaRPr lang="en-US"/>
        </a:p>
      </dgm:t>
    </dgm:pt>
    <dgm:pt modelId="{96877836-24D4-42AB-AC0E-C87EF58817E9}">
      <dgm:prSet/>
      <dgm:spPr/>
      <dgm:t>
        <a:bodyPr/>
        <a:lstStyle/>
        <a:p>
          <a:r>
            <a:rPr lang="en-US" b="0" i="0"/>
            <a:t>Enforcement of lodgments of taxation returns and obtaining tax refunds</a:t>
          </a:r>
          <a:endParaRPr lang="en-US"/>
        </a:p>
      </dgm:t>
    </dgm:pt>
    <dgm:pt modelId="{EC795576-2C25-4D55-9239-A2624BC84473}" type="parTrans" cxnId="{0F8E8597-E851-4E82-8F39-737A06BE7FCC}">
      <dgm:prSet/>
      <dgm:spPr/>
      <dgm:t>
        <a:bodyPr/>
        <a:lstStyle/>
        <a:p>
          <a:endParaRPr lang="en-US"/>
        </a:p>
      </dgm:t>
    </dgm:pt>
    <dgm:pt modelId="{75C3EA76-2680-4524-A59C-AE0FCA51EF9D}" type="sibTrans" cxnId="{0F8E8597-E851-4E82-8F39-737A06BE7FCC}">
      <dgm:prSet/>
      <dgm:spPr/>
      <dgm:t>
        <a:bodyPr/>
        <a:lstStyle/>
        <a:p>
          <a:endParaRPr lang="en-US"/>
        </a:p>
      </dgm:t>
    </dgm:pt>
    <dgm:pt modelId="{C85612FE-0934-44F5-8B70-488AF4B40760}">
      <dgm:prSet/>
      <dgm:spPr/>
      <dgm:t>
        <a:bodyPr/>
        <a:lstStyle/>
        <a:p>
          <a:r>
            <a:rPr lang="en-US" b="0" i="0"/>
            <a:t>Travel bans</a:t>
          </a:r>
          <a:endParaRPr lang="en-US"/>
        </a:p>
      </dgm:t>
    </dgm:pt>
    <dgm:pt modelId="{094B0AF0-9BBD-415E-BA8C-A0BB20E25E3D}" type="parTrans" cxnId="{1077E23F-9950-4E6D-8B9A-BB3384695158}">
      <dgm:prSet/>
      <dgm:spPr/>
      <dgm:t>
        <a:bodyPr/>
        <a:lstStyle/>
        <a:p>
          <a:endParaRPr lang="en-US"/>
        </a:p>
      </dgm:t>
    </dgm:pt>
    <dgm:pt modelId="{B3AE9F2F-8B79-4307-9D94-B00D17F7D6FE}" type="sibTrans" cxnId="{1077E23F-9950-4E6D-8B9A-BB3384695158}">
      <dgm:prSet/>
      <dgm:spPr/>
      <dgm:t>
        <a:bodyPr/>
        <a:lstStyle/>
        <a:p>
          <a:endParaRPr lang="en-US"/>
        </a:p>
      </dgm:t>
    </dgm:pt>
    <dgm:pt modelId="{A1914618-25DA-4B7A-8B37-52426A6AB409}" type="pres">
      <dgm:prSet presAssocID="{F1E7940F-C0BC-4FDE-836C-93585CCC8A9A}" presName="hierChild1" presStyleCnt="0">
        <dgm:presLayoutVars>
          <dgm:chPref val="1"/>
          <dgm:dir/>
          <dgm:animOne val="branch"/>
          <dgm:animLvl val="lvl"/>
          <dgm:resizeHandles/>
        </dgm:presLayoutVars>
      </dgm:prSet>
      <dgm:spPr/>
    </dgm:pt>
    <dgm:pt modelId="{72D3E483-1000-474A-9DF3-496E7D58EDC9}" type="pres">
      <dgm:prSet presAssocID="{1B1BD514-3D9B-43D7-B79E-71BA23B2A94B}" presName="hierRoot1" presStyleCnt="0"/>
      <dgm:spPr/>
    </dgm:pt>
    <dgm:pt modelId="{315686F6-3E20-452A-BD4A-26E7E9DA2B35}" type="pres">
      <dgm:prSet presAssocID="{1B1BD514-3D9B-43D7-B79E-71BA23B2A94B}" presName="composite" presStyleCnt="0"/>
      <dgm:spPr/>
    </dgm:pt>
    <dgm:pt modelId="{C472D444-587A-4628-B7FE-5BF5579E6EAC}" type="pres">
      <dgm:prSet presAssocID="{1B1BD514-3D9B-43D7-B79E-71BA23B2A94B}" presName="background" presStyleLbl="node0" presStyleIdx="0" presStyleCnt="3"/>
      <dgm:spPr/>
    </dgm:pt>
    <dgm:pt modelId="{47D0CCD3-8A0C-47D3-A286-A74249610A6C}" type="pres">
      <dgm:prSet presAssocID="{1B1BD514-3D9B-43D7-B79E-71BA23B2A94B}" presName="text" presStyleLbl="fgAcc0" presStyleIdx="0" presStyleCnt="3">
        <dgm:presLayoutVars>
          <dgm:chPref val="3"/>
        </dgm:presLayoutVars>
      </dgm:prSet>
      <dgm:spPr/>
    </dgm:pt>
    <dgm:pt modelId="{2D4E42F1-620A-4241-977E-B276001F8AEB}" type="pres">
      <dgm:prSet presAssocID="{1B1BD514-3D9B-43D7-B79E-71BA23B2A94B}" presName="hierChild2" presStyleCnt="0"/>
      <dgm:spPr/>
    </dgm:pt>
    <dgm:pt modelId="{26771E8E-C18E-4170-94F9-32941797C2B5}" type="pres">
      <dgm:prSet presAssocID="{96877836-24D4-42AB-AC0E-C87EF58817E9}" presName="hierRoot1" presStyleCnt="0"/>
      <dgm:spPr/>
    </dgm:pt>
    <dgm:pt modelId="{55DE3617-CBC8-4F36-AECD-98DDBA96E862}" type="pres">
      <dgm:prSet presAssocID="{96877836-24D4-42AB-AC0E-C87EF58817E9}" presName="composite" presStyleCnt="0"/>
      <dgm:spPr/>
    </dgm:pt>
    <dgm:pt modelId="{AC226BE5-3752-4969-8206-6CE9CE1852DD}" type="pres">
      <dgm:prSet presAssocID="{96877836-24D4-42AB-AC0E-C87EF58817E9}" presName="background" presStyleLbl="node0" presStyleIdx="1" presStyleCnt="3"/>
      <dgm:spPr/>
    </dgm:pt>
    <dgm:pt modelId="{0FE34940-A030-4A8E-A45A-C70D773732FC}" type="pres">
      <dgm:prSet presAssocID="{96877836-24D4-42AB-AC0E-C87EF58817E9}" presName="text" presStyleLbl="fgAcc0" presStyleIdx="1" presStyleCnt="3">
        <dgm:presLayoutVars>
          <dgm:chPref val="3"/>
        </dgm:presLayoutVars>
      </dgm:prSet>
      <dgm:spPr/>
    </dgm:pt>
    <dgm:pt modelId="{9E4992D7-E6F0-4F63-92A7-A115A268FE77}" type="pres">
      <dgm:prSet presAssocID="{96877836-24D4-42AB-AC0E-C87EF58817E9}" presName="hierChild2" presStyleCnt="0"/>
      <dgm:spPr/>
    </dgm:pt>
    <dgm:pt modelId="{D5AA414F-792E-4299-9506-E7865EFFBA2B}" type="pres">
      <dgm:prSet presAssocID="{C85612FE-0934-44F5-8B70-488AF4B40760}" presName="hierRoot1" presStyleCnt="0"/>
      <dgm:spPr/>
    </dgm:pt>
    <dgm:pt modelId="{74EAB11F-5AA4-4171-B9A2-AA3F2675BCA7}" type="pres">
      <dgm:prSet presAssocID="{C85612FE-0934-44F5-8B70-488AF4B40760}" presName="composite" presStyleCnt="0"/>
      <dgm:spPr/>
    </dgm:pt>
    <dgm:pt modelId="{9A90ACC7-7588-4737-88F1-946B49850012}" type="pres">
      <dgm:prSet presAssocID="{C85612FE-0934-44F5-8B70-488AF4B40760}" presName="background" presStyleLbl="node0" presStyleIdx="2" presStyleCnt="3"/>
      <dgm:spPr/>
    </dgm:pt>
    <dgm:pt modelId="{19EB9D74-E1D6-46D5-9F5F-57DDDF7D0741}" type="pres">
      <dgm:prSet presAssocID="{C85612FE-0934-44F5-8B70-488AF4B40760}" presName="text" presStyleLbl="fgAcc0" presStyleIdx="2" presStyleCnt="3">
        <dgm:presLayoutVars>
          <dgm:chPref val="3"/>
        </dgm:presLayoutVars>
      </dgm:prSet>
      <dgm:spPr/>
    </dgm:pt>
    <dgm:pt modelId="{D45B7E82-F001-4EC1-AD0E-EAAC57F87D0B}" type="pres">
      <dgm:prSet presAssocID="{C85612FE-0934-44F5-8B70-488AF4B40760}" presName="hierChild2" presStyleCnt="0"/>
      <dgm:spPr/>
    </dgm:pt>
  </dgm:ptLst>
  <dgm:cxnLst>
    <dgm:cxn modelId="{56C1C52F-9E0F-4B3A-AA54-C81A53320BD4}" type="presOf" srcId="{F1E7940F-C0BC-4FDE-836C-93585CCC8A9A}" destId="{A1914618-25DA-4B7A-8B37-52426A6AB409}" srcOrd="0" destOrd="0" presId="urn:microsoft.com/office/officeart/2005/8/layout/hierarchy1"/>
    <dgm:cxn modelId="{1077E23F-9950-4E6D-8B9A-BB3384695158}" srcId="{F1E7940F-C0BC-4FDE-836C-93585CCC8A9A}" destId="{C85612FE-0934-44F5-8B70-488AF4B40760}" srcOrd="2" destOrd="0" parTransId="{094B0AF0-9BBD-415E-BA8C-A0BB20E25E3D}" sibTransId="{B3AE9F2F-8B79-4307-9D94-B00D17F7D6FE}"/>
    <dgm:cxn modelId="{689D7D93-FC9D-49E5-B344-AE21C605C75C}" srcId="{F1E7940F-C0BC-4FDE-836C-93585CCC8A9A}" destId="{1B1BD514-3D9B-43D7-B79E-71BA23B2A94B}" srcOrd="0" destOrd="0" parTransId="{D1A27EB3-BF89-4FE3-B9FF-333A339F4EFF}" sibTransId="{22443EF9-C1CB-47E0-8BAD-185F5842B6A1}"/>
    <dgm:cxn modelId="{0F8E8597-E851-4E82-8F39-737A06BE7FCC}" srcId="{F1E7940F-C0BC-4FDE-836C-93585CCC8A9A}" destId="{96877836-24D4-42AB-AC0E-C87EF58817E9}" srcOrd="1" destOrd="0" parTransId="{EC795576-2C25-4D55-9239-A2624BC84473}" sibTransId="{75C3EA76-2680-4524-A59C-AE0FCA51EF9D}"/>
    <dgm:cxn modelId="{8571189A-BA71-4666-AD16-ADC1FE4F2877}" type="presOf" srcId="{96877836-24D4-42AB-AC0E-C87EF58817E9}" destId="{0FE34940-A030-4A8E-A45A-C70D773732FC}" srcOrd="0" destOrd="0" presId="urn:microsoft.com/office/officeart/2005/8/layout/hierarchy1"/>
    <dgm:cxn modelId="{1D676ADD-EC12-4F42-A954-F6761DBC1FAF}" type="presOf" srcId="{1B1BD514-3D9B-43D7-B79E-71BA23B2A94B}" destId="{47D0CCD3-8A0C-47D3-A286-A74249610A6C}" srcOrd="0" destOrd="0" presId="urn:microsoft.com/office/officeart/2005/8/layout/hierarchy1"/>
    <dgm:cxn modelId="{C70D61EE-9F2C-4404-8F9F-FEBDA649DF25}" type="presOf" srcId="{C85612FE-0934-44F5-8B70-488AF4B40760}" destId="{19EB9D74-E1D6-46D5-9F5F-57DDDF7D0741}" srcOrd="0" destOrd="0" presId="urn:microsoft.com/office/officeart/2005/8/layout/hierarchy1"/>
    <dgm:cxn modelId="{4C2A3D4B-EAEA-4F48-8A17-4004654DA138}" type="presParOf" srcId="{A1914618-25DA-4B7A-8B37-52426A6AB409}" destId="{72D3E483-1000-474A-9DF3-496E7D58EDC9}" srcOrd="0" destOrd="0" presId="urn:microsoft.com/office/officeart/2005/8/layout/hierarchy1"/>
    <dgm:cxn modelId="{9031E713-30A9-49FD-B5EF-E615FD5A457E}" type="presParOf" srcId="{72D3E483-1000-474A-9DF3-496E7D58EDC9}" destId="{315686F6-3E20-452A-BD4A-26E7E9DA2B35}" srcOrd="0" destOrd="0" presId="urn:microsoft.com/office/officeart/2005/8/layout/hierarchy1"/>
    <dgm:cxn modelId="{875B6125-2A8F-4396-BB85-1A5A0775F784}" type="presParOf" srcId="{315686F6-3E20-452A-BD4A-26E7E9DA2B35}" destId="{C472D444-587A-4628-B7FE-5BF5579E6EAC}" srcOrd="0" destOrd="0" presId="urn:microsoft.com/office/officeart/2005/8/layout/hierarchy1"/>
    <dgm:cxn modelId="{E0A93066-74D6-4B43-82ED-E871E21FCCC0}" type="presParOf" srcId="{315686F6-3E20-452A-BD4A-26E7E9DA2B35}" destId="{47D0CCD3-8A0C-47D3-A286-A74249610A6C}" srcOrd="1" destOrd="0" presId="urn:microsoft.com/office/officeart/2005/8/layout/hierarchy1"/>
    <dgm:cxn modelId="{939899BD-7517-4916-A326-EAF0ACFFF5B0}" type="presParOf" srcId="{72D3E483-1000-474A-9DF3-496E7D58EDC9}" destId="{2D4E42F1-620A-4241-977E-B276001F8AEB}" srcOrd="1" destOrd="0" presId="urn:microsoft.com/office/officeart/2005/8/layout/hierarchy1"/>
    <dgm:cxn modelId="{7F503C58-06DE-44EF-B936-37DCC1F71C1C}" type="presParOf" srcId="{A1914618-25DA-4B7A-8B37-52426A6AB409}" destId="{26771E8E-C18E-4170-94F9-32941797C2B5}" srcOrd="1" destOrd="0" presId="urn:microsoft.com/office/officeart/2005/8/layout/hierarchy1"/>
    <dgm:cxn modelId="{C3756D8F-BD28-46A5-B402-39F604E9A185}" type="presParOf" srcId="{26771E8E-C18E-4170-94F9-32941797C2B5}" destId="{55DE3617-CBC8-4F36-AECD-98DDBA96E862}" srcOrd="0" destOrd="0" presId="urn:microsoft.com/office/officeart/2005/8/layout/hierarchy1"/>
    <dgm:cxn modelId="{8D8F2814-A259-4643-B072-36AF18392E7C}" type="presParOf" srcId="{55DE3617-CBC8-4F36-AECD-98DDBA96E862}" destId="{AC226BE5-3752-4969-8206-6CE9CE1852DD}" srcOrd="0" destOrd="0" presId="urn:microsoft.com/office/officeart/2005/8/layout/hierarchy1"/>
    <dgm:cxn modelId="{3879CDA1-726E-49BF-BC83-F39CAD786E08}" type="presParOf" srcId="{55DE3617-CBC8-4F36-AECD-98DDBA96E862}" destId="{0FE34940-A030-4A8E-A45A-C70D773732FC}" srcOrd="1" destOrd="0" presId="urn:microsoft.com/office/officeart/2005/8/layout/hierarchy1"/>
    <dgm:cxn modelId="{186FA25D-5338-41E1-AA84-711D925776E7}" type="presParOf" srcId="{26771E8E-C18E-4170-94F9-32941797C2B5}" destId="{9E4992D7-E6F0-4F63-92A7-A115A268FE77}" srcOrd="1" destOrd="0" presId="urn:microsoft.com/office/officeart/2005/8/layout/hierarchy1"/>
    <dgm:cxn modelId="{8A5F1B89-5547-4416-8944-3FA50072B7D6}" type="presParOf" srcId="{A1914618-25DA-4B7A-8B37-52426A6AB409}" destId="{D5AA414F-792E-4299-9506-E7865EFFBA2B}" srcOrd="2" destOrd="0" presId="urn:microsoft.com/office/officeart/2005/8/layout/hierarchy1"/>
    <dgm:cxn modelId="{55BF5BAD-F3FE-4737-B964-1E4D4D28B61F}" type="presParOf" srcId="{D5AA414F-792E-4299-9506-E7865EFFBA2B}" destId="{74EAB11F-5AA4-4171-B9A2-AA3F2675BCA7}" srcOrd="0" destOrd="0" presId="urn:microsoft.com/office/officeart/2005/8/layout/hierarchy1"/>
    <dgm:cxn modelId="{1538118A-1A56-4E8E-B11D-5C9A682C0F4E}" type="presParOf" srcId="{74EAB11F-5AA4-4171-B9A2-AA3F2675BCA7}" destId="{9A90ACC7-7588-4737-88F1-946B49850012}" srcOrd="0" destOrd="0" presId="urn:microsoft.com/office/officeart/2005/8/layout/hierarchy1"/>
    <dgm:cxn modelId="{B3979E85-72D7-41D5-B401-FAA87BBD4544}" type="presParOf" srcId="{74EAB11F-5AA4-4171-B9A2-AA3F2675BCA7}" destId="{19EB9D74-E1D6-46D5-9F5F-57DDDF7D0741}" srcOrd="1" destOrd="0" presId="urn:microsoft.com/office/officeart/2005/8/layout/hierarchy1"/>
    <dgm:cxn modelId="{D0151185-F64D-4043-831A-73680366AB58}" type="presParOf" srcId="{D5AA414F-792E-4299-9506-E7865EFFBA2B}" destId="{D45B7E82-F001-4EC1-AD0E-EAAC57F87D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202B39-07D2-4A9F-8524-0CB9BF7639EE}"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B93F60E8-D7CF-4C3F-B567-E6F443BAB55F}">
      <dgm:prSet/>
      <dgm:spPr/>
      <dgm:t>
        <a:bodyPr/>
        <a:lstStyle/>
        <a:p>
          <a:r>
            <a:rPr lang="en-US" b="0" i="0"/>
            <a:t>INTERIM PROPERTY ORDER</a:t>
          </a:r>
          <a:endParaRPr lang="en-US"/>
        </a:p>
      </dgm:t>
    </dgm:pt>
    <dgm:pt modelId="{C9CF2F1C-310D-4D2F-AA24-8343C66415D6}" type="parTrans" cxnId="{C2CC9310-77B1-41EA-8676-F4899F886437}">
      <dgm:prSet/>
      <dgm:spPr/>
      <dgm:t>
        <a:bodyPr/>
        <a:lstStyle/>
        <a:p>
          <a:endParaRPr lang="en-US"/>
        </a:p>
      </dgm:t>
    </dgm:pt>
    <dgm:pt modelId="{072E4D5B-18FA-41A3-9E2C-E7A554BEE431}" type="sibTrans" cxnId="{C2CC9310-77B1-41EA-8676-F4899F886437}">
      <dgm:prSet/>
      <dgm:spPr/>
      <dgm:t>
        <a:bodyPr/>
        <a:lstStyle/>
        <a:p>
          <a:endParaRPr lang="en-US"/>
        </a:p>
      </dgm:t>
    </dgm:pt>
    <dgm:pt modelId="{0A221B15-B5B3-4919-BD13-0C10B18199C5}">
      <dgm:prSet/>
      <dgm:spPr/>
      <dgm:t>
        <a:bodyPr/>
        <a:lstStyle/>
        <a:p>
          <a:r>
            <a:rPr lang="en-US" b="0" i="0"/>
            <a:t>SPOUSAL MAINTENANCE</a:t>
          </a:r>
          <a:endParaRPr lang="en-US"/>
        </a:p>
      </dgm:t>
    </dgm:pt>
    <dgm:pt modelId="{6D39A0B8-7519-488C-8EC1-88B090EFB316}" type="parTrans" cxnId="{03D12F24-90F8-4A0B-846C-14E57A4F74D9}">
      <dgm:prSet/>
      <dgm:spPr/>
      <dgm:t>
        <a:bodyPr/>
        <a:lstStyle/>
        <a:p>
          <a:endParaRPr lang="en-US"/>
        </a:p>
      </dgm:t>
    </dgm:pt>
    <dgm:pt modelId="{8B5B4F20-9A4D-460B-9EF0-F98A1165ECE6}" type="sibTrans" cxnId="{03D12F24-90F8-4A0B-846C-14E57A4F74D9}">
      <dgm:prSet/>
      <dgm:spPr/>
      <dgm:t>
        <a:bodyPr/>
        <a:lstStyle/>
        <a:p>
          <a:endParaRPr lang="en-US"/>
        </a:p>
      </dgm:t>
    </dgm:pt>
    <dgm:pt modelId="{9216DF34-C768-4511-BDCF-67F92E2CF6EC}">
      <dgm:prSet/>
      <dgm:spPr/>
      <dgm:t>
        <a:bodyPr/>
        <a:lstStyle/>
        <a:p>
          <a:r>
            <a:rPr lang="en-US" b="0" i="0"/>
            <a:t>ARE DISCUSSED IN DETAIL IN OUR OTHER FINANCIAL ABUSE AND FAMILY LAW SEMINARS</a:t>
          </a:r>
          <a:endParaRPr lang="en-US"/>
        </a:p>
      </dgm:t>
    </dgm:pt>
    <dgm:pt modelId="{3531D5D7-F25F-4407-804E-7D44D236B9CA}" type="parTrans" cxnId="{E30ED523-F472-4B79-B772-110C2AD224F1}">
      <dgm:prSet/>
      <dgm:spPr/>
      <dgm:t>
        <a:bodyPr/>
        <a:lstStyle/>
        <a:p>
          <a:endParaRPr lang="en-US"/>
        </a:p>
      </dgm:t>
    </dgm:pt>
    <dgm:pt modelId="{B348F3E2-2C9F-47EB-AE42-FF5F93E7B72E}" type="sibTrans" cxnId="{E30ED523-F472-4B79-B772-110C2AD224F1}">
      <dgm:prSet/>
      <dgm:spPr/>
      <dgm:t>
        <a:bodyPr/>
        <a:lstStyle/>
        <a:p>
          <a:endParaRPr lang="en-US"/>
        </a:p>
      </dgm:t>
    </dgm:pt>
    <dgm:pt modelId="{F0B17310-3959-456E-A71B-9015EDDAF6ED}" type="pres">
      <dgm:prSet presAssocID="{D4202B39-07D2-4A9F-8524-0CB9BF7639EE}" presName="outerComposite" presStyleCnt="0">
        <dgm:presLayoutVars>
          <dgm:chMax val="5"/>
          <dgm:dir/>
          <dgm:resizeHandles val="exact"/>
        </dgm:presLayoutVars>
      </dgm:prSet>
      <dgm:spPr/>
    </dgm:pt>
    <dgm:pt modelId="{0D172E90-787D-4A45-B46B-A219D7F93F8A}" type="pres">
      <dgm:prSet presAssocID="{D4202B39-07D2-4A9F-8524-0CB9BF7639EE}" presName="dummyMaxCanvas" presStyleCnt="0">
        <dgm:presLayoutVars/>
      </dgm:prSet>
      <dgm:spPr/>
    </dgm:pt>
    <dgm:pt modelId="{B3CC693D-62B3-446D-9844-A3022F89E1DA}" type="pres">
      <dgm:prSet presAssocID="{D4202B39-07D2-4A9F-8524-0CB9BF7639EE}" presName="ThreeNodes_1" presStyleLbl="node1" presStyleIdx="0" presStyleCnt="3">
        <dgm:presLayoutVars>
          <dgm:bulletEnabled val="1"/>
        </dgm:presLayoutVars>
      </dgm:prSet>
      <dgm:spPr/>
    </dgm:pt>
    <dgm:pt modelId="{2BA653F6-A2C0-4F0E-8E55-5543AB5A43F0}" type="pres">
      <dgm:prSet presAssocID="{D4202B39-07D2-4A9F-8524-0CB9BF7639EE}" presName="ThreeNodes_2" presStyleLbl="node1" presStyleIdx="1" presStyleCnt="3">
        <dgm:presLayoutVars>
          <dgm:bulletEnabled val="1"/>
        </dgm:presLayoutVars>
      </dgm:prSet>
      <dgm:spPr/>
    </dgm:pt>
    <dgm:pt modelId="{6C0A782E-8DB4-41A7-BECC-03D9BDA9F2AB}" type="pres">
      <dgm:prSet presAssocID="{D4202B39-07D2-4A9F-8524-0CB9BF7639EE}" presName="ThreeNodes_3" presStyleLbl="node1" presStyleIdx="2" presStyleCnt="3">
        <dgm:presLayoutVars>
          <dgm:bulletEnabled val="1"/>
        </dgm:presLayoutVars>
      </dgm:prSet>
      <dgm:spPr/>
    </dgm:pt>
    <dgm:pt modelId="{5AF4C490-66D1-415F-9FD2-7A5D7BB1B822}" type="pres">
      <dgm:prSet presAssocID="{D4202B39-07D2-4A9F-8524-0CB9BF7639EE}" presName="ThreeConn_1-2" presStyleLbl="fgAccFollowNode1" presStyleIdx="0" presStyleCnt="2">
        <dgm:presLayoutVars>
          <dgm:bulletEnabled val="1"/>
        </dgm:presLayoutVars>
      </dgm:prSet>
      <dgm:spPr/>
    </dgm:pt>
    <dgm:pt modelId="{B8436EFB-BFDB-497F-BE74-86A8EE9C8B99}" type="pres">
      <dgm:prSet presAssocID="{D4202B39-07D2-4A9F-8524-0CB9BF7639EE}" presName="ThreeConn_2-3" presStyleLbl="fgAccFollowNode1" presStyleIdx="1" presStyleCnt="2">
        <dgm:presLayoutVars>
          <dgm:bulletEnabled val="1"/>
        </dgm:presLayoutVars>
      </dgm:prSet>
      <dgm:spPr/>
    </dgm:pt>
    <dgm:pt modelId="{27FB84C3-0755-42C7-93C2-F9334A0ED9D3}" type="pres">
      <dgm:prSet presAssocID="{D4202B39-07D2-4A9F-8524-0CB9BF7639EE}" presName="ThreeNodes_1_text" presStyleLbl="node1" presStyleIdx="2" presStyleCnt="3">
        <dgm:presLayoutVars>
          <dgm:bulletEnabled val="1"/>
        </dgm:presLayoutVars>
      </dgm:prSet>
      <dgm:spPr/>
    </dgm:pt>
    <dgm:pt modelId="{4EC22A90-5DC3-4DEA-BBCC-C266DC6D1870}" type="pres">
      <dgm:prSet presAssocID="{D4202B39-07D2-4A9F-8524-0CB9BF7639EE}" presName="ThreeNodes_2_text" presStyleLbl="node1" presStyleIdx="2" presStyleCnt="3">
        <dgm:presLayoutVars>
          <dgm:bulletEnabled val="1"/>
        </dgm:presLayoutVars>
      </dgm:prSet>
      <dgm:spPr/>
    </dgm:pt>
    <dgm:pt modelId="{A829816C-A86A-4C4C-A424-2326D1581C97}" type="pres">
      <dgm:prSet presAssocID="{D4202B39-07D2-4A9F-8524-0CB9BF7639EE}" presName="ThreeNodes_3_text" presStyleLbl="node1" presStyleIdx="2" presStyleCnt="3">
        <dgm:presLayoutVars>
          <dgm:bulletEnabled val="1"/>
        </dgm:presLayoutVars>
      </dgm:prSet>
      <dgm:spPr/>
    </dgm:pt>
  </dgm:ptLst>
  <dgm:cxnLst>
    <dgm:cxn modelId="{C2CC9310-77B1-41EA-8676-F4899F886437}" srcId="{D4202B39-07D2-4A9F-8524-0CB9BF7639EE}" destId="{B93F60E8-D7CF-4C3F-B567-E6F443BAB55F}" srcOrd="0" destOrd="0" parTransId="{C9CF2F1C-310D-4D2F-AA24-8343C66415D6}" sibTransId="{072E4D5B-18FA-41A3-9E2C-E7A554BEE431}"/>
    <dgm:cxn modelId="{7F18AC12-FFD3-41CF-B174-D379D72D7AEE}" type="presOf" srcId="{9216DF34-C768-4511-BDCF-67F92E2CF6EC}" destId="{A829816C-A86A-4C4C-A424-2326D1581C97}" srcOrd="1" destOrd="0" presId="urn:microsoft.com/office/officeart/2005/8/layout/vProcess5"/>
    <dgm:cxn modelId="{E30ED523-F472-4B79-B772-110C2AD224F1}" srcId="{D4202B39-07D2-4A9F-8524-0CB9BF7639EE}" destId="{9216DF34-C768-4511-BDCF-67F92E2CF6EC}" srcOrd="2" destOrd="0" parTransId="{3531D5D7-F25F-4407-804E-7D44D236B9CA}" sibTransId="{B348F3E2-2C9F-47EB-AE42-FF5F93E7B72E}"/>
    <dgm:cxn modelId="{03D12F24-90F8-4A0B-846C-14E57A4F74D9}" srcId="{D4202B39-07D2-4A9F-8524-0CB9BF7639EE}" destId="{0A221B15-B5B3-4919-BD13-0C10B18199C5}" srcOrd="1" destOrd="0" parTransId="{6D39A0B8-7519-488C-8EC1-88B090EFB316}" sibTransId="{8B5B4F20-9A4D-460B-9EF0-F98A1165ECE6}"/>
    <dgm:cxn modelId="{D1658C2F-0033-4158-B6CF-4F8E6FB5CE1D}" type="presOf" srcId="{072E4D5B-18FA-41A3-9E2C-E7A554BEE431}" destId="{5AF4C490-66D1-415F-9FD2-7A5D7BB1B822}" srcOrd="0" destOrd="0" presId="urn:microsoft.com/office/officeart/2005/8/layout/vProcess5"/>
    <dgm:cxn modelId="{16F6E43C-A88E-407C-B71E-F5B14C6796FE}" type="presOf" srcId="{0A221B15-B5B3-4919-BD13-0C10B18199C5}" destId="{4EC22A90-5DC3-4DEA-BBCC-C266DC6D1870}" srcOrd="1" destOrd="0" presId="urn:microsoft.com/office/officeart/2005/8/layout/vProcess5"/>
    <dgm:cxn modelId="{71549A43-D1A3-4198-8EEF-72766E681C4B}" type="presOf" srcId="{0A221B15-B5B3-4919-BD13-0C10B18199C5}" destId="{2BA653F6-A2C0-4F0E-8E55-5543AB5A43F0}" srcOrd="0" destOrd="0" presId="urn:microsoft.com/office/officeart/2005/8/layout/vProcess5"/>
    <dgm:cxn modelId="{24D96760-D36A-49B1-987E-4884FB3014BD}" type="presOf" srcId="{B93F60E8-D7CF-4C3F-B567-E6F443BAB55F}" destId="{B3CC693D-62B3-446D-9844-A3022F89E1DA}" srcOrd="0" destOrd="0" presId="urn:microsoft.com/office/officeart/2005/8/layout/vProcess5"/>
    <dgm:cxn modelId="{842AAD7A-0508-41D2-A132-C1166EB5E86E}" type="presOf" srcId="{8B5B4F20-9A4D-460B-9EF0-F98A1165ECE6}" destId="{B8436EFB-BFDB-497F-BE74-86A8EE9C8B99}" srcOrd="0" destOrd="0" presId="urn:microsoft.com/office/officeart/2005/8/layout/vProcess5"/>
    <dgm:cxn modelId="{CC7DA5C0-7B9D-4436-B782-96CBA6BBB147}" type="presOf" srcId="{9216DF34-C768-4511-BDCF-67F92E2CF6EC}" destId="{6C0A782E-8DB4-41A7-BECC-03D9BDA9F2AB}" srcOrd="0" destOrd="0" presId="urn:microsoft.com/office/officeart/2005/8/layout/vProcess5"/>
    <dgm:cxn modelId="{8B2CE0D5-852E-4AE6-BFB6-1459F75FD71E}" type="presOf" srcId="{B93F60E8-D7CF-4C3F-B567-E6F443BAB55F}" destId="{27FB84C3-0755-42C7-93C2-F9334A0ED9D3}" srcOrd="1" destOrd="0" presId="urn:microsoft.com/office/officeart/2005/8/layout/vProcess5"/>
    <dgm:cxn modelId="{D82178F6-3522-4F81-B6CE-66998260F699}" type="presOf" srcId="{D4202B39-07D2-4A9F-8524-0CB9BF7639EE}" destId="{F0B17310-3959-456E-A71B-9015EDDAF6ED}" srcOrd="0" destOrd="0" presId="urn:microsoft.com/office/officeart/2005/8/layout/vProcess5"/>
    <dgm:cxn modelId="{7EA74D10-A926-41CF-A05B-CDAC05AA042C}" type="presParOf" srcId="{F0B17310-3959-456E-A71B-9015EDDAF6ED}" destId="{0D172E90-787D-4A45-B46B-A219D7F93F8A}" srcOrd="0" destOrd="0" presId="urn:microsoft.com/office/officeart/2005/8/layout/vProcess5"/>
    <dgm:cxn modelId="{ED42A44E-2C16-4A4B-9447-9A4689CC0348}" type="presParOf" srcId="{F0B17310-3959-456E-A71B-9015EDDAF6ED}" destId="{B3CC693D-62B3-446D-9844-A3022F89E1DA}" srcOrd="1" destOrd="0" presId="urn:microsoft.com/office/officeart/2005/8/layout/vProcess5"/>
    <dgm:cxn modelId="{8E9A0115-C809-4037-8605-ECB4F927A41C}" type="presParOf" srcId="{F0B17310-3959-456E-A71B-9015EDDAF6ED}" destId="{2BA653F6-A2C0-4F0E-8E55-5543AB5A43F0}" srcOrd="2" destOrd="0" presId="urn:microsoft.com/office/officeart/2005/8/layout/vProcess5"/>
    <dgm:cxn modelId="{12BF5EC2-65F6-4972-82FA-973166A51323}" type="presParOf" srcId="{F0B17310-3959-456E-A71B-9015EDDAF6ED}" destId="{6C0A782E-8DB4-41A7-BECC-03D9BDA9F2AB}" srcOrd="3" destOrd="0" presId="urn:microsoft.com/office/officeart/2005/8/layout/vProcess5"/>
    <dgm:cxn modelId="{C3021FB7-50F5-41BC-917A-69B9CA859BB4}" type="presParOf" srcId="{F0B17310-3959-456E-A71B-9015EDDAF6ED}" destId="{5AF4C490-66D1-415F-9FD2-7A5D7BB1B822}" srcOrd="4" destOrd="0" presId="urn:microsoft.com/office/officeart/2005/8/layout/vProcess5"/>
    <dgm:cxn modelId="{5BA93BC8-2C6F-413E-B75D-49E3BE490CA6}" type="presParOf" srcId="{F0B17310-3959-456E-A71B-9015EDDAF6ED}" destId="{B8436EFB-BFDB-497F-BE74-86A8EE9C8B99}" srcOrd="5" destOrd="0" presId="urn:microsoft.com/office/officeart/2005/8/layout/vProcess5"/>
    <dgm:cxn modelId="{83FDC48B-4874-4294-915E-BE509D33D2EB}" type="presParOf" srcId="{F0B17310-3959-456E-A71B-9015EDDAF6ED}" destId="{27FB84C3-0755-42C7-93C2-F9334A0ED9D3}" srcOrd="6" destOrd="0" presId="urn:microsoft.com/office/officeart/2005/8/layout/vProcess5"/>
    <dgm:cxn modelId="{E6E476C7-0A01-4053-8BA1-39C6B04412A5}" type="presParOf" srcId="{F0B17310-3959-456E-A71B-9015EDDAF6ED}" destId="{4EC22A90-5DC3-4DEA-BBCC-C266DC6D1870}" srcOrd="7" destOrd="0" presId="urn:microsoft.com/office/officeart/2005/8/layout/vProcess5"/>
    <dgm:cxn modelId="{7F56EA38-ABCB-48E7-BD07-E5D674EFB5BC}" type="presParOf" srcId="{F0B17310-3959-456E-A71B-9015EDDAF6ED}" destId="{A829816C-A86A-4C4C-A424-2326D1581C9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674FE-2917-44B8-830B-E951C18E5586}">
      <dsp:nvSpPr>
        <dsp:cNvPr id="0" name=""/>
        <dsp:cNvSpPr/>
      </dsp:nvSpPr>
      <dsp:spPr>
        <a:xfrm>
          <a:off x="0" y="258814"/>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Informal arrangement</a:t>
          </a:r>
          <a:endParaRPr lang="en-AU" sz="3100" kern="1200"/>
        </a:p>
      </dsp:txBody>
      <dsp:txXfrm>
        <a:off x="0" y="258814"/>
        <a:ext cx="3321236" cy="1992741"/>
      </dsp:txXfrm>
    </dsp:sp>
    <dsp:sp modelId="{9D0845DD-A9EB-43DA-B32E-A06BD6B5174D}">
      <dsp:nvSpPr>
        <dsp:cNvPr id="0" name=""/>
        <dsp:cNvSpPr/>
      </dsp:nvSpPr>
      <dsp:spPr>
        <a:xfrm>
          <a:off x="3653359" y="258814"/>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Child Support Assessment</a:t>
          </a:r>
          <a:endParaRPr lang="en-AU" sz="3100" kern="1200"/>
        </a:p>
      </dsp:txBody>
      <dsp:txXfrm>
        <a:off x="3653359" y="258814"/>
        <a:ext cx="3321236" cy="1992741"/>
      </dsp:txXfrm>
    </dsp:sp>
    <dsp:sp modelId="{FB2CF590-D80A-4CC1-8E2A-E50D394F5C83}">
      <dsp:nvSpPr>
        <dsp:cNvPr id="0" name=""/>
        <dsp:cNvSpPr/>
      </dsp:nvSpPr>
      <dsp:spPr>
        <a:xfrm>
          <a:off x="7306719" y="258814"/>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Departure Order from the Federal Circuit and Family Court of Australia</a:t>
          </a:r>
          <a:endParaRPr lang="en-AU" sz="3100" kern="1200"/>
        </a:p>
      </dsp:txBody>
      <dsp:txXfrm>
        <a:off x="7306719" y="258814"/>
        <a:ext cx="3321236" cy="1992741"/>
      </dsp:txXfrm>
    </dsp:sp>
    <dsp:sp modelId="{0AEBD2FE-F04E-4485-BBF3-D6FD41E5DE0D}">
      <dsp:nvSpPr>
        <dsp:cNvPr id="0" name=""/>
        <dsp:cNvSpPr/>
      </dsp:nvSpPr>
      <dsp:spPr>
        <a:xfrm>
          <a:off x="0" y="2583680"/>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Limited Child Support Agreement</a:t>
          </a:r>
          <a:endParaRPr lang="en-AU" sz="3100" kern="1200"/>
        </a:p>
      </dsp:txBody>
      <dsp:txXfrm>
        <a:off x="0" y="2583680"/>
        <a:ext cx="3321236" cy="1992741"/>
      </dsp:txXfrm>
    </dsp:sp>
    <dsp:sp modelId="{35073502-9B94-4584-9637-D05B1DE561C4}">
      <dsp:nvSpPr>
        <dsp:cNvPr id="0" name=""/>
        <dsp:cNvSpPr/>
      </dsp:nvSpPr>
      <dsp:spPr>
        <a:xfrm>
          <a:off x="3653359" y="2583680"/>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Binding Child Support Agreement</a:t>
          </a:r>
          <a:endParaRPr lang="en-AU" sz="3100" kern="1200"/>
        </a:p>
      </dsp:txBody>
      <dsp:txXfrm>
        <a:off x="3653359" y="2583680"/>
        <a:ext cx="3321236" cy="1992741"/>
      </dsp:txXfrm>
    </dsp:sp>
    <dsp:sp modelId="{D1E55985-7B57-44AB-8A14-99CF61E6D754}">
      <dsp:nvSpPr>
        <dsp:cNvPr id="0" name=""/>
        <dsp:cNvSpPr/>
      </dsp:nvSpPr>
      <dsp:spPr>
        <a:xfrm>
          <a:off x="7306719" y="2583680"/>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Adult child maintenance</a:t>
          </a:r>
          <a:endParaRPr lang="en-AU" sz="3100" kern="1200"/>
        </a:p>
      </dsp:txBody>
      <dsp:txXfrm>
        <a:off x="7306719" y="2583680"/>
        <a:ext cx="3321236" cy="1992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0A564-4D91-49DD-BCC8-581EBD2593B6}">
      <dsp:nvSpPr>
        <dsp:cNvPr id="0" name=""/>
        <dsp:cNvSpPr/>
      </dsp:nvSpPr>
      <dsp:spPr>
        <a:xfrm>
          <a:off x="0" y="947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1. 	The costs of raising the child are significantly affected by the high costs of spending 	time or communicating with the child.</a:t>
          </a:r>
          <a:endParaRPr lang="en-AU" sz="2000" kern="1200" dirty="0"/>
        </a:p>
      </dsp:txBody>
      <dsp:txXfrm>
        <a:off x="38838" y="133568"/>
        <a:ext cx="9898544" cy="717924"/>
      </dsp:txXfrm>
    </dsp:sp>
    <dsp:sp modelId="{B208A1F6-7768-4A78-830C-887CFAB22572}">
      <dsp:nvSpPr>
        <dsp:cNvPr id="0" name=""/>
        <dsp:cNvSpPr/>
      </dsp:nvSpPr>
      <dsp:spPr>
        <a:xfrm>
          <a:off x="0" y="9479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2.	The costs of raising the child are significantly affected because of their special needs.</a:t>
          </a:r>
          <a:endParaRPr lang="en-AU" sz="2000" kern="1200" dirty="0"/>
        </a:p>
      </dsp:txBody>
      <dsp:txXfrm>
        <a:off x="38838" y="986768"/>
        <a:ext cx="9898544" cy="717924"/>
      </dsp:txXfrm>
    </dsp:sp>
    <dsp:sp modelId="{1133B162-D1C6-4F84-B056-4B707EE7B131}">
      <dsp:nvSpPr>
        <dsp:cNvPr id="0" name=""/>
        <dsp:cNvSpPr/>
      </dsp:nvSpPr>
      <dsp:spPr>
        <a:xfrm>
          <a:off x="0" y="18011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3.	The costs of raising the child are significantly affected because the child is being cared 	for, educated or trained in the way both parents intended.</a:t>
          </a:r>
          <a:endParaRPr lang="en-AU" sz="2000" kern="1200" dirty="0"/>
        </a:p>
      </dsp:txBody>
      <dsp:txXfrm>
        <a:off x="38838" y="1839968"/>
        <a:ext cx="9898544" cy="717924"/>
      </dsp:txXfrm>
    </dsp:sp>
    <dsp:sp modelId="{0332A1CC-FF21-4DC3-8B04-D0B1EE469E3A}">
      <dsp:nvSpPr>
        <dsp:cNvPr id="0" name=""/>
        <dsp:cNvSpPr/>
      </dsp:nvSpPr>
      <dsp:spPr>
        <a:xfrm>
          <a:off x="0" y="26543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4.	The child support assessment is unfair because of the child's income, earning 	capacity, property or financial resources.</a:t>
          </a:r>
          <a:endParaRPr lang="en-AU" sz="2000" kern="1200" dirty="0"/>
        </a:p>
      </dsp:txBody>
      <dsp:txXfrm>
        <a:off x="38838" y="2693168"/>
        <a:ext cx="9898544" cy="717924"/>
      </dsp:txXfrm>
    </dsp:sp>
    <dsp:sp modelId="{D024B29F-99E9-451F-8B22-8BAC26E069BA}">
      <dsp:nvSpPr>
        <dsp:cNvPr id="0" name=""/>
        <dsp:cNvSpPr/>
      </dsp:nvSpPr>
      <dsp:spPr>
        <a:xfrm>
          <a:off x="0" y="3507529"/>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5.	The child support assessment is unfair because person has transferred money, goods 	or property to child, the receiving parent or a third party, for the child's benefit.</a:t>
          </a:r>
          <a:endParaRPr lang="en-AU" sz="2000" kern="1200" dirty="0"/>
        </a:p>
      </dsp:txBody>
      <dsp:txXfrm>
        <a:off x="38838" y="3546367"/>
        <a:ext cx="9898544"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15634-8F29-4AF1-98E4-13612E58822F}">
      <dsp:nvSpPr>
        <dsp:cNvPr id="0" name=""/>
        <dsp:cNvSpPr/>
      </dsp:nvSpPr>
      <dsp:spPr>
        <a:xfrm>
          <a:off x="0" y="947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6.     	The costs of raising the child are significantly affected by the parent or nonparent    	carer’s  childcare costs, and the child is under 12 years of age.</a:t>
          </a:r>
          <a:endParaRPr lang="en-AU" sz="2000" kern="1200" dirty="0"/>
        </a:p>
      </dsp:txBody>
      <dsp:txXfrm>
        <a:off x="38838" y="133568"/>
        <a:ext cx="9898544" cy="717924"/>
      </dsp:txXfrm>
    </dsp:sp>
    <dsp:sp modelId="{13B9CC54-8BEE-403F-A01F-127B0874024D}">
      <dsp:nvSpPr>
        <dsp:cNvPr id="0" name=""/>
        <dsp:cNvSpPr/>
      </dsp:nvSpPr>
      <dsp:spPr>
        <a:xfrm>
          <a:off x="0" y="9479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7. 	Person’s necessary expenses significantly reduce capacity to support the child.</a:t>
          </a:r>
          <a:endParaRPr lang="en-AU" sz="2000" kern="1200"/>
        </a:p>
      </dsp:txBody>
      <dsp:txXfrm>
        <a:off x="38838" y="986768"/>
        <a:ext cx="9898544" cy="717924"/>
      </dsp:txXfrm>
    </dsp:sp>
    <dsp:sp modelId="{C8C60357-CE7D-49B7-AA62-E42AF121E193}">
      <dsp:nvSpPr>
        <dsp:cNvPr id="0" name=""/>
        <dsp:cNvSpPr/>
      </dsp:nvSpPr>
      <dsp:spPr>
        <a:xfrm>
          <a:off x="0" y="18011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8. 	The child support assessment is unfair because of the income, earning capacity, 	property or financial resources of one or both parents.</a:t>
          </a:r>
          <a:endParaRPr lang="en-AU" sz="2000" kern="1200"/>
        </a:p>
      </dsp:txBody>
      <dsp:txXfrm>
        <a:off x="38838" y="1839968"/>
        <a:ext cx="9898544" cy="717924"/>
      </dsp:txXfrm>
    </dsp:sp>
    <dsp:sp modelId="{236383AC-417E-4A71-A6B4-C4F05D31A1D1}">
      <dsp:nvSpPr>
        <dsp:cNvPr id="0" name=""/>
        <dsp:cNvSpPr/>
      </dsp:nvSpPr>
      <dsp:spPr>
        <a:xfrm>
          <a:off x="0" y="26543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9. 	Person’s capacity to support the child is significantly reduced because they are   	supporting  another child or person.</a:t>
          </a:r>
          <a:endParaRPr lang="en-AU" sz="2000" kern="1200" dirty="0"/>
        </a:p>
      </dsp:txBody>
      <dsp:txXfrm>
        <a:off x="38838" y="2693168"/>
        <a:ext cx="9898544" cy="717924"/>
      </dsp:txXfrm>
    </dsp:sp>
    <dsp:sp modelId="{E579A79D-3D10-4C6E-A548-CE46FCCFB9CD}">
      <dsp:nvSpPr>
        <dsp:cNvPr id="0" name=""/>
        <dsp:cNvSpPr/>
      </dsp:nvSpPr>
      <dsp:spPr>
        <a:xfrm>
          <a:off x="0" y="3507529"/>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10. 	Person’s responsibility to support a resident child significantly reduces their capacity     	to support another child.</a:t>
          </a:r>
          <a:endParaRPr lang="en-AU" sz="2000" kern="1200" dirty="0"/>
        </a:p>
      </dsp:txBody>
      <dsp:txXfrm>
        <a:off x="38838" y="3546367"/>
        <a:ext cx="9898544"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9483-C4EE-427D-A09F-EE3502E378ED}">
      <dsp:nvSpPr>
        <dsp:cNvPr id="0" name=""/>
        <dsp:cNvSpPr/>
      </dsp:nvSpPr>
      <dsp:spPr>
        <a:xfrm>
          <a:off x="0"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1B8EC3-1637-4AC2-9BAA-64956A470347}">
      <dsp:nvSpPr>
        <dsp:cNvPr id="0" name=""/>
        <dsp:cNvSpPr/>
      </dsp:nvSpPr>
      <dsp:spPr>
        <a:xfrm>
          <a:off x="321685"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t>Objecting to the decision of the Child Support Registrar</a:t>
          </a:r>
          <a:endParaRPr lang="en-US" sz="2700" kern="1200" dirty="0"/>
        </a:p>
      </dsp:txBody>
      <dsp:txXfrm>
        <a:off x="375531" y="1807363"/>
        <a:ext cx="2787474" cy="1730738"/>
      </dsp:txXfrm>
    </dsp:sp>
    <dsp:sp modelId="{2744DCB1-0961-47AF-BBAD-68F8AC049E93}">
      <dsp:nvSpPr>
        <dsp:cNvPr id="0" name=""/>
        <dsp:cNvSpPr/>
      </dsp:nvSpPr>
      <dsp:spPr>
        <a:xfrm>
          <a:off x="3538537"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CCAEBB6-32C7-4EF1-B0A3-D35E21908902}">
      <dsp:nvSpPr>
        <dsp:cNvPr id="0" name=""/>
        <dsp:cNvSpPr/>
      </dsp:nvSpPr>
      <dsp:spPr>
        <a:xfrm>
          <a:off x="3860222"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Application to the Administrative Appeals Tribunal</a:t>
          </a:r>
          <a:endParaRPr lang="en-US" sz="2700" kern="1200"/>
        </a:p>
      </dsp:txBody>
      <dsp:txXfrm>
        <a:off x="3914068" y="1807363"/>
        <a:ext cx="2787474" cy="1730738"/>
      </dsp:txXfrm>
    </dsp:sp>
    <dsp:sp modelId="{4B8AE203-23B3-42C0-82CB-5A29092B7B34}">
      <dsp:nvSpPr>
        <dsp:cNvPr id="0" name=""/>
        <dsp:cNvSpPr/>
      </dsp:nvSpPr>
      <dsp:spPr>
        <a:xfrm>
          <a:off x="7077074"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0504920-ED4B-4754-9594-5A22DD8680E9}">
      <dsp:nvSpPr>
        <dsp:cNvPr id="0" name=""/>
        <dsp:cNvSpPr/>
      </dsp:nvSpPr>
      <dsp:spPr>
        <a:xfrm>
          <a:off x="7398759"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Court Applications, appeals and Orders</a:t>
          </a:r>
          <a:endParaRPr lang="en-US" sz="2700" kern="1200"/>
        </a:p>
      </dsp:txBody>
      <dsp:txXfrm>
        <a:off x="7452605" y="1807363"/>
        <a:ext cx="2787474" cy="1730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AB22-0784-4D19-A1FC-85983FA900C0}">
      <dsp:nvSpPr>
        <dsp:cNvPr id="0" name=""/>
        <dsp:cNvSpPr/>
      </dsp:nvSpPr>
      <dsp:spPr>
        <a:xfrm>
          <a:off x="0" y="0"/>
          <a:ext cx="8749837" cy="15119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The court will only be able to make a departure order where one of the following circumstances exists:</a:t>
          </a:r>
          <a:endParaRPr lang="en-US" sz="2500" kern="1200"/>
        </a:p>
      </dsp:txBody>
      <dsp:txXfrm>
        <a:off x="44284" y="44284"/>
        <a:ext cx="7118314" cy="1423391"/>
      </dsp:txXfrm>
    </dsp:sp>
    <dsp:sp modelId="{7F6B2DAF-FEC2-494E-B425-69AA00A6E49C}">
      <dsp:nvSpPr>
        <dsp:cNvPr id="0" name=""/>
        <dsp:cNvSpPr/>
      </dsp:nvSpPr>
      <dsp:spPr>
        <a:xfrm>
          <a:off x="772044" y="1763952"/>
          <a:ext cx="8749837" cy="15119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Where the Agency is unable to make a decision regarding an application for a change of assessment; or</a:t>
          </a:r>
          <a:endParaRPr lang="en-US" sz="2500" kern="1200"/>
        </a:p>
      </dsp:txBody>
      <dsp:txXfrm>
        <a:off x="816328" y="1808236"/>
        <a:ext cx="6906450" cy="1423391"/>
      </dsp:txXfrm>
    </dsp:sp>
    <dsp:sp modelId="{658B01A6-6FCA-4AEE-AAB3-9CFCB4620C28}">
      <dsp:nvSpPr>
        <dsp:cNvPr id="0" name=""/>
        <dsp:cNvSpPr/>
      </dsp:nvSpPr>
      <dsp:spPr>
        <a:xfrm>
          <a:off x="1544088" y="3527905"/>
          <a:ext cx="8749837" cy="15119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Where the parties already have matters before the court. An example would be that there are currently parenting matters being decided by the court.</a:t>
          </a:r>
          <a:endParaRPr lang="en-US" sz="2500" kern="1200"/>
        </a:p>
      </dsp:txBody>
      <dsp:txXfrm>
        <a:off x="1588372" y="3572189"/>
        <a:ext cx="6906450" cy="1423391"/>
      </dsp:txXfrm>
    </dsp:sp>
    <dsp:sp modelId="{3B5D2345-14E1-4EF3-AA12-B692D8B6A9B4}">
      <dsp:nvSpPr>
        <dsp:cNvPr id="0" name=""/>
        <dsp:cNvSpPr/>
      </dsp:nvSpPr>
      <dsp:spPr>
        <a:xfrm>
          <a:off x="7767063" y="1146569"/>
          <a:ext cx="982773" cy="98277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88187" y="1146569"/>
        <a:ext cx="540525" cy="739537"/>
      </dsp:txXfrm>
    </dsp:sp>
    <dsp:sp modelId="{D1A63049-9475-45EA-B4EB-ED147E3A57D5}">
      <dsp:nvSpPr>
        <dsp:cNvPr id="0" name=""/>
        <dsp:cNvSpPr/>
      </dsp:nvSpPr>
      <dsp:spPr>
        <a:xfrm>
          <a:off x="8539107" y="2900442"/>
          <a:ext cx="982773" cy="98277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60231" y="2900442"/>
        <a:ext cx="540525" cy="7395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AEA4C-68C1-4E42-AAB6-5E59B130032E}">
      <dsp:nvSpPr>
        <dsp:cNvPr id="0" name=""/>
        <dsp:cNvSpPr/>
      </dsp:nvSpPr>
      <dsp:spPr>
        <a:xfrm>
          <a:off x="3113"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Paternity Declaration</a:t>
          </a:r>
        </a:p>
      </dsp:txBody>
      <dsp:txXfrm>
        <a:off x="3113" y="812008"/>
        <a:ext cx="2470169" cy="1482101"/>
      </dsp:txXfrm>
    </dsp:sp>
    <dsp:sp modelId="{10D1657E-536B-45B7-8BD2-1F9E752D22EE}">
      <dsp:nvSpPr>
        <dsp:cNvPr id="0" name=""/>
        <dsp:cNvSpPr/>
      </dsp:nvSpPr>
      <dsp:spPr>
        <a:xfrm>
          <a:off x="2720300"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Leave to seek a change of assessment for period that is more than 18 months earlier</a:t>
          </a:r>
        </a:p>
      </dsp:txBody>
      <dsp:txXfrm>
        <a:off x="2720300" y="812008"/>
        <a:ext cx="2470169" cy="1482101"/>
      </dsp:txXfrm>
    </dsp:sp>
    <dsp:sp modelId="{FA40634B-1B51-415F-A0E7-68ECD6D544E1}">
      <dsp:nvSpPr>
        <dsp:cNvPr id="0" name=""/>
        <dsp:cNvSpPr/>
      </dsp:nvSpPr>
      <dsp:spPr>
        <a:xfrm>
          <a:off x="5437486"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Change Child Support assessment in special circumstances</a:t>
          </a:r>
        </a:p>
      </dsp:txBody>
      <dsp:txXfrm>
        <a:off x="5437486" y="812008"/>
        <a:ext cx="2470169" cy="1482101"/>
      </dsp:txXfrm>
    </dsp:sp>
    <dsp:sp modelId="{BDF2736A-40A2-473D-BCEE-C4646576BC4B}">
      <dsp:nvSpPr>
        <dsp:cNvPr id="0" name=""/>
        <dsp:cNvSpPr/>
      </dsp:nvSpPr>
      <dsp:spPr>
        <a:xfrm>
          <a:off x="8154672"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Payment of Child Support to be paid in a form other than a periodic amount or as a lump sum</a:t>
          </a:r>
        </a:p>
      </dsp:txBody>
      <dsp:txXfrm>
        <a:off x="8154672" y="812008"/>
        <a:ext cx="2470169" cy="1482101"/>
      </dsp:txXfrm>
    </dsp:sp>
    <dsp:sp modelId="{8AC2D317-77D4-47FF-B945-FF0E8272ECDC}">
      <dsp:nvSpPr>
        <dsp:cNvPr id="0" name=""/>
        <dsp:cNvSpPr/>
      </dsp:nvSpPr>
      <dsp:spPr>
        <a:xfrm>
          <a:off x="3113"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Application to set aside Child Support agreement</a:t>
          </a:r>
        </a:p>
      </dsp:txBody>
      <dsp:txXfrm>
        <a:off x="3113" y="2541126"/>
        <a:ext cx="2470169" cy="1482101"/>
      </dsp:txXfrm>
    </dsp:sp>
    <dsp:sp modelId="{E3B9F107-A0D8-4E0C-8C53-8EFF8B47AFF0}">
      <dsp:nvSpPr>
        <dsp:cNvPr id="0" name=""/>
        <dsp:cNvSpPr/>
      </dsp:nvSpPr>
      <dsp:spPr>
        <a:xfrm>
          <a:off x="2720300"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Urgent maintenance orders</a:t>
          </a:r>
        </a:p>
      </dsp:txBody>
      <dsp:txXfrm>
        <a:off x="2720300" y="2541126"/>
        <a:ext cx="2470169" cy="1482101"/>
      </dsp:txXfrm>
    </dsp:sp>
    <dsp:sp modelId="{C3847277-35DF-4985-99ED-8983BE6FB2D3}">
      <dsp:nvSpPr>
        <dsp:cNvPr id="0" name=""/>
        <dsp:cNvSpPr/>
      </dsp:nvSpPr>
      <dsp:spPr>
        <a:xfrm>
          <a:off x="5437486"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An order to recover an amount where no Child Support liability existed</a:t>
          </a:r>
        </a:p>
      </dsp:txBody>
      <dsp:txXfrm>
        <a:off x="5437486" y="2541126"/>
        <a:ext cx="2470169" cy="1482101"/>
      </dsp:txXfrm>
    </dsp:sp>
    <dsp:sp modelId="{6DFA0466-7C31-4D5B-A3E4-BFBA29FBCEDD}">
      <dsp:nvSpPr>
        <dsp:cNvPr id="0" name=""/>
        <dsp:cNvSpPr/>
      </dsp:nvSpPr>
      <dsp:spPr>
        <a:xfrm>
          <a:off x="8154672"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Other powers of the court- declare an application frivolous or vexatious</a:t>
          </a:r>
        </a:p>
      </dsp:txBody>
      <dsp:txXfrm>
        <a:off x="8154672" y="2541126"/>
        <a:ext cx="2470169" cy="14821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57AE3-99C9-4A0B-9BB7-BF0626F9B623}">
      <dsp:nvSpPr>
        <dsp:cNvPr id="0" name=""/>
        <dsp:cNvSpPr/>
      </dsp:nvSpPr>
      <dsp:spPr>
        <a:xfrm>
          <a:off x="0" y="0"/>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 agreement reached between parents in relation to child support.</a:t>
          </a:r>
        </a:p>
      </dsp:txBody>
      <dsp:txXfrm>
        <a:off x="25491" y="25491"/>
        <a:ext cx="7142529" cy="819360"/>
      </dsp:txXfrm>
    </dsp:sp>
    <dsp:sp modelId="{DC4BFAA3-6103-452A-990C-99C2FC6894BB}">
      <dsp:nvSpPr>
        <dsp:cNvPr id="0" name=""/>
        <dsp:cNvSpPr/>
      </dsp:nvSpPr>
      <dsp:spPr>
        <a:xfrm>
          <a:off x="611107" y="991223"/>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Must have an assessment in place</a:t>
          </a:r>
        </a:p>
      </dsp:txBody>
      <dsp:txXfrm>
        <a:off x="636598" y="1016714"/>
        <a:ext cx="6955713" cy="819360"/>
      </dsp:txXfrm>
    </dsp:sp>
    <dsp:sp modelId="{40578FF3-5D66-44FB-A398-7BBE1A83BCE5}">
      <dsp:nvSpPr>
        <dsp:cNvPr id="0" name=""/>
        <dsp:cNvSpPr/>
      </dsp:nvSpPr>
      <dsp:spPr>
        <a:xfrm>
          <a:off x="1222214" y="1982447"/>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Amount must be equal to or greater than the assessment</a:t>
          </a:r>
        </a:p>
      </dsp:txBody>
      <dsp:txXfrm>
        <a:off x="1247705" y="2007938"/>
        <a:ext cx="6955713" cy="819360"/>
      </dsp:txXfrm>
    </dsp:sp>
    <dsp:sp modelId="{73CFACD0-EE4A-4590-8267-49A866FAA5A9}">
      <dsp:nvSpPr>
        <dsp:cNvPr id="0" name=""/>
        <dsp:cNvSpPr/>
      </dsp:nvSpPr>
      <dsp:spPr>
        <a:xfrm>
          <a:off x="1833322" y="2973670"/>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Must be in writing and signed by both parents (legal advice is not required but recommended).</a:t>
          </a:r>
        </a:p>
      </dsp:txBody>
      <dsp:txXfrm>
        <a:off x="1858813" y="2999161"/>
        <a:ext cx="6955713" cy="819360"/>
      </dsp:txXfrm>
    </dsp:sp>
    <dsp:sp modelId="{B0CB5DD3-5B79-40F3-BFE2-87BAB50EED1D}">
      <dsp:nvSpPr>
        <dsp:cNvPr id="0" name=""/>
        <dsp:cNvSpPr/>
      </dsp:nvSpPr>
      <dsp:spPr>
        <a:xfrm>
          <a:off x="2444429" y="3964894"/>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 place for three years only.</a:t>
          </a:r>
        </a:p>
      </dsp:txBody>
      <dsp:txXfrm>
        <a:off x="2469920" y="3990385"/>
        <a:ext cx="6955713" cy="819360"/>
      </dsp:txXfrm>
    </dsp:sp>
    <dsp:sp modelId="{EA521076-9E13-4727-BCAE-48F35751FA66}">
      <dsp:nvSpPr>
        <dsp:cNvPr id="0" name=""/>
        <dsp:cNvSpPr/>
      </dsp:nvSpPr>
      <dsp:spPr>
        <a:xfrm>
          <a:off x="7617803" y="635833"/>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745090" y="635833"/>
        <a:ext cx="311148" cy="425706"/>
      </dsp:txXfrm>
    </dsp:sp>
    <dsp:sp modelId="{8979CE96-713E-4F61-A072-0591DD04C6BB}">
      <dsp:nvSpPr>
        <dsp:cNvPr id="0" name=""/>
        <dsp:cNvSpPr/>
      </dsp:nvSpPr>
      <dsp:spPr>
        <a:xfrm>
          <a:off x="8228910" y="1627057"/>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356197" y="1627057"/>
        <a:ext cx="311148" cy="425706"/>
      </dsp:txXfrm>
    </dsp:sp>
    <dsp:sp modelId="{87B5B67A-858C-4F1E-B37C-3BF21528BF07}">
      <dsp:nvSpPr>
        <dsp:cNvPr id="0" name=""/>
        <dsp:cNvSpPr/>
      </dsp:nvSpPr>
      <dsp:spPr>
        <a:xfrm>
          <a:off x="8840018" y="2603775"/>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967305" y="2603775"/>
        <a:ext cx="311148" cy="425706"/>
      </dsp:txXfrm>
    </dsp:sp>
    <dsp:sp modelId="{672C69F9-114E-4F44-AC6A-A163BA2E4B18}">
      <dsp:nvSpPr>
        <dsp:cNvPr id="0" name=""/>
        <dsp:cNvSpPr/>
      </dsp:nvSpPr>
      <dsp:spPr>
        <a:xfrm>
          <a:off x="9451125" y="3604669"/>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578412" y="3604669"/>
        <a:ext cx="311148" cy="425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2D444-587A-4628-B7FE-5BF5579E6EAC}">
      <dsp:nvSpPr>
        <dsp:cNvPr id="0" name=""/>
        <dsp:cNvSpPr/>
      </dsp:nvSpPr>
      <dsp:spPr>
        <a:xfrm>
          <a:off x="0" y="1447916"/>
          <a:ext cx="2895166" cy="183843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D0CCD3-8A0C-47D3-A286-A74249610A6C}">
      <dsp:nvSpPr>
        <dsp:cNvPr id="0" name=""/>
        <dsp:cNvSpPr/>
      </dsp:nvSpPr>
      <dsp:spPr>
        <a:xfrm>
          <a:off x="321685"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Garnishing wages</a:t>
          </a:r>
          <a:endParaRPr lang="en-US" sz="2300" kern="1200"/>
        </a:p>
      </dsp:txBody>
      <dsp:txXfrm>
        <a:off x="375531" y="1807363"/>
        <a:ext cx="2787474" cy="1730738"/>
      </dsp:txXfrm>
    </dsp:sp>
    <dsp:sp modelId="{AC226BE5-3752-4969-8206-6CE9CE1852DD}">
      <dsp:nvSpPr>
        <dsp:cNvPr id="0" name=""/>
        <dsp:cNvSpPr/>
      </dsp:nvSpPr>
      <dsp:spPr>
        <a:xfrm>
          <a:off x="3538537" y="1447916"/>
          <a:ext cx="2895166" cy="183843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E34940-A030-4A8E-A45A-C70D773732FC}">
      <dsp:nvSpPr>
        <dsp:cNvPr id="0" name=""/>
        <dsp:cNvSpPr/>
      </dsp:nvSpPr>
      <dsp:spPr>
        <a:xfrm>
          <a:off x="3860222"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Enforcement of lodgments of taxation returns and obtaining tax refunds</a:t>
          </a:r>
          <a:endParaRPr lang="en-US" sz="2300" kern="1200"/>
        </a:p>
      </dsp:txBody>
      <dsp:txXfrm>
        <a:off x="3914068" y="1807363"/>
        <a:ext cx="2787474" cy="1730738"/>
      </dsp:txXfrm>
    </dsp:sp>
    <dsp:sp modelId="{9A90ACC7-7588-4737-88F1-946B49850012}">
      <dsp:nvSpPr>
        <dsp:cNvPr id="0" name=""/>
        <dsp:cNvSpPr/>
      </dsp:nvSpPr>
      <dsp:spPr>
        <a:xfrm>
          <a:off x="7077074" y="1447916"/>
          <a:ext cx="2895166" cy="183843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EB9D74-E1D6-46D5-9F5F-57DDDF7D0741}">
      <dsp:nvSpPr>
        <dsp:cNvPr id="0" name=""/>
        <dsp:cNvSpPr/>
      </dsp:nvSpPr>
      <dsp:spPr>
        <a:xfrm>
          <a:off x="7398759"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Travel bans</a:t>
          </a:r>
          <a:endParaRPr lang="en-US" sz="2300" kern="1200"/>
        </a:p>
      </dsp:txBody>
      <dsp:txXfrm>
        <a:off x="7452605" y="1807363"/>
        <a:ext cx="2787474" cy="17307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C693D-62B3-446D-9844-A3022F89E1DA}">
      <dsp:nvSpPr>
        <dsp:cNvPr id="0" name=""/>
        <dsp:cNvSpPr/>
      </dsp:nvSpPr>
      <dsp:spPr>
        <a:xfrm>
          <a:off x="0" y="0"/>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INTERIM PROPERTY ORDER</a:t>
          </a:r>
          <a:endParaRPr lang="en-US" sz="2800" kern="1200"/>
        </a:p>
      </dsp:txBody>
      <dsp:txXfrm>
        <a:off x="42486" y="42486"/>
        <a:ext cx="7468482" cy="1365599"/>
      </dsp:txXfrm>
    </dsp:sp>
    <dsp:sp modelId="{2BA653F6-A2C0-4F0E-8E55-5543AB5A43F0}">
      <dsp:nvSpPr>
        <dsp:cNvPr id="0" name=""/>
        <dsp:cNvSpPr/>
      </dsp:nvSpPr>
      <dsp:spPr>
        <a:xfrm>
          <a:off x="797096" y="1692332"/>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SPOUSAL MAINTENANCE</a:t>
          </a:r>
          <a:endParaRPr lang="en-US" sz="2800" kern="1200"/>
        </a:p>
      </dsp:txBody>
      <dsp:txXfrm>
        <a:off x="839582" y="1734818"/>
        <a:ext cx="7208822" cy="1365599"/>
      </dsp:txXfrm>
    </dsp:sp>
    <dsp:sp modelId="{6C0A782E-8DB4-41A7-BECC-03D9BDA9F2AB}">
      <dsp:nvSpPr>
        <dsp:cNvPr id="0" name=""/>
        <dsp:cNvSpPr/>
      </dsp:nvSpPr>
      <dsp:spPr>
        <a:xfrm>
          <a:off x="1594193" y="3384665"/>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ARE DISCUSSED IN DETAIL IN OUR OTHER FINANCIAL ABUSE AND FAMILY LAW SEMINARS</a:t>
          </a:r>
          <a:endParaRPr lang="en-US" sz="2800" kern="1200"/>
        </a:p>
      </dsp:txBody>
      <dsp:txXfrm>
        <a:off x="1636679" y="3427151"/>
        <a:ext cx="7208822" cy="1365599"/>
      </dsp:txXfrm>
    </dsp:sp>
    <dsp:sp modelId="{5AF4C490-66D1-415F-9FD2-7A5D7BB1B822}">
      <dsp:nvSpPr>
        <dsp:cNvPr id="0" name=""/>
        <dsp:cNvSpPr/>
      </dsp:nvSpPr>
      <dsp:spPr>
        <a:xfrm>
          <a:off x="8090891" y="1100016"/>
          <a:ext cx="942871" cy="9428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3037" y="1100016"/>
        <a:ext cx="518579" cy="709510"/>
      </dsp:txXfrm>
    </dsp:sp>
    <dsp:sp modelId="{B8436EFB-BFDB-497F-BE74-86A8EE9C8B99}">
      <dsp:nvSpPr>
        <dsp:cNvPr id="0" name=""/>
        <dsp:cNvSpPr/>
      </dsp:nvSpPr>
      <dsp:spPr>
        <a:xfrm>
          <a:off x="8887988" y="2782678"/>
          <a:ext cx="942871" cy="9428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00134" y="2782678"/>
        <a:ext cx="518579" cy="7095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12/13/22</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13/12/22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rvicesaustralia.gov.au/non-parent-carer-applying-for-child-support?context=2191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14</a:t>
            </a:fld>
            <a:endParaRPr lang="en-AU"/>
          </a:p>
        </p:txBody>
      </p:sp>
    </p:spTree>
    <p:extLst>
      <p:ext uri="{BB962C8B-B14F-4D97-AF65-F5344CB8AC3E}">
        <p14:creationId xmlns:p14="http://schemas.microsoft.com/office/powerpoint/2010/main" val="235286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15</a:t>
            </a:fld>
            <a:endParaRPr lang="en-AU"/>
          </a:p>
        </p:txBody>
      </p:sp>
    </p:spTree>
    <p:extLst>
      <p:ext uri="{BB962C8B-B14F-4D97-AF65-F5344CB8AC3E}">
        <p14:creationId xmlns:p14="http://schemas.microsoft.com/office/powerpoint/2010/main" val="119791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i="0" dirty="0">
                <a:solidFill>
                  <a:srgbClr val="000000"/>
                </a:solidFill>
                <a:effectLst/>
                <a:latin typeface="Roboto" panose="02000000000000000000" pitchFamily="2" charset="0"/>
                <a:hlinkClick r:id="rId3"/>
              </a:rPr>
            </a:br>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16</a:t>
            </a:fld>
            <a:endParaRPr lang="en-AU"/>
          </a:p>
        </p:txBody>
      </p:sp>
    </p:spTree>
    <p:extLst>
      <p:ext uri="{BB962C8B-B14F-4D97-AF65-F5344CB8AC3E}">
        <p14:creationId xmlns:p14="http://schemas.microsoft.com/office/powerpoint/2010/main" val="217982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17</a:t>
            </a:fld>
            <a:endParaRPr lang="en-AU"/>
          </a:p>
        </p:txBody>
      </p:sp>
    </p:spTree>
    <p:extLst>
      <p:ext uri="{BB962C8B-B14F-4D97-AF65-F5344CB8AC3E}">
        <p14:creationId xmlns:p14="http://schemas.microsoft.com/office/powerpoint/2010/main" val="3499272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18</a:t>
            </a:fld>
            <a:endParaRPr lang="en-AU"/>
          </a:p>
        </p:txBody>
      </p:sp>
    </p:spTree>
    <p:extLst>
      <p:ext uri="{BB962C8B-B14F-4D97-AF65-F5344CB8AC3E}">
        <p14:creationId xmlns:p14="http://schemas.microsoft.com/office/powerpoint/2010/main" val="14850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19</a:t>
            </a:fld>
            <a:endParaRPr lang="en-AU"/>
          </a:p>
        </p:txBody>
      </p:sp>
    </p:spTree>
    <p:extLst>
      <p:ext uri="{BB962C8B-B14F-4D97-AF65-F5344CB8AC3E}">
        <p14:creationId xmlns:p14="http://schemas.microsoft.com/office/powerpoint/2010/main" val="369949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20</a:t>
            </a:fld>
            <a:endParaRPr lang="en-AU"/>
          </a:p>
        </p:txBody>
      </p:sp>
    </p:spTree>
    <p:extLst>
      <p:ext uri="{BB962C8B-B14F-4D97-AF65-F5344CB8AC3E}">
        <p14:creationId xmlns:p14="http://schemas.microsoft.com/office/powerpoint/2010/main" val="1828114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23</a:t>
            </a:fld>
            <a:endParaRPr lang="en-AU"/>
          </a:p>
        </p:txBody>
      </p:sp>
    </p:spTree>
    <p:extLst>
      <p:ext uri="{BB962C8B-B14F-4D97-AF65-F5344CB8AC3E}">
        <p14:creationId xmlns:p14="http://schemas.microsoft.com/office/powerpoint/2010/main" val="45802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24</a:t>
            </a:fld>
            <a:endParaRPr lang="en-AU"/>
          </a:p>
        </p:txBody>
      </p:sp>
    </p:spTree>
    <p:extLst>
      <p:ext uri="{BB962C8B-B14F-4D97-AF65-F5344CB8AC3E}">
        <p14:creationId xmlns:p14="http://schemas.microsoft.com/office/powerpoint/2010/main" val="308081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29</a:t>
            </a:fld>
            <a:endParaRPr lang="en-AU"/>
          </a:p>
        </p:txBody>
      </p:sp>
    </p:spTree>
    <p:extLst>
      <p:ext uri="{BB962C8B-B14F-4D97-AF65-F5344CB8AC3E}">
        <p14:creationId xmlns:p14="http://schemas.microsoft.com/office/powerpoint/2010/main" val="70832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30</a:t>
            </a:fld>
            <a:endParaRPr lang="en-AU"/>
          </a:p>
        </p:txBody>
      </p:sp>
    </p:spTree>
    <p:extLst>
      <p:ext uri="{BB962C8B-B14F-4D97-AF65-F5344CB8AC3E}">
        <p14:creationId xmlns:p14="http://schemas.microsoft.com/office/powerpoint/2010/main" val="84765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32</a:t>
            </a:fld>
            <a:endParaRPr lang="en-AU"/>
          </a:p>
        </p:txBody>
      </p:sp>
    </p:spTree>
    <p:extLst>
      <p:ext uri="{BB962C8B-B14F-4D97-AF65-F5344CB8AC3E}">
        <p14:creationId xmlns:p14="http://schemas.microsoft.com/office/powerpoint/2010/main" val="355881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33</a:t>
            </a:fld>
            <a:endParaRPr lang="en-AU"/>
          </a:p>
        </p:txBody>
      </p:sp>
    </p:spTree>
    <p:extLst>
      <p:ext uri="{BB962C8B-B14F-4D97-AF65-F5344CB8AC3E}">
        <p14:creationId xmlns:p14="http://schemas.microsoft.com/office/powerpoint/2010/main" val="2016821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10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34</a:t>
            </a:fld>
            <a:endParaRPr lang="en-AU"/>
          </a:p>
        </p:txBody>
      </p:sp>
    </p:spTree>
    <p:extLst>
      <p:ext uri="{BB962C8B-B14F-4D97-AF65-F5344CB8AC3E}">
        <p14:creationId xmlns:p14="http://schemas.microsoft.com/office/powerpoint/2010/main" val="1792905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606252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37</a:t>
            </a:fld>
            <a:endParaRPr lang="en-AU"/>
          </a:p>
        </p:txBody>
      </p:sp>
    </p:spTree>
    <p:extLst>
      <p:ext uri="{BB962C8B-B14F-4D97-AF65-F5344CB8AC3E}">
        <p14:creationId xmlns:p14="http://schemas.microsoft.com/office/powerpoint/2010/main" val="492375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42</a:t>
            </a:fld>
            <a:endParaRPr lang="en-US"/>
          </a:p>
        </p:txBody>
      </p:sp>
    </p:spTree>
    <p:extLst>
      <p:ext uri="{BB962C8B-B14F-4D97-AF65-F5344CB8AC3E}">
        <p14:creationId xmlns:p14="http://schemas.microsoft.com/office/powerpoint/2010/main" val="421992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a:t>
            </a:fld>
            <a:endParaRPr lang="en-AU"/>
          </a:p>
        </p:txBody>
      </p:sp>
    </p:spTree>
    <p:extLst>
      <p:ext uri="{BB962C8B-B14F-4D97-AF65-F5344CB8AC3E}">
        <p14:creationId xmlns:p14="http://schemas.microsoft.com/office/powerpoint/2010/main" val="265073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7</a:t>
            </a:fld>
            <a:endParaRPr lang="en-AU"/>
          </a:p>
        </p:txBody>
      </p:sp>
    </p:spTree>
    <p:extLst>
      <p:ext uri="{BB962C8B-B14F-4D97-AF65-F5344CB8AC3E}">
        <p14:creationId xmlns:p14="http://schemas.microsoft.com/office/powerpoint/2010/main" val="174826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8</a:t>
            </a:fld>
            <a:endParaRPr lang="en-AU"/>
          </a:p>
        </p:txBody>
      </p:sp>
    </p:spTree>
    <p:extLst>
      <p:ext uri="{BB962C8B-B14F-4D97-AF65-F5344CB8AC3E}">
        <p14:creationId xmlns:p14="http://schemas.microsoft.com/office/powerpoint/2010/main" val="122918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10</a:t>
            </a:fld>
            <a:endParaRPr lang="en-AU"/>
          </a:p>
        </p:txBody>
      </p:sp>
    </p:spTree>
    <p:extLst>
      <p:ext uri="{BB962C8B-B14F-4D97-AF65-F5344CB8AC3E}">
        <p14:creationId xmlns:p14="http://schemas.microsoft.com/office/powerpoint/2010/main" val="3668626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13/12/22</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13/12/22</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13/12/22</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13/12/22</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seniorsrightsservice.org.au/" TargetMode="External"/><Relationship Id="rId2" Type="http://schemas.openxmlformats.org/officeDocument/2006/relationships/hyperlink" Target="https://ndh.org.au/"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sz="4400" dirty="0"/>
              <a:t>Family Law Remedies to </a:t>
            </a:r>
          </a:p>
          <a:p>
            <a:r>
              <a:rPr lang="en-AU" sz="4400" dirty="0"/>
              <a:t>Address Financial Abuse: </a:t>
            </a:r>
            <a:br>
              <a:rPr lang="en-AU" sz="4400" dirty="0"/>
            </a:br>
            <a:r>
              <a:rPr lang="en-AU" sz="4400"/>
              <a:t>Child Support</a:t>
            </a:r>
            <a:endParaRPr lang="en-AU" sz="1500" b="0" dirty="0"/>
          </a:p>
          <a:p>
            <a:r>
              <a:rPr lang="en-US" sz="2200" b="0" dirty="0"/>
              <a:t>December 2022</a:t>
            </a:r>
            <a:endParaRPr lang="en-AU" sz="2200" b="0" dirty="0"/>
          </a:p>
          <a:p>
            <a:endParaRPr lang="en-AU" sz="2000" b="0" dirty="0"/>
          </a:p>
          <a:p>
            <a:r>
              <a:rPr lang="en-AU" sz="2000" b="0" dirty="0"/>
              <a:t>Maria Monastiriotis				</a:t>
            </a:r>
          </a:p>
          <a:p>
            <a:r>
              <a:rPr lang="en-US" sz="1600" b="0" dirty="0"/>
              <a:t>Accredited Family Law Specialist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CB7E-3755-0251-A069-D7B259720FBB}"/>
              </a:ext>
            </a:extLst>
          </p:cNvPr>
          <p:cNvSpPr>
            <a:spLocks noGrp="1"/>
          </p:cNvSpPr>
          <p:nvPr>
            <p:ph type="title"/>
          </p:nvPr>
        </p:nvSpPr>
        <p:spPr>
          <a:xfrm>
            <a:off x="782022" y="1083554"/>
            <a:ext cx="10627956" cy="4934738"/>
          </a:xfrm>
        </p:spPr>
        <p:txBody>
          <a:bodyPr>
            <a:normAutofit/>
          </a:bodyPr>
          <a:lstStyle/>
          <a:p>
            <a:r>
              <a:rPr lang="en-US" sz="4000" dirty="0"/>
              <a:t>Financial abuse continues after separation - creating financial and legal difficulties which impact the person and their children.</a:t>
            </a:r>
            <a:endParaRPr lang="en-AU" sz="4000" dirty="0"/>
          </a:p>
        </p:txBody>
      </p:sp>
    </p:spTree>
    <p:extLst>
      <p:ext uri="{BB962C8B-B14F-4D97-AF65-F5344CB8AC3E}">
        <p14:creationId xmlns:p14="http://schemas.microsoft.com/office/powerpoint/2010/main" val="131952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560E-C630-4FBA-B0ED-10C16F273787}"/>
              </a:ext>
            </a:extLst>
          </p:cNvPr>
          <p:cNvSpPr>
            <a:spLocks noGrp="1"/>
          </p:cNvSpPr>
          <p:nvPr>
            <p:ph type="title"/>
          </p:nvPr>
        </p:nvSpPr>
        <p:spPr/>
        <p:txBody>
          <a:bodyPr>
            <a:noAutofit/>
          </a:bodyPr>
          <a:lstStyle/>
          <a:p>
            <a:r>
              <a:rPr lang="en-US" sz="4000" dirty="0"/>
              <a:t>Financial abuse in First Nations communities</a:t>
            </a:r>
            <a:endParaRPr lang="en-AU" sz="4000" dirty="0"/>
          </a:p>
        </p:txBody>
      </p:sp>
      <p:sp>
        <p:nvSpPr>
          <p:cNvPr id="3" name="Text Placeholder 2">
            <a:extLst>
              <a:ext uri="{FF2B5EF4-FFF2-40B4-BE49-F238E27FC236}">
                <a16:creationId xmlns:a16="http://schemas.microsoft.com/office/drawing/2014/main" id="{E7C7F419-D71D-4793-9802-66D63941A11D}"/>
              </a:ext>
            </a:extLst>
          </p:cNvPr>
          <p:cNvSpPr>
            <a:spLocks noGrp="1"/>
          </p:cNvSpPr>
          <p:nvPr>
            <p:ph type="body" sz="quarter" idx="13"/>
          </p:nvPr>
        </p:nvSpPr>
        <p:spPr/>
        <p:txBody>
          <a:bodyPr>
            <a:normAutofit fontScale="77500" lnSpcReduction="20000"/>
          </a:bodyPr>
          <a:lstStyle/>
          <a:p>
            <a:pPr marL="457200" indent="-457200">
              <a:lnSpc>
                <a:spcPct val="120000"/>
              </a:lnSpc>
              <a:spcAft>
                <a:spcPts val="0"/>
              </a:spcAft>
              <a:buFont typeface="Arial" panose="020B0604020202020204" pitchFamily="34" charset="0"/>
              <a:buChar char="•"/>
            </a:pPr>
            <a:r>
              <a:rPr lang="en-US" sz="3100" dirty="0"/>
              <a:t>Can occur within broader family system – brothers, sisters, aunts, uncles, parents, nieces, nephews</a:t>
            </a:r>
            <a:br>
              <a:rPr lang="en-US" sz="3100" dirty="0"/>
            </a:br>
            <a:endParaRPr lang="en-US" sz="3100" dirty="0"/>
          </a:p>
          <a:p>
            <a:pPr marL="457200" indent="-457200">
              <a:lnSpc>
                <a:spcPct val="120000"/>
              </a:lnSpc>
              <a:spcAft>
                <a:spcPts val="0"/>
              </a:spcAft>
              <a:buFont typeface="Arial" panose="020B0604020202020204" pitchFamily="34" charset="0"/>
              <a:buChar char="•"/>
            </a:pPr>
            <a:r>
              <a:rPr lang="en-AU" sz="3100" dirty="0"/>
              <a:t>‘Humbugging’ &amp; resource sharing can be positive (sharing and support) or negative (financial harassment and abuse, leading to increased financial stress)</a:t>
            </a:r>
            <a:br>
              <a:rPr lang="en-AU" sz="3100" dirty="0"/>
            </a:br>
            <a:endParaRPr lang="en-AU" sz="3100" dirty="0"/>
          </a:p>
          <a:p>
            <a:pPr marL="457200" indent="-457200">
              <a:lnSpc>
                <a:spcPct val="120000"/>
              </a:lnSpc>
              <a:spcAft>
                <a:spcPts val="0"/>
              </a:spcAft>
              <a:buFont typeface="Arial" panose="020B0604020202020204" pitchFamily="34" charset="0"/>
              <a:buChar char="•"/>
            </a:pPr>
            <a:r>
              <a:rPr lang="en-US" sz="3100" dirty="0"/>
              <a:t>Additional challenges in accessing support due to language barriers, mistrust of authorities, cultural norms re discussing finances, financial literacy</a:t>
            </a:r>
          </a:p>
          <a:p>
            <a:pPr marL="457200" indent="-457200">
              <a:lnSpc>
                <a:spcPct val="120000"/>
              </a:lnSpc>
              <a:spcAft>
                <a:spcPts val="0"/>
              </a:spcAft>
              <a:buFont typeface="Arial" panose="020B0604020202020204" pitchFamily="34" charset="0"/>
              <a:buChar char="•"/>
            </a:pPr>
            <a:endParaRPr lang="en-US" sz="2800" i="1" dirty="0"/>
          </a:p>
          <a:p>
            <a:r>
              <a:rPr lang="en-US" sz="1600" i="1" dirty="0"/>
              <a:t>Gendered Violence Research Network, ‘Understanding Economic and Financial Abuse in First Nations Communities’ (March 2021)</a:t>
            </a:r>
            <a:endParaRPr lang="en-AU" sz="1600" dirty="0"/>
          </a:p>
        </p:txBody>
      </p:sp>
    </p:spTree>
    <p:extLst>
      <p:ext uri="{BB962C8B-B14F-4D97-AF65-F5344CB8AC3E}">
        <p14:creationId xmlns:p14="http://schemas.microsoft.com/office/powerpoint/2010/main" val="244215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2D8D-0827-40EB-B8C9-44A0776FA5EA}"/>
              </a:ext>
            </a:extLst>
          </p:cNvPr>
          <p:cNvSpPr>
            <a:spLocks noGrp="1"/>
          </p:cNvSpPr>
          <p:nvPr>
            <p:ph type="title"/>
          </p:nvPr>
        </p:nvSpPr>
        <p:spPr/>
        <p:txBody>
          <a:bodyPr>
            <a:normAutofit/>
          </a:bodyPr>
          <a:lstStyle/>
          <a:p>
            <a:r>
              <a:rPr lang="en-US" sz="4000" dirty="0"/>
              <a:t>Financial abuse in CALD communities</a:t>
            </a:r>
            <a:endParaRPr lang="en-AU" sz="4000" dirty="0"/>
          </a:p>
        </p:txBody>
      </p:sp>
      <p:sp>
        <p:nvSpPr>
          <p:cNvPr id="3" name="Text Placeholder 2">
            <a:extLst>
              <a:ext uri="{FF2B5EF4-FFF2-40B4-BE49-F238E27FC236}">
                <a16:creationId xmlns:a16="http://schemas.microsoft.com/office/drawing/2014/main" id="{D33EBF67-A729-40B7-A34B-E35EC946BC12}"/>
              </a:ext>
            </a:extLst>
          </p:cNvPr>
          <p:cNvSpPr>
            <a:spLocks noGrp="1"/>
          </p:cNvSpPr>
          <p:nvPr>
            <p:ph type="body" sz="quarter" idx="13"/>
          </p:nvPr>
        </p:nvSpPr>
        <p:spPr>
          <a:xfrm>
            <a:off x="1041399" y="1748940"/>
            <a:ext cx="10059219" cy="4397860"/>
          </a:xfrm>
        </p:spPr>
        <p:txBody>
          <a:bodyPr>
            <a:normAutofit fontScale="92500" lnSpcReduction="10000"/>
          </a:bodyPr>
          <a:lstStyle/>
          <a:p>
            <a:pPr marL="457200" indent="-457200">
              <a:lnSpc>
                <a:spcPct val="120000"/>
              </a:lnSpc>
              <a:spcAft>
                <a:spcPts val="0"/>
              </a:spcAft>
              <a:buFont typeface="Arial" panose="020B0604020202020204" pitchFamily="34" charset="0"/>
              <a:buChar char="•"/>
            </a:pPr>
            <a:r>
              <a:rPr lang="en-US" sz="2600" dirty="0"/>
              <a:t>May not identify with ‘economic abuse’ or ‘financial abuse’ or be comfortable accessing mainstream services</a:t>
            </a:r>
          </a:p>
          <a:p>
            <a:pPr marL="457200" indent="-457200">
              <a:lnSpc>
                <a:spcPct val="120000"/>
              </a:lnSpc>
              <a:spcAft>
                <a:spcPts val="0"/>
              </a:spcAft>
              <a:buFont typeface="Arial" panose="020B0604020202020204" pitchFamily="34" charset="0"/>
              <a:buChar char="•"/>
            </a:pPr>
            <a:endParaRPr lang="en-US" sz="2600" dirty="0"/>
          </a:p>
          <a:p>
            <a:pPr marL="457200" indent="-457200">
              <a:lnSpc>
                <a:spcPct val="120000"/>
              </a:lnSpc>
              <a:spcAft>
                <a:spcPts val="0"/>
              </a:spcAft>
              <a:buFont typeface="Arial" panose="020B0604020202020204" pitchFamily="34" charset="0"/>
              <a:buChar char="•"/>
            </a:pPr>
            <a:r>
              <a:rPr lang="en-US" sz="2600" dirty="0"/>
              <a:t>Some specific forms of financial abuse </a:t>
            </a:r>
            <a:r>
              <a:rPr lang="en-US" sz="2600" dirty="0" err="1"/>
              <a:t>eg</a:t>
            </a:r>
            <a:r>
              <a:rPr lang="en-US" sz="2600" dirty="0"/>
              <a:t> dowry-related abuse</a:t>
            </a:r>
          </a:p>
          <a:p>
            <a:pPr marL="457200" indent="-457200">
              <a:lnSpc>
                <a:spcPct val="120000"/>
              </a:lnSpc>
              <a:spcAft>
                <a:spcPts val="0"/>
              </a:spcAft>
              <a:buFont typeface="Arial" panose="020B0604020202020204" pitchFamily="34" charset="0"/>
              <a:buChar char="•"/>
            </a:pPr>
            <a:endParaRPr lang="en-US" sz="2600" dirty="0"/>
          </a:p>
          <a:p>
            <a:pPr marL="457200" indent="-457200">
              <a:lnSpc>
                <a:spcPct val="120000"/>
              </a:lnSpc>
              <a:spcAft>
                <a:spcPts val="0"/>
              </a:spcAft>
              <a:buFont typeface="Arial" panose="020B0604020202020204" pitchFamily="34" charset="0"/>
              <a:buChar char="•"/>
            </a:pPr>
            <a:r>
              <a:rPr lang="en-US" sz="2600" dirty="0"/>
              <a:t>Additional challenges in accessing support due to language barriers, isolation, cultural norms (family cohesion, men as responsible for financial management), mistrust of police and courts, lack of familiarity with socioeconomic and legal systems, immigration risks, lack of financial support</a:t>
            </a:r>
          </a:p>
          <a:p>
            <a:r>
              <a:rPr lang="en-US" sz="1500" i="1" dirty="0"/>
              <a:t>Gendered Violence Research Network, ‘Understanding Economic and Financial Abuse Across Cultural Contexts’ (June 2021)</a:t>
            </a:r>
            <a:endParaRPr lang="en-AU" sz="1500" dirty="0"/>
          </a:p>
        </p:txBody>
      </p:sp>
    </p:spTree>
    <p:extLst>
      <p:ext uri="{BB962C8B-B14F-4D97-AF65-F5344CB8AC3E}">
        <p14:creationId xmlns:p14="http://schemas.microsoft.com/office/powerpoint/2010/main" val="420538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a:t>When will someone seek help?</a:t>
            </a:r>
            <a:endParaRPr lang="en-AU" sz="4000"/>
          </a:p>
        </p:txBody>
      </p:sp>
      <p:sp>
        <p:nvSpPr>
          <p:cNvPr id="3" name="Text Placeholder 2"/>
          <p:cNvSpPr>
            <a:spLocks noGrp="1"/>
          </p:cNvSpPr>
          <p:nvPr>
            <p:ph type="body" sz="quarter" idx="13"/>
          </p:nvPr>
        </p:nvSpPr>
        <p:spPr/>
        <p:txBody>
          <a:bodyPr>
            <a:normAutofit/>
          </a:bodyPr>
          <a:lstStyle/>
          <a:p>
            <a:pPr marL="457200" indent="-457200">
              <a:lnSpc>
                <a:spcPct val="110000"/>
              </a:lnSpc>
              <a:buFont typeface="Arial" panose="020B0604020202020204" pitchFamily="34" charset="0"/>
              <a:buChar char="•"/>
            </a:pPr>
            <a:r>
              <a:rPr lang="en-US" sz="2400"/>
              <a:t>While they are in an abusive relationship </a:t>
            </a:r>
            <a:br>
              <a:rPr lang="en-US" sz="2400"/>
            </a:br>
            <a:endParaRPr lang="en-US" sz="2400"/>
          </a:p>
          <a:p>
            <a:pPr marL="457200" indent="-457200">
              <a:lnSpc>
                <a:spcPct val="110000"/>
              </a:lnSpc>
              <a:buFont typeface="Arial" panose="020B0604020202020204" pitchFamily="34" charset="0"/>
              <a:buChar char="•"/>
            </a:pPr>
            <a:r>
              <a:rPr lang="en-US" sz="2400"/>
              <a:t>When they are making plans to leave </a:t>
            </a:r>
            <a:br>
              <a:rPr lang="en-US" sz="2400"/>
            </a:br>
            <a:endParaRPr lang="en-US" sz="2400"/>
          </a:p>
          <a:p>
            <a:pPr marL="457200" indent="-457200">
              <a:lnSpc>
                <a:spcPct val="110000"/>
              </a:lnSpc>
              <a:buFont typeface="Arial" panose="020B0604020202020204" pitchFamily="34" charset="0"/>
              <a:buChar char="•"/>
            </a:pPr>
            <a:r>
              <a:rPr lang="en-US" sz="2400"/>
              <a:t>Immediately after they have left </a:t>
            </a:r>
            <a:br>
              <a:rPr lang="en-US" sz="2400"/>
            </a:br>
            <a:endParaRPr lang="en-US" sz="2400"/>
          </a:p>
          <a:p>
            <a:pPr marL="457200" indent="-457200">
              <a:lnSpc>
                <a:spcPct val="110000"/>
              </a:lnSpc>
              <a:buFont typeface="Arial" panose="020B0604020202020204" pitchFamily="34" charset="0"/>
              <a:buChar char="•"/>
            </a:pPr>
            <a:r>
              <a:rPr lang="en-US" sz="2400"/>
              <a:t>Many years after the relationship has ended</a:t>
            </a:r>
          </a:p>
        </p:txBody>
      </p:sp>
    </p:spTree>
    <p:extLst>
      <p:ext uri="{BB962C8B-B14F-4D97-AF65-F5344CB8AC3E}">
        <p14:creationId xmlns:p14="http://schemas.microsoft.com/office/powerpoint/2010/main" val="271036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US" sz="5400" dirty="0"/>
              <a:t>Understanding </a:t>
            </a:r>
            <a:br>
              <a:rPr lang="en-US" sz="5400" dirty="0"/>
            </a:br>
            <a:r>
              <a:rPr lang="en-US" sz="5400" dirty="0"/>
              <a:t>Child </a:t>
            </a:r>
            <a:br>
              <a:rPr lang="en-US" sz="5400" dirty="0"/>
            </a:br>
            <a:r>
              <a:rPr lang="en-US" sz="5400" dirty="0"/>
              <a:t>Support</a:t>
            </a:r>
            <a:endParaRPr lang="en-AU" sz="5400" dirty="0"/>
          </a:p>
        </p:txBody>
      </p:sp>
    </p:spTree>
    <p:extLst>
      <p:ext uri="{BB962C8B-B14F-4D97-AF65-F5344CB8AC3E}">
        <p14:creationId xmlns:p14="http://schemas.microsoft.com/office/powerpoint/2010/main" val="299226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9E26-357A-F8A8-2628-EF18715BD655}"/>
              </a:ext>
            </a:extLst>
          </p:cNvPr>
          <p:cNvSpPr>
            <a:spLocks noGrp="1"/>
          </p:cNvSpPr>
          <p:nvPr>
            <p:ph type="title"/>
          </p:nvPr>
        </p:nvSpPr>
        <p:spPr>
          <a:xfrm>
            <a:off x="706583" y="445866"/>
            <a:ext cx="10627956" cy="887360"/>
          </a:xfrm>
        </p:spPr>
        <p:txBody>
          <a:bodyPr anchor="t">
            <a:normAutofit/>
          </a:bodyPr>
          <a:lstStyle/>
          <a:p>
            <a:r>
              <a:rPr lang="en-US" sz="4200"/>
              <a:t>Avenues to obtain child support</a:t>
            </a:r>
            <a:endParaRPr lang="en-AU" sz="4200"/>
          </a:p>
        </p:txBody>
      </p:sp>
      <p:graphicFrame>
        <p:nvGraphicFramePr>
          <p:cNvPr id="5" name="Diagram 4">
            <a:extLst>
              <a:ext uri="{FF2B5EF4-FFF2-40B4-BE49-F238E27FC236}">
                <a16:creationId xmlns:a16="http://schemas.microsoft.com/office/drawing/2014/main" id="{82A6368D-4B4C-FB3D-9C47-E7F89A1D0748}"/>
              </a:ext>
            </a:extLst>
          </p:cNvPr>
          <p:cNvGraphicFramePr/>
          <p:nvPr>
            <p:extLst>
              <p:ext uri="{D42A27DB-BD31-4B8C-83A1-F6EECF244321}">
                <p14:modId xmlns:p14="http://schemas.microsoft.com/office/powerpoint/2010/main" val="920317563"/>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28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9CC7-ADFD-8B7F-AA4F-D7F2A223298D}"/>
              </a:ext>
            </a:extLst>
          </p:cNvPr>
          <p:cNvSpPr>
            <a:spLocks noGrp="1"/>
          </p:cNvSpPr>
          <p:nvPr>
            <p:ph type="title"/>
          </p:nvPr>
        </p:nvSpPr>
        <p:spPr>
          <a:xfrm>
            <a:off x="391796" y="631033"/>
            <a:ext cx="11408408" cy="1117907"/>
          </a:xfrm>
        </p:spPr>
        <p:txBody>
          <a:bodyPr>
            <a:normAutofit/>
          </a:bodyPr>
          <a:lstStyle/>
          <a:p>
            <a:r>
              <a:rPr lang="en-US" sz="4000" dirty="0"/>
              <a:t>Child Support Assessment</a:t>
            </a:r>
            <a:endParaRPr lang="en-AU" sz="4000" dirty="0"/>
          </a:p>
        </p:txBody>
      </p:sp>
      <p:sp>
        <p:nvSpPr>
          <p:cNvPr id="3" name="Text Placeholder 2">
            <a:extLst>
              <a:ext uri="{FF2B5EF4-FFF2-40B4-BE49-F238E27FC236}">
                <a16:creationId xmlns:a16="http://schemas.microsoft.com/office/drawing/2014/main" id="{0C6819D7-7EBB-DA55-E764-0440F69467A4}"/>
              </a:ext>
            </a:extLst>
          </p:cNvPr>
          <p:cNvSpPr>
            <a:spLocks noGrp="1"/>
          </p:cNvSpPr>
          <p:nvPr>
            <p:ph type="body" sz="quarter" idx="13"/>
          </p:nvPr>
        </p:nvSpPr>
        <p:spPr>
          <a:xfrm>
            <a:off x="1041400" y="1748940"/>
            <a:ext cx="10455102" cy="4397860"/>
          </a:xfrm>
        </p:spPr>
        <p:txBody>
          <a:bodyPr>
            <a:noAutofit/>
          </a:bodyPr>
          <a:lstStyle/>
          <a:p>
            <a:pPr marL="571500" indent="-571500">
              <a:lnSpc>
                <a:spcPct val="120000"/>
              </a:lnSpc>
              <a:spcBef>
                <a:spcPts val="0"/>
              </a:spcBef>
              <a:buFont typeface="Arial" panose="020B0604020202020204" pitchFamily="34" charset="0"/>
              <a:buChar char="•"/>
            </a:pPr>
            <a:r>
              <a:rPr lang="en-US" sz="2400" dirty="0"/>
              <a:t>Both parents must be Australian residents, or one parent is a resident, and the other parent is resident of a reciprocating jurisdiction.</a:t>
            </a:r>
          </a:p>
          <a:p>
            <a:pPr marL="571500" indent="-571500">
              <a:lnSpc>
                <a:spcPct val="120000"/>
              </a:lnSpc>
              <a:spcBef>
                <a:spcPts val="0"/>
              </a:spcBef>
              <a:buFont typeface="Arial" panose="020B0604020202020204" pitchFamily="34" charset="0"/>
              <a:buChar char="•"/>
            </a:pPr>
            <a:r>
              <a:rPr lang="en-US" sz="2400" dirty="0"/>
              <a:t>Must be legal parent or non-parent carer</a:t>
            </a:r>
          </a:p>
          <a:p>
            <a:pPr marL="571500" indent="-571500">
              <a:lnSpc>
                <a:spcPct val="120000"/>
              </a:lnSpc>
              <a:spcBef>
                <a:spcPts val="0"/>
              </a:spcBef>
              <a:buFont typeface="Arial" panose="020B0604020202020204" pitchFamily="34" charset="0"/>
              <a:buChar char="•"/>
            </a:pPr>
            <a:r>
              <a:rPr lang="en-US" sz="2400" dirty="0"/>
              <a:t>Child support period starts when a person makes an application for child support and can last for up to 15 months or when notice is received from the ATO of income for the most recent financial year.</a:t>
            </a:r>
          </a:p>
          <a:p>
            <a:pPr marL="571500" indent="-571500">
              <a:lnSpc>
                <a:spcPct val="120000"/>
              </a:lnSpc>
              <a:spcBef>
                <a:spcPts val="0"/>
              </a:spcBef>
              <a:buFont typeface="Arial" panose="020B0604020202020204" pitchFamily="34" charset="0"/>
              <a:buChar char="•"/>
            </a:pPr>
            <a:r>
              <a:rPr lang="en-US" sz="2400" dirty="0"/>
              <a:t>Based on children’s care arrangements</a:t>
            </a:r>
          </a:p>
          <a:p>
            <a:pPr marL="571500" indent="-571500">
              <a:lnSpc>
                <a:spcPct val="120000"/>
              </a:lnSpc>
              <a:spcBef>
                <a:spcPts val="0"/>
              </a:spcBef>
              <a:buFont typeface="Arial" panose="020B0604020202020204" pitchFamily="34" charset="0"/>
              <a:buChar char="•"/>
            </a:pPr>
            <a:r>
              <a:rPr lang="en-US" sz="2400" dirty="0"/>
              <a:t>Assessment ends when child turns 18 or completes secondary education, whichever occurs last, or if care arrangements change, if child marries or is in a de facto relationship, child no longer a resident of Australia or child dies.</a:t>
            </a:r>
          </a:p>
        </p:txBody>
      </p:sp>
    </p:spTree>
    <p:extLst>
      <p:ext uri="{BB962C8B-B14F-4D97-AF65-F5344CB8AC3E}">
        <p14:creationId xmlns:p14="http://schemas.microsoft.com/office/powerpoint/2010/main" val="158858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US" sz="5400" dirty="0">
                <a:latin typeface="Helvetica"/>
                <a:cs typeface="Helvetica"/>
              </a:rPr>
              <a:t>Child Support </a:t>
            </a:r>
          </a:p>
          <a:p>
            <a:r>
              <a:rPr lang="en-US" sz="5400" dirty="0">
                <a:latin typeface="Helvetica"/>
                <a:cs typeface="Helvetica"/>
              </a:rPr>
              <a:t>remedies</a:t>
            </a:r>
          </a:p>
          <a:p>
            <a:endParaRPr lang="en-AU" sz="5400" dirty="0"/>
          </a:p>
        </p:txBody>
      </p:sp>
    </p:spTree>
    <p:extLst>
      <p:ext uri="{BB962C8B-B14F-4D97-AF65-F5344CB8AC3E}">
        <p14:creationId xmlns:p14="http://schemas.microsoft.com/office/powerpoint/2010/main" val="38127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7768-2EBC-7791-04C2-1A533EDF4A33}"/>
              </a:ext>
            </a:extLst>
          </p:cNvPr>
          <p:cNvSpPr>
            <a:spLocks noGrp="1"/>
          </p:cNvSpPr>
          <p:nvPr>
            <p:ph type="title"/>
          </p:nvPr>
        </p:nvSpPr>
        <p:spPr/>
        <p:txBody>
          <a:bodyPr>
            <a:noAutofit/>
          </a:bodyPr>
          <a:lstStyle/>
          <a:p>
            <a:r>
              <a:rPr lang="en-US" sz="4000" dirty="0"/>
              <a:t>Child Support remedies: </a:t>
            </a:r>
            <a:br>
              <a:rPr lang="en-US" sz="4000" dirty="0"/>
            </a:br>
            <a:r>
              <a:rPr lang="en-US" sz="4000" dirty="0"/>
              <a:t>Ten grounds for a change of assessment</a:t>
            </a:r>
            <a:endParaRPr lang="en-AU" sz="4000" dirty="0"/>
          </a:p>
        </p:txBody>
      </p:sp>
      <p:graphicFrame>
        <p:nvGraphicFramePr>
          <p:cNvPr id="4" name="Diagram 3">
            <a:extLst>
              <a:ext uri="{FF2B5EF4-FFF2-40B4-BE49-F238E27FC236}">
                <a16:creationId xmlns:a16="http://schemas.microsoft.com/office/drawing/2014/main" id="{ECB021BF-B95A-3AF2-22C8-830218CC07E9}"/>
              </a:ext>
            </a:extLst>
          </p:cNvPr>
          <p:cNvGraphicFramePr/>
          <p:nvPr>
            <p:extLst>
              <p:ext uri="{D42A27DB-BD31-4B8C-83A1-F6EECF244321}">
                <p14:modId xmlns:p14="http://schemas.microsoft.com/office/powerpoint/2010/main" val="988788853"/>
              </p:ext>
            </p:extLst>
          </p:nvPr>
        </p:nvGraphicFramePr>
        <p:xfrm>
          <a:off x="1041400" y="1873631"/>
          <a:ext cx="9976220" cy="439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18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846A78B-242C-7E40-514F-4E8716294FBD}"/>
              </a:ext>
            </a:extLst>
          </p:cNvPr>
          <p:cNvGraphicFramePr/>
          <p:nvPr>
            <p:extLst>
              <p:ext uri="{D42A27DB-BD31-4B8C-83A1-F6EECF244321}">
                <p14:modId xmlns:p14="http://schemas.microsoft.com/office/powerpoint/2010/main" val="2511034381"/>
              </p:ext>
            </p:extLst>
          </p:nvPr>
        </p:nvGraphicFramePr>
        <p:xfrm>
          <a:off x="1024774" y="1881944"/>
          <a:ext cx="9976220" cy="439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AF6E36A3-3B31-C849-AC95-60FB3C891E1F}"/>
              </a:ext>
            </a:extLst>
          </p:cNvPr>
          <p:cNvSpPr txBox="1">
            <a:spLocks/>
          </p:cNvSpPr>
          <p:nvPr/>
        </p:nvSpPr>
        <p:spPr>
          <a:xfrm>
            <a:off x="468757" y="783433"/>
            <a:ext cx="11408408" cy="111790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5400" b="1" i="0" kern="1200" baseline="0">
                <a:solidFill>
                  <a:srgbClr val="229CD0"/>
                </a:solidFill>
                <a:latin typeface="Helvetica" pitchFamily="2" charset="0"/>
                <a:ea typeface="Helvetica" charset="0"/>
                <a:cs typeface="Helvetica" charset="0"/>
              </a:defRPr>
            </a:lvl1pPr>
          </a:lstStyle>
          <a:p>
            <a:r>
              <a:rPr lang="en-US" sz="4000" dirty="0"/>
              <a:t>Child Support remedies: </a:t>
            </a:r>
            <a:br>
              <a:rPr lang="en-US" sz="4000" dirty="0"/>
            </a:br>
            <a:r>
              <a:rPr lang="en-US" sz="4000" dirty="0"/>
              <a:t>Ten grounds for a change (cont.)</a:t>
            </a:r>
            <a:endParaRPr lang="en-AU" sz="4000" dirty="0"/>
          </a:p>
        </p:txBody>
      </p:sp>
    </p:spTree>
    <p:extLst>
      <p:ext uri="{BB962C8B-B14F-4D97-AF65-F5344CB8AC3E}">
        <p14:creationId xmlns:p14="http://schemas.microsoft.com/office/powerpoint/2010/main" val="278649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US" sz="5400" dirty="0">
                <a:latin typeface="Helvetica"/>
                <a:cs typeface="Helvetica"/>
              </a:rPr>
              <a:t>Court-based</a:t>
            </a:r>
          </a:p>
          <a:p>
            <a:r>
              <a:rPr lang="en-US" sz="5400" dirty="0">
                <a:latin typeface="Helvetica"/>
                <a:cs typeface="Helvetica"/>
              </a:rPr>
              <a:t>remedies</a:t>
            </a:r>
          </a:p>
          <a:p>
            <a:endParaRPr lang="en-AU" sz="5400" dirty="0"/>
          </a:p>
        </p:txBody>
      </p:sp>
    </p:spTree>
    <p:extLst>
      <p:ext uri="{BB962C8B-B14F-4D97-AF65-F5344CB8AC3E}">
        <p14:creationId xmlns:p14="http://schemas.microsoft.com/office/powerpoint/2010/main" val="274132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52F4-65CB-3C17-64FF-DB38AEE2DC14}"/>
              </a:ext>
            </a:extLst>
          </p:cNvPr>
          <p:cNvSpPr>
            <a:spLocks noGrp="1"/>
          </p:cNvSpPr>
          <p:nvPr>
            <p:ph type="title"/>
          </p:nvPr>
        </p:nvSpPr>
        <p:spPr>
          <a:xfrm>
            <a:off x="858983" y="445866"/>
            <a:ext cx="10293926" cy="887360"/>
          </a:xfrm>
        </p:spPr>
        <p:txBody>
          <a:bodyPr anchor="t">
            <a:normAutofit/>
          </a:bodyPr>
          <a:lstStyle/>
          <a:p>
            <a:r>
              <a:rPr lang="en-US" sz="4000" dirty="0"/>
              <a:t>Review of Child Support decisions</a:t>
            </a:r>
            <a:endParaRPr lang="en-AU" sz="4000" dirty="0"/>
          </a:p>
        </p:txBody>
      </p:sp>
      <p:graphicFrame>
        <p:nvGraphicFramePr>
          <p:cNvPr id="5" name="Text Placeholder 2">
            <a:extLst>
              <a:ext uri="{FF2B5EF4-FFF2-40B4-BE49-F238E27FC236}">
                <a16:creationId xmlns:a16="http://schemas.microsoft.com/office/drawing/2014/main" id="{3179D579-C989-F42B-E9E6-55FCC975C718}"/>
              </a:ext>
            </a:extLst>
          </p:cNvPr>
          <p:cNvGraphicFramePr/>
          <p:nvPr>
            <p:extLst>
              <p:ext uri="{D42A27DB-BD31-4B8C-83A1-F6EECF244321}">
                <p14:modId xmlns:p14="http://schemas.microsoft.com/office/powerpoint/2010/main" val="3026282801"/>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57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0916-DD37-44BD-E08C-A81B463AB5BE}"/>
              </a:ext>
            </a:extLst>
          </p:cNvPr>
          <p:cNvSpPr>
            <a:spLocks noGrp="1"/>
          </p:cNvSpPr>
          <p:nvPr>
            <p:ph type="title"/>
          </p:nvPr>
        </p:nvSpPr>
        <p:spPr>
          <a:xfrm>
            <a:off x="576470" y="395066"/>
            <a:ext cx="10888182" cy="887360"/>
          </a:xfrm>
        </p:spPr>
        <p:txBody>
          <a:bodyPr anchor="t">
            <a:normAutofit/>
          </a:bodyPr>
          <a:lstStyle/>
          <a:p>
            <a:r>
              <a:rPr lang="en-US" sz="4200"/>
              <a:t>Child Support Departure Order</a:t>
            </a:r>
            <a:endParaRPr lang="en-AU" sz="4200"/>
          </a:p>
        </p:txBody>
      </p:sp>
      <p:sp>
        <p:nvSpPr>
          <p:cNvPr id="5" name="Rectangle 1">
            <a:extLst>
              <a:ext uri="{FF2B5EF4-FFF2-40B4-BE49-F238E27FC236}">
                <a16:creationId xmlns:a16="http://schemas.microsoft.com/office/drawing/2014/main" id="{B9E998D5-9DD2-C448-A6B4-7AFDD059B91C}"/>
              </a:ext>
            </a:extLst>
          </p:cNvPr>
          <p:cNvSpPr>
            <a:spLocks noGrp="1" noChangeArrowheads="1"/>
          </p:cNvSpPr>
          <p:nvPr>
            <p:ph idx="1"/>
          </p:nvPr>
        </p:nvSpPr>
        <p:spPr bwMode="auto">
          <a:xfrm>
            <a:off x="576469" y="1532415"/>
            <a:ext cx="5139887" cy="43769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2400" b="0" i="0" u="none" strike="noStrike" cap="none" normalizeH="0" baseline="0">
              <a:ln>
                <a:noFill/>
              </a:ln>
              <a:effectLst/>
            </a:endParaRPr>
          </a:p>
          <a:p>
            <a:pPr marL="0" marR="0" lvl="0" indent="0" defTabSz="914400" rtl="0" eaLnBrk="0" fontAlgn="base" latinLnBrk="0" hangingPunct="0">
              <a:spcBef>
                <a:spcPct val="0"/>
              </a:spcBef>
              <a:spcAft>
                <a:spcPts val="600"/>
              </a:spcAft>
              <a:buClrTx/>
              <a:buSzTx/>
              <a:buFontTx/>
              <a:buNone/>
              <a:tabLst/>
            </a:pPr>
            <a:endParaRPr lang="en-US" altLang="en-US" sz="2400"/>
          </a:p>
          <a:p>
            <a:pPr marL="0" marR="0" lvl="0" indent="0" defTabSz="914400" rtl="0" eaLnBrk="0" fontAlgn="base" latinLnBrk="0" hangingPunct="0">
              <a:spcBef>
                <a:spcPct val="0"/>
              </a:spcBef>
              <a:spcAft>
                <a:spcPts val="600"/>
              </a:spcAft>
              <a:buClrTx/>
              <a:buSzTx/>
              <a:buFontTx/>
              <a:buNone/>
              <a:tabLst/>
            </a:pPr>
            <a:r>
              <a:rPr kumimoji="0" lang="en-US" altLang="en-US" sz="2400" b="0" i="0" u="none" strike="noStrike" cap="none" normalizeH="0" baseline="0">
                <a:ln>
                  <a:noFill/>
                </a:ln>
                <a:effectLst/>
              </a:rPr>
              <a:t>The court will consider the following in determining whether a departure order should be made:</a:t>
            </a:r>
          </a:p>
        </p:txBody>
      </p:sp>
      <p:graphicFrame>
        <p:nvGraphicFramePr>
          <p:cNvPr id="4" name="Table 3">
            <a:extLst>
              <a:ext uri="{FF2B5EF4-FFF2-40B4-BE49-F238E27FC236}">
                <a16:creationId xmlns:a16="http://schemas.microsoft.com/office/drawing/2014/main" id="{98A0EDB4-0015-87C2-08DA-BD9F9B610486}"/>
              </a:ext>
            </a:extLst>
          </p:cNvPr>
          <p:cNvGraphicFramePr>
            <a:graphicFrameLocks noGrp="1"/>
          </p:cNvGraphicFramePr>
          <p:nvPr>
            <p:extLst>
              <p:ext uri="{D42A27DB-BD31-4B8C-83A1-F6EECF244321}">
                <p14:modId xmlns:p14="http://schemas.microsoft.com/office/powerpoint/2010/main" val="4129755150"/>
              </p:ext>
            </p:extLst>
          </p:nvPr>
        </p:nvGraphicFramePr>
        <p:xfrm>
          <a:off x="6324765" y="2010217"/>
          <a:ext cx="5139887" cy="3421341"/>
        </p:xfrm>
        <a:graphic>
          <a:graphicData uri="http://schemas.openxmlformats.org/drawingml/2006/table">
            <a:tbl>
              <a:tblPr>
                <a:noFill/>
              </a:tblPr>
              <a:tblGrid>
                <a:gridCol w="1444503">
                  <a:extLst>
                    <a:ext uri="{9D8B030D-6E8A-4147-A177-3AD203B41FA5}">
                      <a16:colId xmlns:a16="http://schemas.microsoft.com/office/drawing/2014/main" val="567685410"/>
                    </a:ext>
                  </a:extLst>
                </a:gridCol>
                <a:gridCol w="3695384">
                  <a:extLst>
                    <a:ext uri="{9D8B030D-6E8A-4147-A177-3AD203B41FA5}">
                      <a16:colId xmlns:a16="http://schemas.microsoft.com/office/drawing/2014/main" val="1371781924"/>
                    </a:ext>
                  </a:extLst>
                </a:gridCol>
              </a:tblGrid>
              <a:tr h="1350529">
                <a:tc>
                  <a:txBody>
                    <a:bodyPr/>
                    <a:lstStyle/>
                    <a:p>
                      <a:pPr algn="l"/>
                      <a:r>
                        <a:rPr lang="en-AU" sz="2100" i="1">
                          <a:solidFill>
                            <a:schemeClr val="tx1">
                              <a:lumMod val="75000"/>
                              <a:lumOff val="25000"/>
                            </a:schemeClr>
                          </a:solidFill>
                          <a:effectLst/>
                        </a:rPr>
                        <a:t>Step 1</a:t>
                      </a:r>
                      <a:endParaRPr lang="en-AU" sz="2100">
                        <a:solidFill>
                          <a:schemeClr val="tx1">
                            <a:lumMod val="75000"/>
                            <a:lumOff val="25000"/>
                          </a:schemeClr>
                        </a:solidFill>
                        <a:effectLst/>
                      </a:endParaRPr>
                    </a:p>
                  </a:txBody>
                  <a:tcPr marL="337632" marR="175569" marT="175569" marB="175569"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a:r>
                        <a:rPr lang="en-US" sz="2100">
                          <a:solidFill>
                            <a:schemeClr val="tx1">
                              <a:lumMod val="75000"/>
                              <a:lumOff val="25000"/>
                            </a:schemeClr>
                          </a:solidFill>
                          <a:effectLst/>
                        </a:rPr>
                        <a:t>Grounds for a departure order have been established</a:t>
                      </a:r>
                    </a:p>
                  </a:txBody>
                  <a:tcPr marL="337632" marR="175569" marT="175569" marB="175569"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813983585"/>
                  </a:ext>
                </a:extLst>
              </a:tr>
              <a:tr h="1035406">
                <a:tc>
                  <a:txBody>
                    <a:bodyPr/>
                    <a:lstStyle/>
                    <a:p>
                      <a:pPr algn="l"/>
                      <a:r>
                        <a:rPr lang="en-AU" sz="2100" i="1">
                          <a:solidFill>
                            <a:schemeClr val="tx1">
                              <a:lumMod val="75000"/>
                              <a:lumOff val="25000"/>
                            </a:schemeClr>
                          </a:solidFill>
                          <a:effectLst/>
                        </a:rPr>
                        <a:t>Step 2</a:t>
                      </a:r>
                      <a:endParaRPr lang="en-AU" sz="2100">
                        <a:solidFill>
                          <a:schemeClr val="tx1">
                            <a:lumMod val="75000"/>
                            <a:lumOff val="25000"/>
                          </a:schemeClr>
                        </a:solidFill>
                        <a:effectLst/>
                      </a:endParaRPr>
                    </a:p>
                  </a:txBody>
                  <a:tcPr marL="337632" marR="175569" marT="175569" marB="175569"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a:r>
                        <a:rPr lang="en-US" sz="2100">
                          <a:solidFill>
                            <a:schemeClr val="tx1">
                              <a:lumMod val="75000"/>
                              <a:lumOff val="25000"/>
                            </a:schemeClr>
                          </a:solidFill>
                          <a:effectLst/>
                        </a:rPr>
                        <a:t>It is just and equitable to make the orders</a:t>
                      </a:r>
                    </a:p>
                  </a:txBody>
                  <a:tcPr marL="337632" marR="175569" marT="175569" marB="175569"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740792784"/>
                  </a:ext>
                </a:extLst>
              </a:tr>
              <a:tr h="1035406">
                <a:tc>
                  <a:txBody>
                    <a:bodyPr/>
                    <a:lstStyle/>
                    <a:p>
                      <a:pPr algn="l"/>
                      <a:r>
                        <a:rPr lang="en-AU" sz="2100" i="1">
                          <a:solidFill>
                            <a:schemeClr val="tx1">
                              <a:lumMod val="75000"/>
                              <a:lumOff val="25000"/>
                            </a:schemeClr>
                          </a:solidFill>
                          <a:effectLst/>
                        </a:rPr>
                        <a:t>Step 3</a:t>
                      </a:r>
                      <a:endParaRPr lang="en-AU" sz="2100">
                        <a:solidFill>
                          <a:schemeClr val="tx1">
                            <a:lumMod val="75000"/>
                            <a:lumOff val="25000"/>
                          </a:schemeClr>
                        </a:solidFill>
                        <a:effectLst/>
                      </a:endParaRPr>
                    </a:p>
                  </a:txBody>
                  <a:tcPr marL="337632" marR="175569" marT="175569" marB="175569"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a:r>
                        <a:rPr lang="en-US" sz="2100" dirty="0">
                          <a:solidFill>
                            <a:schemeClr val="tx1">
                              <a:lumMod val="75000"/>
                              <a:lumOff val="25000"/>
                            </a:schemeClr>
                          </a:solidFill>
                          <a:effectLst/>
                        </a:rPr>
                        <a:t>Whether it is otherwise proper to make the orders</a:t>
                      </a:r>
                    </a:p>
                  </a:txBody>
                  <a:tcPr marL="337632" marR="175569" marT="175569" marB="175569"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881355824"/>
                  </a:ext>
                </a:extLst>
              </a:tr>
            </a:tbl>
          </a:graphicData>
        </a:graphic>
      </p:graphicFrame>
    </p:spTree>
    <p:extLst>
      <p:ext uri="{BB962C8B-B14F-4D97-AF65-F5344CB8AC3E}">
        <p14:creationId xmlns:p14="http://schemas.microsoft.com/office/powerpoint/2010/main" val="4184503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486C-87BB-2471-8605-455C35D9A259}"/>
              </a:ext>
            </a:extLst>
          </p:cNvPr>
          <p:cNvSpPr>
            <a:spLocks noGrp="1"/>
          </p:cNvSpPr>
          <p:nvPr>
            <p:ph type="title"/>
          </p:nvPr>
        </p:nvSpPr>
        <p:spPr>
          <a:xfrm>
            <a:off x="490451" y="445866"/>
            <a:ext cx="11313622" cy="887360"/>
          </a:xfrm>
        </p:spPr>
        <p:txBody>
          <a:bodyPr anchor="t">
            <a:noAutofit/>
          </a:bodyPr>
          <a:lstStyle/>
          <a:p>
            <a:r>
              <a:rPr lang="en-US" sz="4000"/>
              <a:t>Grounds for a Child Support Departure Order</a:t>
            </a:r>
            <a:endParaRPr lang="en-AU" sz="4000"/>
          </a:p>
        </p:txBody>
      </p:sp>
      <p:graphicFrame>
        <p:nvGraphicFramePr>
          <p:cNvPr id="5" name="Text Placeholder 2">
            <a:extLst>
              <a:ext uri="{FF2B5EF4-FFF2-40B4-BE49-F238E27FC236}">
                <a16:creationId xmlns:a16="http://schemas.microsoft.com/office/drawing/2014/main" id="{4D05EDC4-E7D5-CFB0-9E33-01FBB15657B3}"/>
              </a:ext>
            </a:extLst>
          </p:cNvPr>
          <p:cNvGraphicFramePr/>
          <p:nvPr>
            <p:extLst>
              <p:ext uri="{D42A27DB-BD31-4B8C-83A1-F6EECF244321}">
                <p14:modId xmlns:p14="http://schemas.microsoft.com/office/powerpoint/2010/main" val="1080312555"/>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96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606-35C4-A883-77DD-2A60A7DF96E7}"/>
              </a:ext>
            </a:extLst>
          </p:cNvPr>
          <p:cNvSpPr>
            <a:spLocks noGrp="1"/>
          </p:cNvSpPr>
          <p:nvPr>
            <p:ph type="title"/>
          </p:nvPr>
        </p:nvSpPr>
        <p:spPr>
          <a:xfrm>
            <a:off x="706583" y="445866"/>
            <a:ext cx="10627956" cy="887360"/>
          </a:xfrm>
        </p:spPr>
        <p:txBody>
          <a:bodyPr anchor="t">
            <a:normAutofit/>
          </a:bodyPr>
          <a:lstStyle/>
          <a:p>
            <a:r>
              <a:rPr lang="en-US" sz="4000" dirty="0"/>
              <a:t>Orders that can be made by a court</a:t>
            </a:r>
            <a:endParaRPr lang="en-AU" sz="4000" dirty="0"/>
          </a:p>
        </p:txBody>
      </p:sp>
      <p:graphicFrame>
        <p:nvGraphicFramePr>
          <p:cNvPr id="11" name="Text Placeholder 2">
            <a:extLst>
              <a:ext uri="{FF2B5EF4-FFF2-40B4-BE49-F238E27FC236}">
                <a16:creationId xmlns:a16="http://schemas.microsoft.com/office/drawing/2014/main" id="{C24725AD-8A24-5542-FD7D-38EC3FBF94D4}"/>
              </a:ext>
            </a:extLst>
          </p:cNvPr>
          <p:cNvGraphicFramePr>
            <a:graphicFrameLocks noGrp="1"/>
          </p:cNvGraphicFramePr>
          <p:nvPr>
            <p:ph idx="1"/>
            <p:extLst>
              <p:ext uri="{D42A27DB-BD31-4B8C-83A1-F6EECF244321}">
                <p14:modId xmlns:p14="http://schemas.microsoft.com/office/powerpoint/2010/main" val="2551831382"/>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50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2312-31C2-D829-1EC2-BEB0C16F2601}"/>
              </a:ext>
            </a:extLst>
          </p:cNvPr>
          <p:cNvSpPr>
            <a:spLocks noGrp="1"/>
          </p:cNvSpPr>
          <p:nvPr>
            <p:ph type="title"/>
          </p:nvPr>
        </p:nvSpPr>
        <p:spPr>
          <a:xfrm>
            <a:off x="706583" y="445866"/>
            <a:ext cx="10627956" cy="887360"/>
          </a:xfrm>
        </p:spPr>
        <p:txBody>
          <a:bodyPr anchor="t">
            <a:normAutofit/>
          </a:bodyPr>
          <a:lstStyle/>
          <a:p>
            <a:r>
              <a:rPr lang="en-US" sz="4000"/>
              <a:t>Limited Child Support Agreement</a:t>
            </a:r>
            <a:endParaRPr lang="en-AU" sz="4000"/>
          </a:p>
        </p:txBody>
      </p:sp>
      <p:graphicFrame>
        <p:nvGraphicFramePr>
          <p:cNvPr id="5" name="Text Placeholder 2">
            <a:extLst>
              <a:ext uri="{FF2B5EF4-FFF2-40B4-BE49-F238E27FC236}">
                <a16:creationId xmlns:a16="http://schemas.microsoft.com/office/drawing/2014/main" id="{98A2D7A3-CA53-A1C3-8841-BDC8312001E2}"/>
              </a:ext>
            </a:extLst>
          </p:cNvPr>
          <p:cNvGraphicFramePr/>
          <p:nvPr>
            <p:extLst>
              <p:ext uri="{D42A27DB-BD31-4B8C-83A1-F6EECF244321}">
                <p14:modId xmlns:p14="http://schemas.microsoft.com/office/powerpoint/2010/main" val="4250064577"/>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096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16E2-8A89-0686-4EF3-453CC471E03F}"/>
              </a:ext>
            </a:extLst>
          </p:cNvPr>
          <p:cNvSpPr>
            <a:spLocks noGrp="1"/>
          </p:cNvSpPr>
          <p:nvPr>
            <p:ph type="title"/>
          </p:nvPr>
        </p:nvSpPr>
        <p:spPr>
          <a:xfrm>
            <a:off x="316357" y="631033"/>
            <a:ext cx="11408408" cy="1117907"/>
          </a:xfrm>
        </p:spPr>
        <p:txBody>
          <a:bodyPr anchor="t">
            <a:normAutofit/>
          </a:bodyPr>
          <a:lstStyle/>
          <a:p>
            <a:r>
              <a:rPr lang="en-US" sz="4000"/>
              <a:t>Binding Child Support Agreement</a:t>
            </a:r>
            <a:endParaRPr lang="en-AU" sz="4000" dirty="0"/>
          </a:p>
        </p:txBody>
      </p:sp>
      <p:sp>
        <p:nvSpPr>
          <p:cNvPr id="3" name="Text Placeholder 2">
            <a:extLst>
              <a:ext uri="{FF2B5EF4-FFF2-40B4-BE49-F238E27FC236}">
                <a16:creationId xmlns:a16="http://schemas.microsoft.com/office/drawing/2014/main" id="{78C07913-F65A-3606-C862-756A08E86D47}"/>
              </a:ext>
            </a:extLst>
          </p:cNvPr>
          <p:cNvSpPr>
            <a:spLocks noGrp="1"/>
          </p:cNvSpPr>
          <p:nvPr>
            <p:ph type="body" sz="quarter" idx="13"/>
          </p:nvPr>
        </p:nvSpPr>
        <p:spPr>
          <a:xfrm>
            <a:off x="1012372" y="1748940"/>
            <a:ext cx="10450285" cy="4397860"/>
          </a:xfrm>
        </p:spPr>
        <p:txBody>
          <a:bodyPr anchor="ctr">
            <a:noAutofit/>
          </a:bodyPr>
          <a:lstStyle/>
          <a:p>
            <a:pPr>
              <a:lnSpc>
                <a:spcPct val="100000"/>
              </a:lnSpc>
              <a:spcAft>
                <a:spcPts val="0"/>
              </a:spcAft>
            </a:pPr>
            <a:r>
              <a:rPr lang="en-US" sz="2400" dirty="0"/>
              <a:t>Parties can enter into an agreement setting out the child support arrangements for their children. </a:t>
            </a:r>
            <a:r>
              <a:rPr lang="en-AU" sz="2400" dirty="0"/>
              <a:t>Agreement must:</a:t>
            </a:r>
          </a:p>
          <a:p>
            <a:pPr marL="457200" indent="-457200">
              <a:lnSpc>
                <a:spcPct val="100000"/>
              </a:lnSpc>
              <a:spcAft>
                <a:spcPts val="0"/>
              </a:spcAft>
              <a:buFont typeface="+mj-lt"/>
              <a:buAutoNum type="arabicPeriod"/>
            </a:pPr>
            <a:r>
              <a:rPr lang="en-AU" sz="2400" dirty="0"/>
              <a:t>be in writing</a:t>
            </a:r>
          </a:p>
          <a:p>
            <a:pPr marL="457200" indent="-457200">
              <a:lnSpc>
                <a:spcPct val="100000"/>
              </a:lnSpc>
              <a:spcAft>
                <a:spcPts val="0"/>
              </a:spcAft>
              <a:buFont typeface="+mj-lt"/>
              <a:buAutoNum type="arabicPeriod"/>
            </a:pPr>
            <a:r>
              <a:rPr lang="en-AU" sz="2400" dirty="0"/>
              <a:t>signed by both parents</a:t>
            </a:r>
          </a:p>
          <a:p>
            <a:pPr marL="457200" indent="-457200">
              <a:lnSpc>
                <a:spcPct val="100000"/>
              </a:lnSpc>
              <a:spcAft>
                <a:spcPts val="0"/>
              </a:spcAft>
              <a:buFont typeface="+mj-lt"/>
              <a:buAutoNum type="arabicPeriod"/>
            </a:pPr>
            <a:r>
              <a:rPr lang="en-AU" sz="2400" dirty="0"/>
              <a:t>both parents have </a:t>
            </a:r>
            <a:r>
              <a:rPr lang="en-AU" sz="2400"/>
              <a:t>received independent legal </a:t>
            </a:r>
            <a:r>
              <a:rPr lang="en-AU" sz="2400" dirty="0"/>
              <a:t>advice as to the terms of the agreement</a:t>
            </a:r>
          </a:p>
          <a:p>
            <a:pPr marL="457200" indent="-457200">
              <a:lnSpc>
                <a:spcPct val="100000"/>
              </a:lnSpc>
              <a:spcAft>
                <a:spcPts val="0"/>
              </a:spcAft>
              <a:buFont typeface="+mj-lt"/>
              <a:buAutoNum type="arabicPeriod"/>
            </a:pPr>
            <a:r>
              <a:rPr lang="en-AU" sz="2400" dirty="0"/>
              <a:t>state when the agreement ends (a terminating event).</a:t>
            </a:r>
          </a:p>
          <a:p>
            <a:pPr>
              <a:lnSpc>
                <a:spcPct val="100000"/>
              </a:lnSpc>
              <a:spcAft>
                <a:spcPts val="0"/>
              </a:spcAft>
            </a:pPr>
            <a:endParaRPr lang="en-AU" sz="2400" dirty="0"/>
          </a:p>
          <a:p>
            <a:pPr>
              <a:lnSpc>
                <a:spcPct val="100000"/>
              </a:lnSpc>
              <a:spcAft>
                <a:spcPts val="0"/>
              </a:spcAft>
            </a:pPr>
            <a:r>
              <a:rPr lang="en-AU" sz="2400" dirty="0"/>
              <a:t>Can include:</a:t>
            </a:r>
          </a:p>
          <a:p>
            <a:pPr marL="285750" indent="-285750">
              <a:lnSpc>
                <a:spcPct val="100000"/>
              </a:lnSpc>
              <a:spcAft>
                <a:spcPts val="0"/>
              </a:spcAft>
              <a:buFont typeface="Arial" panose="020B0604020202020204" pitchFamily="34" charset="0"/>
              <a:buChar char="•"/>
            </a:pPr>
            <a:r>
              <a:rPr lang="en-AU" sz="2400" dirty="0"/>
              <a:t>periodic amounts</a:t>
            </a:r>
          </a:p>
          <a:p>
            <a:pPr marL="285750" indent="-285750">
              <a:lnSpc>
                <a:spcPct val="100000"/>
              </a:lnSpc>
              <a:spcAft>
                <a:spcPts val="0"/>
              </a:spcAft>
              <a:buFont typeface="Arial" panose="020B0604020202020204" pitchFamily="34" charset="0"/>
              <a:buChar char="•"/>
            </a:pPr>
            <a:r>
              <a:rPr lang="en-AU" sz="2400" dirty="0"/>
              <a:t>payment of specific items such as school fees, excursions, books, health expenses</a:t>
            </a:r>
          </a:p>
          <a:p>
            <a:pPr marL="285750" indent="-285750">
              <a:lnSpc>
                <a:spcPct val="100000"/>
              </a:lnSpc>
              <a:spcAft>
                <a:spcPts val="0"/>
              </a:spcAft>
              <a:buFont typeface="Arial" panose="020B0604020202020204" pitchFamily="34" charset="0"/>
              <a:buChar char="•"/>
            </a:pPr>
            <a:r>
              <a:rPr lang="en-AU" sz="2400" dirty="0"/>
              <a:t>lump sum amounts.</a:t>
            </a:r>
          </a:p>
        </p:txBody>
      </p:sp>
    </p:spTree>
    <p:extLst>
      <p:ext uri="{BB962C8B-B14F-4D97-AF65-F5344CB8AC3E}">
        <p14:creationId xmlns:p14="http://schemas.microsoft.com/office/powerpoint/2010/main" val="1235885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16E2-8A89-0686-4EF3-453CC471E03F}"/>
              </a:ext>
            </a:extLst>
          </p:cNvPr>
          <p:cNvSpPr>
            <a:spLocks noGrp="1"/>
          </p:cNvSpPr>
          <p:nvPr>
            <p:ph type="title"/>
          </p:nvPr>
        </p:nvSpPr>
        <p:spPr>
          <a:xfrm>
            <a:off x="316357" y="631033"/>
            <a:ext cx="11408408" cy="1117907"/>
          </a:xfrm>
        </p:spPr>
        <p:txBody>
          <a:bodyPr anchor="t">
            <a:normAutofit/>
          </a:bodyPr>
          <a:lstStyle/>
          <a:p>
            <a:r>
              <a:rPr lang="en-US" sz="4000" dirty="0"/>
              <a:t>Urgent Child Maintenance</a:t>
            </a:r>
            <a:endParaRPr lang="en-AU" sz="4000" dirty="0"/>
          </a:p>
        </p:txBody>
      </p:sp>
      <p:sp>
        <p:nvSpPr>
          <p:cNvPr id="3" name="Text Placeholder 2">
            <a:extLst>
              <a:ext uri="{FF2B5EF4-FFF2-40B4-BE49-F238E27FC236}">
                <a16:creationId xmlns:a16="http://schemas.microsoft.com/office/drawing/2014/main" id="{78C07913-F65A-3606-C862-756A08E86D47}"/>
              </a:ext>
            </a:extLst>
          </p:cNvPr>
          <p:cNvSpPr>
            <a:spLocks noGrp="1"/>
          </p:cNvSpPr>
          <p:nvPr>
            <p:ph type="body" sz="quarter" idx="13"/>
          </p:nvPr>
        </p:nvSpPr>
        <p:spPr>
          <a:xfrm>
            <a:off x="1041400" y="1748940"/>
            <a:ext cx="9976220" cy="4397860"/>
          </a:xfrm>
        </p:spPr>
        <p:txBody>
          <a:bodyPr anchor="ctr">
            <a:normAutofit/>
          </a:bodyPr>
          <a:lstStyle/>
          <a:p>
            <a:pPr marL="0" indent="0">
              <a:buNone/>
            </a:pPr>
            <a:r>
              <a:rPr lang="en-US" sz="2400" dirty="0"/>
              <a:t>The Federal Circuit and Family Court of Australia has the power to make an urgent order for child maintenance until the child support assessment commences.</a:t>
            </a:r>
            <a:endParaRPr lang="en-AU" sz="2400" dirty="0"/>
          </a:p>
        </p:txBody>
      </p:sp>
    </p:spTree>
    <p:extLst>
      <p:ext uri="{BB962C8B-B14F-4D97-AF65-F5344CB8AC3E}">
        <p14:creationId xmlns:p14="http://schemas.microsoft.com/office/powerpoint/2010/main" val="3962306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A13C-98D6-ECAB-84AD-FA8A704839E6}"/>
              </a:ext>
            </a:extLst>
          </p:cNvPr>
          <p:cNvSpPr>
            <a:spLocks noGrp="1"/>
          </p:cNvSpPr>
          <p:nvPr>
            <p:ph type="title"/>
          </p:nvPr>
        </p:nvSpPr>
        <p:spPr/>
        <p:txBody>
          <a:bodyPr>
            <a:normAutofit/>
          </a:bodyPr>
          <a:lstStyle/>
          <a:p>
            <a:r>
              <a:rPr lang="en-US" sz="4000" dirty="0"/>
              <a:t>Adult Child Maintenance</a:t>
            </a:r>
            <a:endParaRPr lang="en-AU" sz="4000" dirty="0"/>
          </a:p>
        </p:txBody>
      </p:sp>
      <p:sp>
        <p:nvSpPr>
          <p:cNvPr id="3" name="Text Placeholder 2">
            <a:extLst>
              <a:ext uri="{FF2B5EF4-FFF2-40B4-BE49-F238E27FC236}">
                <a16:creationId xmlns:a16="http://schemas.microsoft.com/office/drawing/2014/main" id="{67B4D895-20CC-7D24-4D32-4BC6AEEEA8B0}"/>
              </a:ext>
            </a:extLst>
          </p:cNvPr>
          <p:cNvSpPr>
            <a:spLocks noGrp="1"/>
          </p:cNvSpPr>
          <p:nvPr>
            <p:ph type="body" sz="quarter" idx="13"/>
          </p:nvPr>
        </p:nvSpPr>
        <p:spPr>
          <a:xfrm>
            <a:off x="1041400" y="1748940"/>
            <a:ext cx="10184493" cy="4397860"/>
          </a:xfrm>
        </p:spPr>
        <p:txBody>
          <a:bodyPr>
            <a:noAutofit/>
          </a:bodyPr>
          <a:lstStyle/>
          <a:p>
            <a:pPr marL="0" indent="0">
              <a:lnSpc>
                <a:spcPct val="110000"/>
              </a:lnSpc>
              <a:spcBef>
                <a:spcPts val="0"/>
              </a:spcBef>
              <a:buNone/>
            </a:pPr>
            <a:r>
              <a:rPr lang="en-US" sz="2400" b="0" i="0" dirty="0">
                <a:solidFill>
                  <a:srgbClr val="212529"/>
                </a:solidFill>
                <a:effectLst/>
              </a:rPr>
              <a:t>A parent can seek adult child maintenance for a child that is over the age of 18, and who has financial needs due to their ongoing tertiary education or some mental or physical disability.</a:t>
            </a:r>
          </a:p>
          <a:p>
            <a:pPr marL="0" indent="0">
              <a:lnSpc>
                <a:spcPct val="110000"/>
              </a:lnSpc>
              <a:spcBef>
                <a:spcPts val="0"/>
              </a:spcBef>
              <a:buNone/>
            </a:pPr>
            <a:endParaRPr lang="en-US" sz="2400" dirty="0">
              <a:solidFill>
                <a:srgbClr val="212529"/>
              </a:solidFill>
            </a:endParaRPr>
          </a:p>
          <a:p>
            <a:pPr marL="0" indent="0" algn="l">
              <a:lnSpc>
                <a:spcPct val="110000"/>
              </a:lnSpc>
              <a:spcBef>
                <a:spcPts val="0"/>
              </a:spcBef>
              <a:buNone/>
            </a:pPr>
            <a:r>
              <a:rPr lang="en-US" sz="2400" b="0" i="0" dirty="0">
                <a:solidFill>
                  <a:srgbClr val="212529"/>
                </a:solidFill>
                <a:effectLst/>
                <a:cs typeface="Helvetica" panose="020B0604020202020204" pitchFamily="34" charset="0"/>
              </a:rPr>
              <a:t>When assessing an application for a child maintenance order, the court considers:</a:t>
            </a:r>
          </a:p>
          <a:p>
            <a:pPr algn="l">
              <a:lnSpc>
                <a:spcPct val="110000"/>
              </a:lnSpc>
              <a:spcBef>
                <a:spcPts val="0"/>
              </a:spcBef>
              <a:buFont typeface="+mj-lt"/>
              <a:buAutoNum type="arabicPeriod"/>
            </a:pPr>
            <a:r>
              <a:rPr lang="en-US" sz="2400" dirty="0">
                <a:solidFill>
                  <a:srgbClr val="212529"/>
                </a:solidFill>
                <a:cs typeface="Helvetica" panose="020B0604020202020204" pitchFamily="34" charset="0"/>
              </a:rPr>
              <a:t>t</a:t>
            </a:r>
            <a:r>
              <a:rPr lang="en-US" sz="2400" b="0" i="0" dirty="0">
                <a:solidFill>
                  <a:srgbClr val="212529"/>
                </a:solidFill>
                <a:effectLst/>
                <a:cs typeface="Helvetica" panose="020B0604020202020204" pitchFamily="34" charset="0"/>
              </a:rPr>
              <a:t>he age of the child;</a:t>
            </a:r>
          </a:p>
          <a:p>
            <a:pPr algn="l">
              <a:lnSpc>
                <a:spcPct val="110000"/>
              </a:lnSpc>
              <a:spcBef>
                <a:spcPts val="0"/>
              </a:spcBef>
              <a:buFont typeface="+mj-lt"/>
              <a:buAutoNum type="arabicPeriod"/>
            </a:pPr>
            <a:r>
              <a:rPr lang="en-US" sz="2400" dirty="0">
                <a:solidFill>
                  <a:srgbClr val="212529"/>
                </a:solidFill>
                <a:cs typeface="Helvetica" panose="020B0604020202020204" pitchFamily="34" charset="0"/>
              </a:rPr>
              <a:t>a</a:t>
            </a:r>
            <a:r>
              <a:rPr lang="en-US" sz="2400" b="0" i="0" dirty="0">
                <a:solidFill>
                  <a:srgbClr val="212529"/>
                </a:solidFill>
                <a:effectLst/>
                <a:cs typeface="Helvetica" panose="020B0604020202020204" pitchFamily="34" charset="0"/>
              </a:rPr>
              <a:t>ny special needs of the child;</a:t>
            </a:r>
          </a:p>
          <a:p>
            <a:pPr algn="l">
              <a:lnSpc>
                <a:spcPct val="110000"/>
              </a:lnSpc>
              <a:spcBef>
                <a:spcPts val="0"/>
              </a:spcBef>
              <a:buFont typeface="+mj-lt"/>
              <a:buAutoNum type="arabicPeriod"/>
            </a:pPr>
            <a:r>
              <a:rPr lang="en-US" sz="2400" dirty="0">
                <a:solidFill>
                  <a:srgbClr val="212529"/>
                </a:solidFill>
                <a:cs typeface="Helvetica" panose="020B0604020202020204" pitchFamily="34" charset="0"/>
              </a:rPr>
              <a:t>t</a:t>
            </a:r>
            <a:r>
              <a:rPr lang="en-US" sz="2400" b="0" i="0" dirty="0">
                <a:solidFill>
                  <a:srgbClr val="212529"/>
                </a:solidFill>
                <a:effectLst/>
                <a:cs typeface="Helvetica" panose="020B0604020202020204" pitchFamily="34" charset="0"/>
              </a:rPr>
              <a:t>he income, financial earning capacity, property and financial resources of the child; and</a:t>
            </a:r>
          </a:p>
          <a:p>
            <a:pPr algn="l">
              <a:lnSpc>
                <a:spcPct val="110000"/>
              </a:lnSpc>
              <a:spcBef>
                <a:spcPts val="0"/>
              </a:spcBef>
              <a:buFont typeface="+mj-lt"/>
              <a:buAutoNum type="arabicPeriod"/>
            </a:pPr>
            <a:r>
              <a:rPr lang="en-US" sz="2400" dirty="0">
                <a:solidFill>
                  <a:srgbClr val="212529"/>
                </a:solidFill>
                <a:cs typeface="Helvetica" panose="020B0604020202020204" pitchFamily="34" charset="0"/>
              </a:rPr>
              <a:t>h</a:t>
            </a:r>
            <a:r>
              <a:rPr lang="en-US" sz="2400" b="0" i="0" dirty="0">
                <a:solidFill>
                  <a:srgbClr val="212529"/>
                </a:solidFill>
                <a:effectLst/>
                <a:cs typeface="Helvetica" panose="020B0604020202020204" pitchFamily="34" charset="0"/>
              </a:rPr>
              <a:t>ow the child is being, and in which way the parents expected the child to be, educated or trained.</a:t>
            </a:r>
            <a:endParaRPr lang="en-AU" sz="2400" dirty="0"/>
          </a:p>
          <a:p>
            <a:pPr marL="0" indent="0">
              <a:lnSpc>
                <a:spcPct val="110000"/>
              </a:lnSpc>
              <a:spcBef>
                <a:spcPts val="0"/>
              </a:spcBef>
              <a:buNone/>
            </a:pPr>
            <a:r>
              <a:rPr lang="en-AU" sz="2400" dirty="0"/>
              <a:t>NB: A child can also make the application on their own behalf.</a:t>
            </a:r>
          </a:p>
        </p:txBody>
      </p:sp>
    </p:spTree>
    <p:extLst>
      <p:ext uri="{BB962C8B-B14F-4D97-AF65-F5344CB8AC3E}">
        <p14:creationId xmlns:p14="http://schemas.microsoft.com/office/powerpoint/2010/main" val="3936680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US" sz="5400" dirty="0">
                <a:latin typeface="Helvetica"/>
                <a:cs typeface="Helvetica"/>
              </a:rPr>
              <a:t>Enforcement</a:t>
            </a:r>
          </a:p>
          <a:p>
            <a:endParaRPr lang="en-AU" sz="5400" dirty="0"/>
          </a:p>
        </p:txBody>
      </p:sp>
    </p:spTree>
    <p:extLst>
      <p:ext uri="{BB962C8B-B14F-4D97-AF65-F5344CB8AC3E}">
        <p14:creationId xmlns:p14="http://schemas.microsoft.com/office/powerpoint/2010/main" val="225908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lnSpcReduction="10000"/>
          </a:bodyPr>
          <a:lstStyle/>
          <a:p>
            <a:endParaRPr lang="en-AU" dirty="0"/>
          </a:p>
          <a:p>
            <a:r>
              <a:rPr lang="en-AU" sz="2200" dirty="0"/>
              <a:t>Understanding financial abuse</a:t>
            </a:r>
          </a:p>
          <a:p>
            <a:r>
              <a:rPr lang="en-US" sz="2200" dirty="0">
                <a:latin typeface="Helvetica"/>
                <a:cs typeface="Helvetica"/>
              </a:rPr>
              <a:t>Financial abuse relating to children and child support</a:t>
            </a:r>
          </a:p>
          <a:p>
            <a:r>
              <a:rPr lang="en-US" sz="2200" dirty="0">
                <a:latin typeface="Helvetica"/>
                <a:cs typeface="Helvetica"/>
              </a:rPr>
              <a:t>Understanding child support</a:t>
            </a:r>
          </a:p>
          <a:p>
            <a:r>
              <a:rPr lang="en-US" sz="2200" dirty="0">
                <a:latin typeface="Helvetica"/>
                <a:cs typeface="Helvetica"/>
              </a:rPr>
              <a:t>Child support remedies</a:t>
            </a:r>
          </a:p>
          <a:p>
            <a:r>
              <a:rPr lang="en-US" sz="2200" dirty="0">
                <a:latin typeface="Helvetica"/>
                <a:cs typeface="Helvetica"/>
              </a:rPr>
              <a:t>Court based remedies</a:t>
            </a:r>
          </a:p>
          <a:p>
            <a:r>
              <a:rPr lang="en-US" sz="2200" dirty="0">
                <a:latin typeface="Helvetica"/>
                <a:cs typeface="Helvetica"/>
              </a:rPr>
              <a:t>Enforcement</a:t>
            </a:r>
          </a:p>
          <a:p>
            <a:r>
              <a:rPr lang="en-US" sz="2200" dirty="0"/>
              <a:t>RLC’s Financial Abuse Service NSW</a:t>
            </a:r>
          </a:p>
          <a:p>
            <a:r>
              <a:rPr lang="en-US" sz="2200" dirty="0"/>
              <a:t>Questions</a:t>
            </a:r>
          </a:p>
          <a:p>
            <a:pPr marL="0" indent="0">
              <a:buNone/>
            </a:pPr>
            <a:endParaRPr lang="en-US" dirty="0">
              <a:latin typeface="Helvetica"/>
              <a:cs typeface="Helvetica"/>
            </a:endParaRPr>
          </a:p>
        </p:txBody>
      </p:sp>
      <p:sp>
        <p:nvSpPr>
          <p:cNvPr id="4" name="Text Placeholder 4">
            <a:extLst>
              <a:ext uri="{FF2B5EF4-FFF2-40B4-BE49-F238E27FC236}">
                <a16:creationId xmlns:a16="http://schemas.microsoft.com/office/drawing/2014/main" id="{AC6337D1-8FE8-7C4D-A119-D8EE27758FCD}"/>
              </a:ext>
            </a:extLst>
          </p:cNvPr>
          <p:cNvSpPr txBox="1">
            <a:spLocks/>
          </p:cNvSpPr>
          <p:nvPr/>
        </p:nvSpPr>
        <p:spPr>
          <a:xfrm>
            <a:off x="112713" y="5820019"/>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E48D-2127-6106-9B68-1FD1058B264C}"/>
              </a:ext>
            </a:extLst>
          </p:cNvPr>
          <p:cNvSpPr>
            <a:spLocks noGrp="1"/>
          </p:cNvSpPr>
          <p:nvPr>
            <p:ph type="title"/>
          </p:nvPr>
        </p:nvSpPr>
        <p:spPr>
          <a:xfrm>
            <a:off x="858983" y="445866"/>
            <a:ext cx="10293926" cy="887360"/>
          </a:xfrm>
        </p:spPr>
        <p:txBody>
          <a:bodyPr anchor="t">
            <a:normAutofit/>
          </a:bodyPr>
          <a:lstStyle/>
          <a:p>
            <a:r>
              <a:rPr lang="en-US" sz="4000" dirty="0"/>
              <a:t>Enforcement</a:t>
            </a:r>
            <a:endParaRPr lang="en-AU" sz="4000" dirty="0"/>
          </a:p>
        </p:txBody>
      </p:sp>
      <p:graphicFrame>
        <p:nvGraphicFramePr>
          <p:cNvPr id="5" name="Text Placeholder 2">
            <a:extLst>
              <a:ext uri="{FF2B5EF4-FFF2-40B4-BE49-F238E27FC236}">
                <a16:creationId xmlns:a16="http://schemas.microsoft.com/office/drawing/2014/main" id="{8AAD2221-15E0-B3A8-198F-D2B26BFA192B}"/>
              </a:ext>
            </a:extLst>
          </p:cNvPr>
          <p:cNvGraphicFramePr/>
          <p:nvPr>
            <p:extLst>
              <p:ext uri="{D42A27DB-BD31-4B8C-83A1-F6EECF244321}">
                <p14:modId xmlns:p14="http://schemas.microsoft.com/office/powerpoint/2010/main" val="314324636"/>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781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5A30-DB36-A98C-5D9E-28DB60CC0CD2}"/>
              </a:ext>
            </a:extLst>
          </p:cNvPr>
          <p:cNvSpPr>
            <a:spLocks noGrp="1"/>
          </p:cNvSpPr>
          <p:nvPr>
            <p:ph type="title"/>
          </p:nvPr>
        </p:nvSpPr>
        <p:spPr>
          <a:xfrm>
            <a:off x="316357" y="631033"/>
            <a:ext cx="11408408" cy="1117907"/>
          </a:xfrm>
        </p:spPr>
        <p:txBody>
          <a:bodyPr anchor="t">
            <a:normAutofit/>
          </a:bodyPr>
          <a:lstStyle/>
          <a:p>
            <a:r>
              <a:rPr lang="en-US" sz="4000" dirty="0"/>
              <a:t>Bankruptcy</a:t>
            </a:r>
            <a:endParaRPr lang="en-AU" sz="4000" dirty="0"/>
          </a:p>
        </p:txBody>
      </p:sp>
      <p:sp>
        <p:nvSpPr>
          <p:cNvPr id="3" name="Text Placeholder 2">
            <a:extLst>
              <a:ext uri="{FF2B5EF4-FFF2-40B4-BE49-F238E27FC236}">
                <a16:creationId xmlns:a16="http://schemas.microsoft.com/office/drawing/2014/main" id="{45CB7793-046B-50BF-3D04-EE53DD604812}"/>
              </a:ext>
            </a:extLst>
          </p:cNvPr>
          <p:cNvSpPr>
            <a:spLocks noGrp="1"/>
          </p:cNvSpPr>
          <p:nvPr>
            <p:ph type="body" sz="quarter" idx="13"/>
          </p:nvPr>
        </p:nvSpPr>
        <p:spPr>
          <a:xfrm>
            <a:off x="1041400" y="1224643"/>
            <a:ext cx="9976220" cy="4922157"/>
          </a:xfrm>
        </p:spPr>
        <p:txBody>
          <a:bodyPr anchor="ctr">
            <a:normAutofit/>
          </a:bodyPr>
          <a:lstStyle/>
          <a:p>
            <a:pPr marL="0" indent="0">
              <a:buNone/>
            </a:pPr>
            <a:r>
              <a:rPr lang="en-US" sz="2400" dirty="0"/>
              <a:t>Bankruptcy does not impact a person’s obligation to meet their </a:t>
            </a:r>
            <a:br>
              <a:rPr lang="en-US" sz="2400" dirty="0"/>
            </a:br>
            <a:r>
              <a:rPr lang="en-US" sz="2400" dirty="0"/>
              <a:t>child support obligations.</a:t>
            </a:r>
            <a:endParaRPr lang="en-AU" sz="2400" dirty="0"/>
          </a:p>
        </p:txBody>
      </p:sp>
    </p:spTree>
    <p:extLst>
      <p:ext uri="{BB962C8B-B14F-4D97-AF65-F5344CB8AC3E}">
        <p14:creationId xmlns:p14="http://schemas.microsoft.com/office/powerpoint/2010/main" val="694519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3E68-8807-886B-2126-DF14F7D8F4D5}"/>
              </a:ext>
            </a:extLst>
          </p:cNvPr>
          <p:cNvSpPr>
            <a:spLocks noGrp="1"/>
          </p:cNvSpPr>
          <p:nvPr>
            <p:ph type="title"/>
          </p:nvPr>
        </p:nvSpPr>
        <p:spPr>
          <a:xfrm>
            <a:off x="706583" y="445866"/>
            <a:ext cx="10627956" cy="887360"/>
          </a:xfrm>
        </p:spPr>
        <p:txBody>
          <a:bodyPr anchor="t">
            <a:normAutofit/>
          </a:bodyPr>
          <a:lstStyle/>
          <a:p>
            <a:r>
              <a:rPr lang="en-US" sz="4000" dirty="0"/>
              <a:t>Other avenues</a:t>
            </a:r>
            <a:endParaRPr lang="en-AU" sz="4000" dirty="0"/>
          </a:p>
        </p:txBody>
      </p:sp>
      <p:graphicFrame>
        <p:nvGraphicFramePr>
          <p:cNvPr id="5" name="Text Placeholder 2">
            <a:extLst>
              <a:ext uri="{FF2B5EF4-FFF2-40B4-BE49-F238E27FC236}">
                <a16:creationId xmlns:a16="http://schemas.microsoft.com/office/drawing/2014/main" id="{7EAEFE0E-7F49-2FB6-53F9-42F7C9202400}"/>
              </a:ext>
            </a:extLst>
          </p:cNvPr>
          <p:cNvGraphicFramePr/>
          <p:nvPr>
            <p:extLst>
              <p:ext uri="{D42A27DB-BD31-4B8C-83A1-F6EECF244321}">
                <p14:modId xmlns:p14="http://schemas.microsoft.com/office/powerpoint/2010/main" val="2537750095"/>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66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sz="5400">
                <a:cs typeface="Arial"/>
              </a:rPr>
              <a:t>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2648409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E595A-B4F8-8C4F-A69D-3334D9240E27}"/>
              </a:ext>
            </a:extLst>
          </p:cNvPr>
          <p:cNvSpPr>
            <a:spLocks noGrp="1"/>
          </p:cNvSpPr>
          <p:nvPr>
            <p:ph type="subTitle" idx="1"/>
          </p:nvPr>
        </p:nvSpPr>
        <p:spPr>
          <a:xfrm>
            <a:off x="500062" y="2093338"/>
            <a:ext cx="6313431" cy="3891826"/>
          </a:xfrm>
        </p:spPr>
        <p:txBody>
          <a:bodyPr anchor="ctr">
            <a:noAutofit/>
          </a:bodyPr>
          <a:lstStyle/>
          <a:p>
            <a:pPr marL="571500" indent="-571500">
              <a:buFont typeface="Arial" panose="020B0604020202020204" pitchFamily="34" charset="0"/>
              <a:buChar char="•"/>
            </a:pPr>
            <a:r>
              <a:rPr lang="en-US" sz="2400" b="0">
                <a:latin typeface="Helvetica"/>
                <a:cs typeface="Helvetica"/>
              </a:rPr>
              <a:t>Credit, Debt &amp; Consumer Law</a:t>
            </a:r>
          </a:p>
          <a:p>
            <a:pPr marL="571500" indent="-571500">
              <a:buFont typeface="Arial" panose="020B0604020202020204" pitchFamily="34" charset="0"/>
              <a:buChar char="•"/>
            </a:pPr>
            <a:r>
              <a:rPr lang="en-US" sz="2400" b="0">
                <a:latin typeface="Helvetica"/>
                <a:cs typeface="Helvetica"/>
              </a:rPr>
              <a:t>Inner Sydney Tenants’ Advice &amp; Advocacy Service</a:t>
            </a:r>
          </a:p>
          <a:p>
            <a:pPr marL="571500" indent="-571500">
              <a:buFont typeface="Arial" panose="020B0604020202020204" pitchFamily="34" charset="0"/>
              <a:buChar char="•"/>
            </a:pPr>
            <a:r>
              <a:rPr lang="en-US" sz="2400" b="0">
                <a:latin typeface="Helvetica"/>
                <a:cs typeface="Helvetica"/>
              </a:rPr>
              <a:t>Employment Law</a:t>
            </a:r>
          </a:p>
          <a:p>
            <a:pPr marL="571500" indent="-571500">
              <a:buFont typeface="Arial" panose="020B0604020202020204" pitchFamily="34" charset="0"/>
              <a:buChar char="•"/>
            </a:pPr>
            <a:r>
              <a:rPr lang="en-US" sz="2400" b="0">
                <a:latin typeface="Helvetica"/>
                <a:cs typeface="Helvetica"/>
              </a:rPr>
              <a:t>Police &amp; Government Complaints</a:t>
            </a:r>
          </a:p>
          <a:p>
            <a:pPr marL="571500" indent="-571500">
              <a:buFont typeface="Arial" panose="020B0604020202020204" pitchFamily="34" charset="0"/>
              <a:buChar char="•"/>
            </a:pPr>
            <a:r>
              <a:rPr lang="en-US" sz="2400" b="0">
                <a:latin typeface="Helvetica"/>
                <a:cs typeface="Helvetica"/>
              </a:rPr>
              <a:t>International Student Legal Service NSW</a:t>
            </a:r>
          </a:p>
          <a:p>
            <a:pPr marL="571500" indent="-571500">
              <a:buFont typeface="Arial" panose="020B0604020202020204" pitchFamily="34" charset="0"/>
              <a:buChar char="•"/>
            </a:pPr>
            <a:r>
              <a:rPr lang="en-US" sz="2400" b="0">
                <a:latin typeface="Helvetica"/>
                <a:cs typeface="Helvetica"/>
              </a:rPr>
              <a:t>Health Justice Partnership</a:t>
            </a:r>
          </a:p>
          <a:p>
            <a:pPr marL="571500" indent="-571500">
              <a:buFont typeface="Arial" panose="020B0604020202020204" pitchFamily="34" charset="0"/>
              <a:buChar char="•"/>
            </a:pPr>
            <a:r>
              <a:rPr lang="en-US" sz="2400" b="0">
                <a:latin typeface="Helvetica"/>
                <a:cs typeface="Helvetica"/>
              </a:rPr>
              <a:t>Financial Abuse Service NSW</a:t>
            </a:r>
            <a:endParaRPr lang="en-US" sz="2400"/>
          </a:p>
        </p:txBody>
      </p:sp>
      <p:pic>
        <p:nvPicPr>
          <p:cNvPr id="9" name="Content Placeholder 8">
            <a:extLst>
              <a:ext uri="{FF2B5EF4-FFF2-40B4-BE49-F238E27FC236}">
                <a16:creationId xmlns:a16="http://schemas.microsoft.com/office/drawing/2014/main" id="{FC5392C4-2A75-4B49-ADFE-D7DDD07FFCD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E68C1C20-FFD0-BE4A-84AA-A33D9535135C}"/>
              </a:ext>
            </a:extLst>
          </p:cNvPr>
          <p:cNvSpPr>
            <a:spLocks noGrp="1"/>
          </p:cNvSpPr>
          <p:nvPr>
            <p:ph type="title" idx="4294967295"/>
          </p:nvPr>
        </p:nvSpPr>
        <p:spPr>
          <a:xfrm>
            <a:off x="-2167993" y="631250"/>
            <a:ext cx="11409363" cy="974725"/>
          </a:xfrm>
        </p:spPr>
        <p:txBody>
          <a:bodyPr>
            <a:normAutofit/>
          </a:bodyPr>
          <a:lstStyle/>
          <a:p>
            <a:pPr lvl="0">
              <a:spcBef>
                <a:spcPts val="1000"/>
              </a:spcBef>
              <a:spcAft>
                <a:spcPts val="1200"/>
              </a:spcAft>
            </a:pPr>
            <a:r>
              <a:rPr lang="en-US" sz="4000" dirty="0">
                <a:solidFill>
                  <a:prstClr val="white"/>
                </a:solidFill>
                <a:latin typeface="Helvetica" pitchFamily="2" charset="0"/>
                <a:ea typeface="+mn-ea"/>
                <a:cs typeface="+mn-cs"/>
              </a:rPr>
              <a:t>Redfern Legal Centre</a:t>
            </a:r>
            <a:endParaRPr lang="en-US" sz="4000" b="1" dirty="0">
              <a:solidFill>
                <a:prstClr val="white"/>
              </a:solidFill>
              <a:latin typeface="Helvetica" pitchFamily="2" charset="0"/>
              <a:ea typeface="+mn-ea"/>
              <a:cs typeface="+mn-cs"/>
            </a:endParaRPr>
          </a:p>
        </p:txBody>
      </p:sp>
    </p:spTree>
    <p:extLst>
      <p:ext uri="{BB962C8B-B14F-4D97-AF65-F5344CB8AC3E}">
        <p14:creationId xmlns:p14="http://schemas.microsoft.com/office/powerpoint/2010/main" val="2087993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1E4-F7BF-44B0-71B1-F6A187C5EE71}"/>
              </a:ext>
            </a:extLst>
          </p:cNvPr>
          <p:cNvSpPr>
            <a:spLocks noGrp="1"/>
          </p:cNvSpPr>
          <p:nvPr>
            <p:ph type="title"/>
          </p:nvPr>
        </p:nvSpPr>
        <p:spPr/>
        <p:txBody>
          <a:bodyPr/>
          <a:lstStyle/>
          <a:p>
            <a:r>
              <a:rPr lang="en-US" dirty="0"/>
              <a:t>FINANCIAL ABUSE SERVICE NSW</a:t>
            </a:r>
            <a:endParaRPr lang="en-AU" dirty="0"/>
          </a:p>
        </p:txBody>
      </p:sp>
    </p:spTree>
    <p:extLst>
      <p:ext uri="{BB962C8B-B14F-4D97-AF65-F5344CB8AC3E}">
        <p14:creationId xmlns:p14="http://schemas.microsoft.com/office/powerpoint/2010/main" val="72914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ormAutofit/>
          </a:bodyPr>
          <a:lstStyle/>
          <a:p>
            <a:r>
              <a:rPr lang="en-US" sz="4000"/>
              <a:t>Structure</a:t>
            </a:r>
            <a:endParaRPr lang="en-US" sz="4000" b="0">
              <a:solidFill>
                <a:schemeClr val="tx2"/>
              </a:solidFill>
            </a:endParaRPr>
          </a:p>
        </p:txBody>
      </p:sp>
      <p:sp>
        <p:nvSpPr>
          <p:cNvPr id="10" name="TextBox 9"/>
          <p:cNvSpPr txBox="1"/>
          <p:nvPr/>
        </p:nvSpPr>
        <p:spPr>
          <a:xfrm>
            <a:off x="4496500" y="4477774"/>
            <a:ext cx="1385106" cy="369332"/>
          </a:xfrm>
          <a:prstGeom prst="rect">
            <a:avLst/>
          </a:prstGeom>
          <a:noFill/>
        </p:spPr>
        <p:txBody>
          <a:bodyPr wrap="square" rtlCol="0">
            <a:spAutoFit/>
          </a:bodyPr>
          <a:lstStyle/>
          <a:p>
            <a:r>
              <a:rPr lang="en-US">
                <a:solidFill>
                  <a:srgbClr val="303030"/>
                </a:solidFill>
              </a:rPr>
              <a:t> </a:t>
            </a:r>
          </a:p>
        </p:txBody>
      </p:sp>
      <p:sp>
        <p:nvSpPr>
          <p:cNvPr id="9" name="Oval 8"/>
          <p:cNvSpPr/>
          <p:nvPr/>
        </p:nvSpPr>
        <p:spPr>
          <a:xfrm>
            <a:off x="788266" y="1911086"/>
            <a:ext cx="3959355" cy="3782862"/>
          </a:xfrm>
          <a:prstGeom prst="ellipse">
            <a:avLst/>
          </a:prstGeom>
          <a:noFill/>
          <a:ln>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220907" y="3010840"/>
            <a:ext cx="2092470" cy="1323439"/>
          </a:xfrm>
          <a:prstGeom prst="rect">
            <a:avLst/>
          </a:prstGeom>
          <a:solidFill>
            <a:schemeClr val="bg1"/>
          </a:solidFill>
          <a:ln>
            <a:noFill/>
          </a:ln>
        </p:spPr>
        <p:txBody>
          <a:bodyPr wrap="square" lIns="91440" tIns="45720" rIns="91440" bIns="45720">
            <a:spAutoFit/>
          </a:bodyPr>
          <a:lstStyle/>
          <a:p>
            <a:pPr algn="ctr"/>
            <a:r>
              <a:rPr lang="en-AU" sz="4000" dirty="0">
                <a:ln w="0"/>
                <a:effectLst>
                  <a:outerShdw blurRad="38100" dist="19050" dir="2700000" algn="tl" rotWithShape="0">
                    <a:srgbClr val="303030">
                      <a:alpha val="40000"/>
                    </a:srgbClr>
                  </a:outerShdw>
                </a:effectLst>
                <a:latin typeface="Helvetica" pitchFamily="2" charset="0"/>
              </a:rPr>
              <a:t>Legal Service</a:t>
            </a:r>
            <a:endParaRPr lang="en-AU" sz="2800" dirty="0">
              <a:ln w="0"/>
              <a:effectLst>
                <a:outerShdw blurRad="38100" dist="19050" dir="2700000" algn="tl" rotWithShape="0">
                  <a:srgbClr val="303030">
                    <a:alpha val="40000"/>
                  </a:srgbClr>
                </a:outerShdw>
              </a:effectLst>
              <a:latin typeface="Helvetica" pitchFamily="2" charset="0"/>
            </a:endParaRPr>
          </a:p>
        </p:txBody>
      </p:sp>
      <p:sp>
        <p:nvSpPr>
          <p:cNvPr id="13" name="Rectangle 12"/>
          <p:cNvSpPr/>
          <p:nvPr/>
        </p:nvSpPr>
        <p:spPr>
          <a:xfrm>
            <a:off x="4747621" y="2764619"/>
            <a:ext cx="2300967" cy="1815882"/>
          </a:xfrm>
          <a:prstGeom prst="rect">
            <a:avLst/>
          </a:prstGeom>
          <a:noFill/>
        </p:spPr>
        <p:txBody>
          <a:bodyPr wrap="square" lIns="91440" tIns="45720" rIns="91440" bIns="45720">
            <a:spAutoFit/>
          </a:bodyPr>
          <a:lstStyle/>
          <a:p>
            <a:pPr algn="ctr"/>
            <a:r>
              <a:rPr lang="en-AU" sz="2800" dirty="0">
                <a:ln w="0"/>
                <a:effectLst>
                  <a:outerShdw blurRad="38100" dist="19050" dir="2700000" algn="tl" rotWithShape="0">
                    <a:srgbClr val="303030">
                      <a:alpha val="40000"/>
                    </a:srgbClr>
                  </a:outerShdw>
                </a:effectLst>
                <a:latin typeface="Helvetica" panose="020B0604020202020204" pitchFamily="34" charset="0"/>
                <a:cs typeface="Helvetica" panose="020B0604020202020204" pitchFamily="34" charset="0"/>
              </a:rPr>
              <a:t>Policy, Law Reform &amp;  Capacity Building</a:t>
            </a:r>
          </a:p>
        </p:txBody>
      </p:sp>
      <p:sp>
        <p:nvSpPr>
          <p:cNvPr id="14" name="Oval 13"/>
          <p:cNvSpPr/>
          <p:nvPr/>
        </p:nvSpPr>
        <p:spPr>
          <a:xfrm>
            <a:off x="3313377" y="1911086"/>
            <a:ext cx="3959355" cy="3782862"/>
          </a:xfrm>
          <a:prstGeom prst="ellipse">
            <a:avLst/>
          </a:prstGeom>
          <a:noFill/>
          <a:ln w="57150">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2">
            <a:extLst>
              <a:ext uri="{FF2B5EF4-FFF2-40B4-BE49-F238E27FC236}">
                <a16:creationId xmlns:a16="http://schemas.microsoft.com/office/drawing/2014/main" id="{F487B9BF-C5A2-48AC-AF7C-96B79372F792}"/>
              </a:ext>
            </a:extLst>
          </p:cNvPr>
          <p:cNvSpPr>
            <a:spLocks noGrp="1"/>
          </p:cNvSpPr>
          <p:nvPr>
            <p:ph type="body" sz="quarter" idx="13"/>
          </p:nvPr>
        </p:nvSpPr>
        <p:spPr>
          <a:xfrm>
            <a:off x="7590078" y="1473629"/>
            <a:ext cx="3816899" cy="4397860"/>
          </a:xfrm>
        </p:spPr>
        <p:txBody>
          <a:bodyPr>
            <a:normAutofit/>
          </a:bodyPr>
          <a:lstStyle/>
          <a:p>
            <a:pPr marL="514350" indent="-514350">
              <a:buAutoNum type="arabicPeriod"/>
            </a:pPr>
            <a:r>
              <a:rPr lang="en-US" sz="2400" dirty="0"/>
              <a:t>State-wide legal assistance</a:t>
            </a:r>
          </a:p>
          <a:p>
            <a:pPr marL="514350" indent="-514350">
              <a:buAutoNum type="arabicPeriod"/>
            </a:pPr>
            <a:r>
              <a:rPr lang="en-US" sz="2400" dirty="0"/>
              <a:t>Training &amp; resources for community workers</a:t>
            </a:r>
          </a:p>
          <a:p>
            <a:pPr marL="514350" indent="-514350">
              <a:buAutoNum type="arabicPeriod"/>
            </a:pPr>
            <a:r>
              <a:rPr lang="en-US" sz="2400" dirty="0"/>
              <a:t>Systemic change through policy &amp; law reform</a:t>
            </a:r>
          </a:p>
        </p:txBody>
      </p:sp>
    </p:spTree>
    <p:extLst>
      <p:ext uri="{BB962C8B-B14F-4D97-AF65-F5344CB8AC3E}">
        <p14:creationId xmlns:p14="http://schemas.microsoft.com/office/powerpoint/2010/main" val="217360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D60-E7BD-584F-9B8B-0CA48491576C}"/>
              </a:ext>
            </a:extLst>
          </p:cNvPr>
          <p:cNvSpPr>
            <a:spLocks noGrp="1"/>
          </p:cNvSpPr>
          <p:nvPr>
            <p:ph type="title"/>
          </p:nvPr>
        </p:nvSpPr>
        <p:spPr/>
        <p:txBody>
          <a:bodyPr>
            <a:normAutofit/>
          </a:bodyPr>
          <a:lstStyle/>
          <a:p>
            <a:r>
              <a:rPr lang="en-US" sz="4000" dirty="0"/>
              <a:t>How we assist</a:t>
            </a:r>
          </a:p>
        </p:txBody>
      </p:sp>
      <p:sp>
        <p:nvSpPr>
          <p:cNvPr id="3" name="Text Placeholder 2">
            <a:extLst>
              <a:ext uri="{FF2B5EF4-FFF2-40B4-BE49-F238E27FC236}">
                <a16:creationId xmlns:a16="http://schemas.microsoft.com/office/drawing/2014/main" id="{C58F6062-0C1D-4D4A-AF3D-9E2F2A8882C2}"/>
              </a:ext>
            </a:extLst>
          </p:cNvPr>
          <p:cNvSpPr>
            <a:spLocks noGrp="1"/>
          </p:cNvSpPr>
          <p:nvPr>
            <p:ph type="body" sz="quarter" idx="13"/>
          </p:nvPr>
        </p:nvSpPr>
        <p:spPr/>
        <p:txBody>
          <a:bodyPr>
            <a:noAutofit/>
          </a:bodyPr>
          <a:lstStyle/>
          <a:p>
            <a:pPr marL="457200" indent="-457200">
              <a:lnSpc>
                <a:spcPct val="100000"/>
              </a:lnSpc>
              <a:spcAft>
                <a:spcPts val="0"/>
              </a:spcAft>
              <a:buFont typeface="Arial" panose="020B0604020202020204" pitchFamily="34" charset="0"/>
              <a:buChar char="•"/>
            </a:pPr>
            <a:r>
              <a:rPr lang="en-US" sz="2400" dirty="0"/>
              <a:t>Free, confidential legal advice (via telephone, Zoom, face-to-face)</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Co-advice appointments with experts in family law &amp; credit / debt / consumer law</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Representation in eligible cases</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Available to all people in NSW who have experienced financial abuse in an intimate partner relationship</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Lawyers are trauma informed, understand safety risks and the complexities of abusive relationships</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Non-legal needs and social support referrals</a:t>
            </a:r>
          </a:p>
        </p:txBody>
      </p:sp>
    </p:spTree>
    <p:extLst>
      <p:ext uri="{BB962C8B-B14F-4D97-AF65-F5344CB8AC3E}">
        <p14:creationId xmlns:p14="http://schemas.microsoft.com/office/powerpoint/2010/main" val="1550056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AB4E-2AF3-424C-AF14-0D35B47930A4}"/>
              </a:ext>
            </a:extLst>
          </p:cNvPr>
          <p:cNvSpPr>
            <a:spLocks noGrp="1"/>
          </p:cNvSpPr>
          <p:nvPr>
            <p:ph type="title"/>
          </p:nvPr>
        </p:nvSpPr>
        <p:spPr>
          <a:xfrm>
            <a:off x="5381710" y="631033"/>
            <a:ext cx="6166823" cy="1117907"/>
          </a:xfrm>
        </p:spPr>
        <p:txBody>
          <a:bodyPr>
            <a:normAutofit/>
          </a:bodyPr>
          <a:lstStyle/>
          <a:p>
            <a:r>
              <a:rPr lang="en-US" sz="4000" dirty="0"/>
              <a:t>Fact Sheets</a:t>
            </a:r>
          </a:p>
        </p:txBody>
      </p:sp>
      <p:sp>
        <p:nvSpPr>
          <p:cNvPr id="3" name="Text Placeholder 2">
            <a:extLst>
              <a:ext uri="{FF2B5EF4-FFF2-40B4-BE49-F238E27FC236}">
                <a16:creationId xmlns:a16="http://schemas.microsoft.com/office/drawing/2014/main" id="{157E9B31-A9E7-9C46-8A84-59D60F89B88C}"/>
              </a:ext>
            </a:extLst>
          </p:cNvPr>
          <p:cNvSpPr>
            <a:spLocks noGrp="1"/>
          </p:cNvSpPr>
          <p:nvPr>
            <p:ph type="body" sz="quarter" idx="13"/>
          </p:nvPr>
        </p:nvSpPr>
        <p:spPr>
          <a:xfrm>
            <a:off x="5381710" y="1829107"/>
            <a:ext cx="6493933" cy="4397860"/>
          </a:xfrm>
        </p:spPr>
        <p:txBody>
          <a:bodyPr>
            <a:normAutofit/>
          </a:bodyPr>
          <a:lstStyle/>
          <a:p>
            <a:pPr marL="571500" indent="-571500">
              <a:buFont typeface="Arial" panose="020B0604020202020204" pitchFamily="34" charset="0"/>
              <a:buChar char="•"/>
            </a:pPr>
            <a:r>
              <a:rPr lang="en-US" sz="2400" dirty="0"/>
              <a:t>Property Settlement</a:t>
            </a:r>
          </a:p>
          <a:p>
            <a:pPr marL="571500" indent="-571500">
              <a:buFont typeface="Arial" panose="020B0604020202020204" pitchFamily="34" charset="0"/>
              <a:buChar char="•"/>
            </a:pPr>
            <a:r>
              <a:rPr lang="en-US" sz="2400" dirty="0"/>
              <a:t>Spousal Maintenance</a:t>
            </a:r>
          </a:p>
          <a:p>
            <a:pPr marL="571500" indent="-571500">
              <a:buFont typeface="Arial" panose="020B0604020202020204" pitchFamily="34" charset="0"/>
              <a:buChar char="•"/>
            </a:pPr>
            <a:r>
              <a:rPr lang="en-US" sz="2400" dirty="0"/>
              <a:t>Child Support</a:t>
            </a:r>
          </a:p>
          <a:p>
            <a:pPr marL="571500" indent="-571500">
              <a:buFont typeface="Arial" panose="020B0604020202020204" pitchFamily="34" charset="0"/>
              <a:buChar char="•"/>
            </a:pPr>
            <a:r>
              <a:rPr lang="en-US" sz="2400" dirty="0"/>
              <a:t>10 steps to follow when separating</a:t>
            </a:r>
          </a:p>
          <a:p>
            <a:pPr marL="571500" indent="-571500">
              <a:buFont typeface="Arial" panose="020B0604020202020204" pitchFamily="34" charset="0"/>
              <a:buChar char="•"/>
            </a:pPr>
            <a:r>
              <a:rPr lang="en-US" sz="2400" dirty="0"/>
              <a:t>The court process</a:t>
            </a:r>
          </a:p>
          <a:p>
            <a:pPr marL="571500" indent="-571500">
              <a:buFont typeface="Arial" panose="020B0604020202020204" pitchFamily="34" charset="0"/>
              <a:buChar char="•"/>
            </a:pPr>
            <a:r>
              <a:rPr lang="en-US" sz="2400" dirty="0"/>
              <a:t>Children &amp; parenting</a:t>
            </a:r>
          </a:p>
          <a:p>
            <a:pPr marL="571500" indent="-571500">
              <a:buFont typeface="Arial" panose="020B0604020202020204" pitchFamily="34" charset="0"/>
              <a:buChar char="•"/>
            </a:pPr>
            <a:r>
              <a:rPr lang="en-US" sz="2400" dirty="0"/>
              <a:t>What is family violence?</a:t>
            </a:r>
            <a:endParaRPr lang="en-AU" sz="2400" dirty="0"/>
          </a:p>
        </p:txBody>
      </p:sp>
      <p:pic>
        <p:nvPicPr>
          <p:cNvPr id="5" name="Picture 4">
            <a:extLst>
              <a:ext uri="{FF2B5EF4-FFF2-40B4-BE49-F238E27FC236}">
                <a16:creationId xmlns:a16="http://schemas.microsoft.com/office/drawing/2014/main" id="{BD79129C-FA64-4890-AE11-A5E7F68DC214}"/>
              </a:ext>
            </a:extLst>
          </p:cNvPr>
          <p:cNvPicPr>
            <a:picLocks noChangeAspect="1"/>
          </p:cNvPicPr>
          <p:nvPr/>
        </p:nvPicPr>
        <p:blipFill>
          <a:blip r:embed="rId2"/>
          <a:stretch>
            <a:fillRect/>
          </a:stretch>
        </p:blipFill>
        <p:spPr>
          <a:xfrm>
            <a:off x="316357" y="355599"/>
            <a:ext cx="4323376" cy="6152497"/>
          </a:xfrm>
          <a:prstGeom prst="rect">
            <a:avLst/>
          </a:prstGeom>
        </p:spPr>
      </p:pic>
    </p:spTree>
    <p:extLst>
      <p:ext uri="{BB962C8B-B14F-4D97-AF65-F5344CB8AC3E}">
        <p14:creationId xmlns:p14="http://schemas.microsoft.com/office/powerpoint/2010/main" val="354609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rmAutofit/>
          </a:bodyPr>
          <a:lstStyle/>
          <a:p>
            <a:r>
              <a:rPr lang="en-US" sz="4000" dirty="0"/>
              <a:t>How to contact us</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400" dirty="0"/>
              <a:t>Website, including online form: </a:t>
            </a:r>
            <a:r>
              <a:rPr lang="en-US" sz="2400" dirty="0">
                <a:hlinkClick r:id="rId2"/>
              </a:rPr>
              <a:t>https://rlc.org.au/fas</a:t>
            </a:r>
            <a:endParaRPr lang="en-US" sz="2400" dirty="0"/>
          </a:p>
          <a:p>
            <a:pPr marL="514350" indent="-514350">
              <a:buAutoNum type="arabicPeriod"/>
            </a:pPr>
            <a:r>
              <a:rPr lang="en-US" sz="2400" dirty="0"/>
              <a:t>Call us on 0481 730 344</a:t>
            </a:r>
          </a:p>
          <a:p>
            <a:pPr marL="514350" indent="-514350">
              <a:buAutoNum type="arabicPeriod"/>
            </a:pPr>
            <a:r>
              <a:rPr lang="en-US" sz="2400" dirty="0"/>
              <a:t>Email us: </a:t>
            </a:r>
            <a:r>
              <a:rPr lang="en-US" sz="2400" dirty="0">
                <a:hlinkClick r:id="rId3"/>
              </a:rPr>
              <a:t>falsintake@rlc.org.au</a:t>
            </a:r>
            <a:r>
              <a:rPr lang="en-US" sz="2400" dirty="0"/>
              <a:t> </a:t>
            </a:r>
          </a:p>
        </p:txBody>
      </p:sp>
    </p:spTree>
    <p:extLst>
      <p:ext uri="{BB962C8B-B14F-4D97-AF65-F5344CB8AC3E}">
        <p14:creationId xmlns:p14="http://schemas.microsoft.com/office/powerpoint/2010/main" val="267657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US" sz="5400" dirty="0"/>
              <a:t>Understanding </a:t>
            </a:r>
            <a:br>
              <a:rPr lang="en-US" sz="5400" dirty="0"/>
            </a:br>
            <a:r>
              <a:rPr lang="en-US" sz="5400" dirty="0"/>
              <a:t>financial </a:t>
            </a:r>
            <a:br>
              <a:rPr lang="en-US" sz="5400" dirty="0"/>
            </a:br>
            <a:r>
              <a:rPr lang="en-US" sz="5400" dirty="0"/>
              <a:t>abuse</a:t>
            </a:r>
            <a:endParaRPr lang="en-AU" sz="5400" dirty="0"/>
          </a:p>
        </p:txBody>
      </p:sp>
    </p:spTree>
    <p:extLst>
      <p:ext uri="{BB962C8B-B14F-4D97-AF65-F5344CB8AC3E}">
        <p14:creationId xmlns:p14="http://schemas.microsoft.com/office/powerpoint/2010/main" val="1914350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When we can’t assist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a:xfrm>
            <a:off x="1216479" y="1748940"/>
            <a:ext cx="10303327" cy="4397860"/>
          </a:xfrm>
        </p:spPr>
        <p:txBody>
          <a:bodyPr>
            <a:noAutofit/>
          </a:bodyPr>
          <a:lstStyle/>
          <a:p>
            <a:pPr marL="457200" indent="-457200">
              <a:buFont typeface="Arial" panose="020B0604020202020204" pitchFamily="34" charset="0"/>
              <a:buChar char="•"/>
            </a:pPr>
            <a:r>
              <a:rPr lang="en-US" sz="2400" b="1" dirty="0">
                <a:latin typeface="Helvetica"/>
                <a:cs typeface="Helvetica"/>
              </a:rPr>
              <a:t>Elder abuse</a:t>
            </a:r>
            <a:r>
              <a:rPr lang="en-US" sz="2400" dirty="0">
                <a:latin typeface="Helvetica"/>
                <a:cs typeface="Helvetica"/>
              </a:rPr>
              <a:t> or financial abuse outside of intimate partner relationships – refer to the National Debt Helpline </a:t>
            </a:r>
            <a:r>
              <a:rPr lang="en-AU" sz="2400" dirty="0">
                <a:latin typeface="Helvetica"/>
                <a:cs typeface="Helvetica"/>
                <a:hlinkClick r:id="rId2"/>
              </a:rPr>
              <a:t>https://ndh.org.au/</a:t>
            </a:r>
            <a:r>
              <a:rPr lang="en-AU" sz="2400" dirty="0">
                <a:latin typeface="Helvetica"/>
                <a:cs typeface="Helvetica"/>
              </a:rPr>
              <a:t> </a:t>
            </a:r>
            <a:r>
              <a:rPr lang="en-AU" sz="2400" b="1" dirty="0">
                <a:latin typeface="Helvetica"/>
                <a:cs typeface="Helvetica"/>
              </a:rPr>
              <a:t>1800 007 007 </a:t>
            </a:r>
            <a:r>
              <a:rPr lang="en-AU" sz="2400" dirty="0">
                <a:latin typeface="Helvetica"/>
                <a:cs typeface="Helvetica"/>
              </a:rPr>
              <a:t>or</a:t>
            </a:r>
            <a:r>
              <a:rPr lang="en-AU" sz="2400" b="1" dirty="0">
                <a:latin typeface="Helvetica"/>
                <a:cs typeface="Helvetica"/>
              </a:rPr>
              <a:t> </a:t>
            </a:r>
            <a:r>
              <a:rPr lang="en-AU" sz="2400" dirty="0">
                <a:latin typeface="Helvetica"/>
                <a:cs typeface="Helvetica"/>
              </a:rPr>
              <a:t>the Seniors Rights Service </a:t>
            </a:r>
            <a:r>
              <a:rPr lang="en-AU" sz="2400" dirty="0">
                <a:latin typeface="Helvetica"/>
                <a:cs typeface="Helvetica"/>
                <a:hlinkClick r:id="rId3"/>
              </a:rPr>
              <a:t>https://seniorsrightsservice.org.au</a:t>
            </a:r>
            <a:endParaRPr lang="en-AU" sz="2400" dirty="0">
              <a:latin typeface="Helvetica"/>
              <a:cs typeface="Helvetica"/>
            </a:endParaRPr>
          </a:p>
          <a:p>
            <a:pPr marL="457200" indent="-457200">
              <a:buFont typeface="Arial" panose="020B0604020202020204" pitchFamily="34" charset="0"/>
              <a:buChar char="•"/>
            </a:pPr>
            <a:r>
              <a:rPr lang="en-AU" sz="2400" dirty="0">
                <a:latin typeface="Helvetica"/>
                <a:cs typeface="Helvetica"/>
              </a:rPr>
              <a:t>Credit, debt and consumer law problems that are </a:t>
            </a:r>
            <a:r>
              <a:rPr lang="en-AU" sz="2400" b="1" dirty="0">
                <a:latin typeface="Helvetica"/>
                <a:cs typeface="Helvetica"/>
              </a:rPr>
              <a:t>not connected </a:t>
            </a:r>
            <a:r>
              <a:rPr lang="en-AU" sz="2400" dirty="0">
                <a:latin typeface="Helvetica"/>
                <a:cs typeface="Helvetica"/>
              </a:rPr>
              <a:t>to the client’s experience of financial abuse – refer to local community legal centre or Legal Aid.</a:t>
            </a:r>
          </a:p>
          <a:p>
            <a:pPr marL="457200" indent="-457200">
              <a:buFont typeface="Arial" panose="020B0604020202020204" pitchFamily="34" charset="0"/>
              <a:buChar char="•"/>
            </a:pPr>
            <a:r>
              <a:rPr lang="en-AU" sz="2400" b="1" dirty="0">
                <a:latin typeface="Helvetica"/>
                <a:cs typeface="Helvetica"/>
              </a:rPr>
              <a:t>Family law issues </a:t>
            </a:r>
            <a:r>
              <a:rPr lang="en-AU" sz="2400" dirty="0">
                <a:latin typeface="Helvetica"/>
                <a:cs typeface="Helvetica"/>
              </a:rPr>
              <a:t>where there are </a:t>
            </a:r>
            <a:r>
              <a:rPr lang="en-AU" sz="2400" b="1" dirty="0">
                <a:latin typeface="Helvetica"/>
                <a:cs typeface="Helvetica"/>
              </a:rPr>
              <a:t>no interconnected </a:t>
            </a:r>
            <a:r>
              <a:rPr lang="en-AU" sz="2400" dirty="0">
                <a:latin typeface="Helvetica"/>
                <a:cs typeface="Helvetica"/>
              </a:rPr>
              <a:t>credit and debt issues – refer to local community legal centre or Legal Aid.</a:t>
            </a:r>
          </a:p>
        </p:txBody>
      </p:sp>
    </p:spTree>
    <p:extLst>
      <p:ext uri="{BB962C8B-B14F-4D97-AF65-F5344CB8AC3E}">
        <p14:creationId xmlns:p14="http://schemas.microsoft.com/office/powerpoint/2010/main" val="3036141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1E1A-5100-1741-B8C8-272749E3D8DB}"/>
              </a:ext>
            </a:extLst>
          </p:cNvPr>
          <p:cNvSpPr>
            <a:spLocks noGrp="1"/>
          </p:cNvSpPr>
          <p:nvPr>
            <p:ph type="title"/>
          </p:nvPr>
        </p:nvSpPr>
        <p:spPr/>
        <p:txBody>
          <a:bodyPr>
            <a:normAutofit/>
          </a:bodyPr>
          <a:lstStyle/>
          <a:p>
            <a:r>
              <a:rPr lang="en-US" sz="4000" dirty="0"/>
              <a:t>Learn more about RLC’s work</a:t>
            </a:r>
          </a:p>
        </p:txBody>
      </p:sp>
      <p:sp>
        <p:nvSpPr>
          <p:cNvPr id="3" name="Text Placeholder 2">
            <a:extLst>
              <a:ext uri="{FF2B5EF4-FFF2-40B4-BE49-F238E27FC236}">
                <a16:creationId xmlns:a16="http://schemas.microsoft.com/office/drawing/2014/main" id="{604DFAD5-2A5E-D94A-83CD-A390FA451D5D}"/>
              </a:ext>
            </a:extLst>
          </p:cNvPr>
          <p:cNvSpPr>
            <a:spLocks noGrp="1"/>
          </p:cNvSpPr>
          <p:nvPr>
            <p:ph type="body" sz="quarter" idx="13"/>
          </p:nvPr>
        </p:nvSpPr>
        <p:spPr/>
        <p:txBody>
          <a:bodyPr>
            <a:normAutofit/>
          </a:bodyPr>
          <a:lstStyle/>
          <a:p>
            <a:pPr marL="0" indent="0" algn="ctr">
              <a:buNone/>
            </a:pPr>
            <a:r>
              <a:rPr lang="en-US" sz="2400" dirty="0"/>
              <a:t>Sign up for our </a:t>
            </a:r>
            <a:r>
              <a:rPr lang="en-US" sz="2400" dirty="0" err="1"/>
              <a:t>eBulletin</a:t>
            </a:r>
            <a:endParaRPr lang="en-US" sz="2400" dirty="0"/>
          </a:p>
          <a:p>
            <a:pPr marL="0" indent="0" algn="ctr">
              <a:buNone/>
            </a:pPr>
            <a:r>
              <a:rPr lang="en-US" sz="2400" b="1" dirty="0" err="1">
                <a:solidFill>
                  <a:srgbClr val="0070C0"/>
                </a:solidFill>
              </a:rPr>
              <a:t>www.rlc.org.au</a:t>
            </a:r>
            <a:r>
              <a:rPr lang="en-US" sz="2400" b="1" dirty="0">
                <a:solidFill>
                  <a:srgbClr val="0070C0"/>
                </a:solidFill>
              </a:rPr>
              <a:t> </a:t>
            </a:r>
          </a:p>
          <a:p>
            <a:pPr marL="0" indent="0" algn="ctr">
              <a:buNone/>
            </a:pPr>
            <a:endParaRPr lang="en-US" sz="2400" dirty="0"/>
          </a:p>
          <a:p>
            <a:pPr marL="0" indent="0" algn="ctr">
              <a:buNone/>
            </a:pPr>
            <a:r>
              <a:rPr lang="en-US" sz="2400" dirty="0"/>
              <a:t>Follow us</a:t>
            </a:r>
          </a:p>
          <a:p>
            <a:pPr marL="0" indent="0" algn="ctr">
              <a:buNone/>
            </a:pPr>
            <a:r>
              <a:rPr lang="en-US" sz="2400" b="1" dirty="0">
                <a:solidFill>
                  <a:srgbClr val="0070C0"/>
                </a:solidFill>
              </a:rPr>
              <a:t>Facebook (@</a:t>
            </a:r>
            <a:r>
              <a:rPr lang="en-US" sz="2400" b="1" dirty="0" err="1">
                <a:solidFill>
                  <a:srgbClr val="0070C0"/>
                </a:solidFill>
              </a:rPr>
              <a:t>redfernlegal</a:t>
            </a:r>
            <a:r>
              <a:rPr lang="en-US" sz="2400" b="1" dirty="0">
                <a:solidFill>
                  <a:srgbClr val="0070C0"/>
                </a:solidFill>
              </a:rPr>
              <a:t>)</a:t>
            </a:r>
          </a:p>
          <a:p>
            <a:pPr marL="0" indent="0" algn="ctr">
              <a:buNone/>
            </a:pPr>
            <a:r>
              <a:rPr lang="en-US" sz="2400" b="1" dirty="0">
                <a:solidFill>
                  <a:srgbClr val="0070C0"/>
                </a:solidFill>
              </a:rPr>
              <a:t>Twitter (@RLC_CEO)</a:t>
            </a:r>
          </a:p>
          <a:p>
            <a:pPr marL="0" indent="0" algn="ctr">
              <a:buNone/>
            </a:pPr>
            <a:r>
              <a:rPr lang="en-US" sz="2400" b="1" dirty="0">
                <a:solidFill>
                  <a:srgbClr val="0070C0"/>
                </a:solidFill>
              </a:rPr>
              <a:t>Instagram (@</a:t>
            </a:r>
            <a:r>
              <a:rPr lang="en-US" sz="2400" b="1" dirty="0" err="1">
                <a:solidFill>
                  <a:srgbClr val="0070C0"/>
                </a:solidFill>
              </a:rPr>
              <a:t>teamRLC</a:t>
            </a:r>
            <a:r>
              <a:rPr lang="en-US" sz="2400" b="1" dirty="0">
                <a:solidFill>
                  <a:srgbClr val="0070C0"/>
                </a:solidFill>
              </a:rPr>
              <a:t>)</a:t>
            </a:r>
          </a:p>
        </p:txBody>
      </p:sp>
    </p:spTree>
    <p:extLst>
      <p:ext uri="{BB962C8B-B14F-4D97-AF65-F5344CB8AC3E}">
        <p14:creationId xmlns:p14="http://schemas.microsoft.com/office/powerpoint/2010/main" val="2191036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440871" y="5838046"/>
            <a:ext cx="112993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4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3407588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is financial abuse?</a:t>
            </a:r>
          </a:p>
        </p:txBody>
      </p:sp>
      <p:sp>
        <p:nvSpPr>
          <p:cNvPr id="3" name="Text Placeholder 2"/>
          <p:cNvSpPr>
            <a:spLocks noGrp="1"/>
          </p:cNvSpPr>
          <p:nvPr>
            <p:ph type="body" sz="quarter" idx="13"/>
          </p:nvPr>
        </p:nvSpPr>
        <p:spPr>
          <a:xfrm>
            <a:off x="1041399" y="1748940"/>
            <a:ext cx="10668947" cy="4800716"/>
          </a:xfrm>
        </p:spPr>
        <p:txBody>
          <a:bodyPr>
            <a:noAutofit/>
          </a:bodyPr>
          <a:lstStyle/>
          <a:p>
            <a:pPr marL="457200" indent="-457200">
              <a:buFont typeface="Arial" panose="020B0604020202020204" pitchFamily="34" charset="0"/>
              <a:buChar char="•"/>
            </a:pPr>
            <a:r>
              <a:rPr lang="en-US" sz="2400" dirty="0">
                <a:latin typeface="Helvetica"/>
                <a:cs typeface="Helvetica"/>
              </a:rPr>
              <a:t>Financial or economic abuse is a form of family violence (also known as domestic violence) where an abuser uses money to gain power and to control their partner.</a:t>
            </a:r>
          </a:p>
          <a:p>
            <a:pPr marL="457200" indent="-457200">
              <a:buFont typeface="Arial" panose="020B0604020202020204" pitchFamily="34" charset="0"/>
              <a:buChar char="•"/>
            </a:pPr>
            <a:r>
              <a:rPr lang="en-AU" sz="2400" dirty="0">
                <a:latin typeface="Helvetica"/>
                <a:cs typeface="Helvetica"/>
              </a:rPr>
              <a:t>Family violence is defined under the Family Law Act, 1975 (as amended) under section 4AB. It means violent, threatening or other behaviour by a person that coerces, a member of the person’s family or causes the family member to be fearful. </a:t>
            </a:r>
            <a:endParaRPr lang="en-US" sz="2400" dirty="0">
              <a:latin typeface="Helvetica"/>
              <a:cs typeface="Helvetica"/>
            </a:endParaRPr>
          </a:p>
          <a:p>
            <a:pPr marL="457200" indent="-457200">
              <a:buFont typeface="Arial" panose="020B0604020202020204" pitchFamily="34" charset="0"/>
              <a:buChar char="•"/>
            </a:pPr>
            <a:r>
              <a:rPr lang="en-US" sz="2400" dirty="0">
                <a:latin typeface="Helvetica"/>
                <a:cs typeface="Helvetica"/>
              </a:rPr>
              <a:t>There is no single agreed </a:t>
            </a:r>
            <a:r>
              <a:rPr lang="en-US" sz="2400" i="1" dirty="0">
                <a:latin typeface="Helvetica"/>
                <a:cs typeface="Helvetica"/>
              </a:rPr>
              <a:t>legal </a:t>
            </a:r>
            <a:r>
              <a:rPr lang="en-US" sz="2400" dirty="0">
                <a:latin typeface="Helvetica"/>
                <a:cs typeface="Helvetica"/>
              </a:rPr>
              <a:t>definition of domestic violence in Australia.</a:t>
            </a:r>
            <a:endParaRPr lang="en-US" sz="2400" dirty="0"/>
          </a:p>
        </p:txBody>
      </p:sp>
    </p:spTree>
    <p:extLst>
      <p:ext uri="{BB962C8B-B14F-4D97-AF65-F5344CB8AC3E}">
        <p14:creationId xmlns:p14="http://schemas.microsoft.com/office/powerpoint/2010/main" val="171782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800" dirty="0"/>
              <a:t>Common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fontScale="62500" lnSpcReduction="20000"/>
          </a:bodyPr>
          <a:lstStyle/>
          <a:p>
            <a:pPr marL="571500" indent="-571500">
              <a:buFont typeface="Arial" panose="020B0604020202020204" pitchFamily="34" charset="0"/>
              <a:buChar char="•"/>
            </a:pPr>
            <a:r>
              <a:rPr lang="en-AU" sz="3800" dirty="0"/>
              <a:t>Control over day-to-day household finances &amp; material wellbeing</a:t>
            </a:r>
          </a:p>
          <a:p>
            <a:pPr marL="571500" indent="-571500">
              <a:buFont typeface="Arial" panose="020B0604020202020204" pitchFamily="34" charset="0"/>
              <a:buChar char="•"/>
            </a:pPr>
            <a:r>
              <a:rPr lang="en-AU" sz="3800" dirty="0"/>
              <a:t>Denying accumulation of personal assets or eroding those assets</a:t>
            </a:r>
          </a:p>
          <a:p>
            <a:pPr marL="571500" indent="-571500">
              <a:buFont typeface="Arial" panose="020B0604020202020204" pitchFamily="34" charset="0"/>
              <a:buChar char="•"/>
            </a:pPr>
            <a:r>
              <a:rPr lang="en-AU" sz="3800" dirty="0"/>
              <a:t>Manipulating credit and debt to the abused partner’s disadvantage</a:t>
            </a:r>
          </a:p>
          <a:p>
            <a:pPr marL="571500" indent="-571500">
              <a:buFont typeface="Arial" panose="020B0604020202020204" pitchFamily="34" charset="0"/>
              <a:buChar char="•"/>
            </a:pPr>
            <a:r>
              <a:rPr lang="en-AU" sz="3800" dirty="0"/>
              <a:t>Blocking access to social and economic participation</a:t>
            </a:r>
          </a:p>
          <a:p>
            <a:pPr marL="571500" indent="-571500">
              <a:buFont typeface="Arial" panose="020B0604020202020204" pitchFamily="34" charset="0"/>
              <a:buChar char="•"/>
            </a:pPr>
            <a:r>
              <a:rPr lang="en-AU" sz="3800" dirty="0"/>
              <a:t>Financially monitoring, over-controlling and scrutinising their partner</a:t>
            </a:r>
          </a:p>
          <a:p>
            <a:pPr marL="571500" indent="-571500">
              <a:buFont typeface="Arial" panose="020B0604020202020204" pitchFamily="34" charset="0"/>
              <a:buChar char="•"/>
            </a:pPr>
            <a:r>
              <a:rPr lang="en-AU" sz="3800" dirty="0"/>
              <a:t>Refusing to contribute</a:t>
            </a:r>
          </a:p>
          <a:p>
            <a:pPr marL="571500" indent="-571500">
              <a:buFont typeface="Arial" panose="020B0604020202020204" pitchFamily="34" charset="0"/>
              <a:buChar char="•"/>
            </a:pPr>
            <a:r>
              <a:rPr lang="en-AU" sz="3800" dirty="0"/>
              <a:t>Exploiting women sexually in exchange for money</a:t>
            </a:r>
          </a:p>
          <a:p>
            <a:pPr marL="0" indent="0">
              <a:buNone/>
            </a:pPr>
            <a:r>
              <a:rPr lang="en-US" sz="2500" dirty="0"/>
              <a:t>SOURCE: </a:t>
            </a:r>
            <a:r>
              <a:rPr lang="en-US" sz="2500" b="1" i="1" dirty="0"/>
              <a:t>Restoring Financial Safety: Legal Responses to Economic Abuse</a:t>
            </a:r>
            <a:r>
              <a:rPr lang="en-US" sz="2500" dirty="0"/>
              <a:t> (see Resources)</a:t>
            </a:r>
          </a:p>
        </p:txBody>
      </p:sp>
    </p:spTree>
    <p:extLst>
      <p:ext uri="{BB962C8B-B14F-4D97-AF65-F5344CB8AC3E}">
        <p14:creationId xmlns:p14="http://schemas.microsoft.com/office/powerpoint/2010/main" val="34647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US" sz="5400" dirty="0">
                <a:latin typeface="Helvetica"/>
                <a:cs typeface="Helvetica"/>
              </a:rPr>
              <a:t>Financial abuse relating to children and child support</a:t>
            </a:r>
          </a:p>
          <a:p>
            <a:endParaRPr lang="en-AU" sz="5400" dirty="0"/>
          </a:p>
        </p:txBody>
      </p:sp>
    </p:spTree>
    <p:extLst>
      <p:ext uri="{BB962C8B-B14F-4D97-AF65-F5344CB8AC3E}">
        <p14:creationId xmlns:p14="http://schemas.microsoft.com/office/powerpoint/2010/main" val="89025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DB36-27F4-A74A-A32C-80182C4A846C}"/>
              </a:ext>
            </a:extLst>
          </p:cNvPr>
          <p:cNvSpPr>
            <a:spLocks noGrp="1"/>
          </p:cNvSpPr>
          <p:nvPr>
            <p:ph type="title"/>
          </p:nvPr>
        </p:nvSpPr>
        <p:spPr>
          <a:xfrm>
            <a:off x="316357" y="631033"/>
            <a:ext cx="11408408" cy="1421051"/>
          </a:xfrm>
        </p:spPr>
        <p:txBody>
          <a:bodyPr>
            <a:normAutofit/>
          </a:bodyPr>
          <a:lstStyle/>
          <a:p>
            <a:pPr>
              <a:lnSpc>
                <a:spcPct val="100000"/>
              </a:lnSpc>
              <a:spcAft>
                <a:spcPts val="0"/>
              </a:spcAft>
            </a:pPr>
            <a:r>
              <a:rPr lang="en-AU" sz="4000" dirty="0">
                <a:latin typeface="Helvetica"/>
                <a:cs typeface="Helvetica"/>
              </a:rPr>
              <a:t>Behaviour may include:</a:t>
            </a:r>
          </a:p>
        </p:txBody>
      </p:sp>
      <p:sp>
        <p:nvSpPr>
          <p:cNvPr id="3" name="Text Placeholder 2">
            <a:extLst>
              <a:ext uri="{FF2B5EF4-FFF2-40B4-BE49-F238E27FC236}">
                <a16:creationId xmlns:a16="http://schemas.microsoft.com/office/drawing/2014/main" id="{996FEA4D-742E-724B-A4D2-293BA6E0A7AE}"/>
              </a:ext>
            </a:extLst>
          </p:cNvPr>
          <p:cNvSpPr>
            <a:spLocks noGrp="1"/>
          </p:cNvSpPr>
          <p:nvPr>
            <p:ph type="body" sz="quarter" idx="13"/>
          </p:nvPr>
        </p:nvSpPr>
        <p:spPr>
          <a:xfrm>
            <a:off x="1041400" y="1379765"/>
            <a:ext cx="10712796" cy="5063566"/>
          </a:xfrm>
        </p:spPr>
        <p:txBody>
          <a:bodyPr>
            <a:noAutofit/>
          </a:bodyPr>
          <a:lstStyle/>
          <a:p>
            <a:pPr marL="457200" indent="-457200">
              <a:lnSpc>
                <a:spcPct val="100000"/>
              </a:lnSpc>
              <a:spcAft>
                <a:spcPts val="0"/>
              </a:spcAft>
              <a:buFont typeface="Arial" panose="020B0604020202020204" pitchFamily="34" charset="0"/>
              <a:buChar char="•"/>
            </a:pPr>
            <a:r>
              <a:rPr lang="en-AU" sz="2400" dirty="0">
                <a:latin typeface="Helvetica"/>
                <a:cs typeface="Helvetica"/>
              </a:rPr>
              <a:t>Denying access to money to pay for the financial needs of the children</a:t>
            </a:r>
            <a:br>
              <a:rPr lang="en-AU" sz="2400" dirty="0">
                <a:latin typeface="Helvetica"/>
                <a:cs typeface="Helvetica"/>
              </a:rPr>
            </a:br>
            <a:endParaRPr lang="en-AU" sz="2400" dirty="0">
              <a:latin typeface="Helvetica"/>
              <a:cs typeface="Helvetica"/>
            </a:endParaRPr>
          </a:p>
          <a:p>
            <a:pPr marL="457200" indent="-457200">
              <a:lnSpc>
                <a:spcPct val="100000"/>
              </a:lnSpc>
              <a:spcAft>
                <a:spcPts val="0"/>
              </a:spcAft>
              <a:buFont typeface="Arial" panose="020B0604020202020204" pitchFamily="34" charset="0"/>
              <a:buChar char="•"/>
            </a:pPr>
            <a:r>
              <a:rPr lang="en-AU" sz="2400" dirty="0">
                <a:latin typeface="Helvetica"/>
                <a:cs typeface="Helvetica"/>
              </a:rPr>
              <a:t>Denying access to a motor vehicle</a:t>
            </a:r>
            <a:br>
              <a:rPr lang="en-AU" sz="2400" dirty="0">
                <a:latin typeface="Helvetica"/>
                <a:cs typeface="Helvetica"/>
              </a:rPr>
            </a:br>
            <a:endParaRPr lang="en-AU" sz="2400" dirty="0">
              <a:latin typeface="Helvetica"/>
              <a:cs typeface="Helvetica"/>
            </a:endParaRPr>
          </a:p>
          <a:p>
            <a:pPr marL="457200" indent="-457200">
              <a:lnSpc>
                <a:spcPct val="100000"/>
              </a:lnSpc>
              <a:spcAft>
                <a:spcPts val="0"/>
              </a:spcAft>
              <a:buFont typeface="Arial" panose="020B0604020202020204" pitchFamily="34" charset="0"/>
              <a:buChar char="•"/>
            </a:pPr>
            <a:r>
              <a:rPr lang="en-AU" sz="2400" dirty="0">
                <a:latin typeface="Helvetica"/>
                <a:cs typeface="Helvetica"/>
              </a:rPr>
              <a:t>Partner placing school fees in person’s name</a:t>
            </a:r>
            <a:br>
              <a:rPr lang="en-AU" sz="2400" dirty="0">
                <a:latin typeface="Helvetica"/>
                <a:cs typeface="Helvetica"/>
              </a:rPr>
            </a:br>
            <a:endParaRPr lang="en-AU" sz="2400" dirty="0">
              <a:latin typeface="Helvetica"/>
              <a:cs typeface="Helvetica"/>
            </a:endParaRPr>
          </a:p>
          <a:p>
            <a:pPr marL="457200" indent="-457200">
              <a:lnSpc>
                <a:spcPct val="100000"/>
              </a:lnSpc>
              <a:spcAft>
                <a:spcPts val="0"/>
              </a:spcAft>
              <a:buFont typeface="Arial" panose="020B0604020202020204" pitchFamily="34" charset="0"/>
              <a:buChar char="•"/>
            </a:pPr>
            <a:r>
              <a:rPr lang="en-AU" sz="2400" dirty="0">
                <a:latin typeface="Helvetica"/>
                <a:cs typeface="Helvetica"/>
              </a:rPr>
              <a:t>Partner threatening “custody” because they are the stronger financial party</a:t>
            </a:r>
            <a:br>
              <a:rPr lang="en-AU" sz="2400" dirty="0">
                <a:latin typeface="Helvetica"/>
                <a:cs typeface="Helvetica"/>
              </a:rPr>
            </a:br>
            <a:endParaRPr lang="en-AU" sz="2400" dirty="0">
              <a:latin typeface="Helvetica"/>
              <a:cs typeface="Helvetica"/>
            </a:endParaRPr>
          </a:p>
          <a:p>
            <a:pPr marL="457200" indent="-457200">
              <a:lnSpc>
                <a:spcPct val="100000"/>
              </a:lnSpc>
              <a:spcAft>
                <a:spcPts val="0"/>
              </a:spcAft>
              <a:buFont typeface="Arial" panose="020B0604020202020204" pitchFamily="34" charset="0"/>
              <a:buChar char="•"/>
            </a:pPr>
            <a:r>
              <a:rPr lang="en-US" sz="2400" dirty="0">
                <a:latin typeface="Helvetica"/>
                <a:cs typeface="Helvetica"/>
              </a:rPr>
              <a:t>Partner changing employment or using business to reduce income to avoid child support liability</a:t>
            </a:r>
            <a:br>
              <a:rPr lang="en-US" sz="2400" dirty="0">
                <a:latin typeface="Helvetica"/>
                <a:cs typeface="Helvetica"/>
              </a:rPr>
            </a:br>
            <a:endParaRPr lang="en-US" sz="2400" dirty="0">
              <a:latin typeface="Helvetica"/>
              <a:cs typeface="Helvetica"/>
            </a:endParaRPr>
          </a:p>
          <a:p>
            <a:pPr marL="457200" indent="-457200">
              <a:lnSpc>
                <a:spcPct val="100000"/>
              </a:lnSpc>
              <a:spcAft>
                <a:spcPts val="0"/>
              </a:spcAft>
              <a:buFont typeface="Arial" panose="020B0604020202020204" pitchFamily="34" charset="0"/>
              <a:buChar char="•"/>
            </a:pPr>
            <a:r>
              <a:rPr lang="en-US" sz="2400" dirty="0">
                <a:latin typeface="Helvetica"/>
                <a:cs typeface="Helvetica"/>
              </a:rPr>
              <a:t>Partner selling or threatening to sell children’s belongings, including toys, furniture, computer, iPad and other devices needed for school (the reverse is buying the affection of the children).</a:t>
            </a:r>
          </a:p>
        </p:txBody>
      </p:sp>
    </p:spTree>
    <p:extLst>
      <p:ext uri="{BB962C8B-B14F-4D97-AF65-F5344CB8AC3E}">
        <p14:creationId xmlns:p14="http://schemas.microsoft.com/office/powerpoint/2010/main" val="89903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4BA-B42C-9136-F945-C36EF7425081}"/>
              </a:ext>
            </a:extLst>
          </p:cNvPr>
          <p:cNvSpPr>
            <a:spLocks noGrp="1"/>
          </p:cNvSpPr>
          <p:nvPr>
            <p:ph type="title"/>
          </p:nvPr>
        </p:nvSpPr>
        <p:spPr/>
        <p:txBody>
          <a:bodyPr/>
          <a:lstStyle/>
          <a:p>
            <a:r>
              <a:rPr lang="en-US" dirty="0"/>
              <a:t>Behaviours (cont.)</a:t>
            </a:r>
            <a:endParaRPr lang="en-AU" dirty="0"/>
          </a:p>
        </p:txBody>
      </p:sp>
      <p:sp>
        <p:nvSpPr>
          <p:cNvPr id="3" name="Text Placeholder 2">
            <a:extLst>
              <a:ext uri="{FF2B5EF4-FFF2-40B4-BE49-F238E27FC236}">
                <a16:creationId xmlns:a16="http://schemas.microsoft.com/office/drawing/2014/main" id="{66749EBC-1344-51F3-D855-9898B45EB753}"/>
              </a:ext>
            </a:extLst>
          </p:cNvPr>
          <p:cNvSpPr>
            <a:spLocks noGrp="1"/>
          </p:cNvSpPr>
          <p:nvPr>
            <p:ph type="body" sz="quarter" idx="13"/>
          </p:nvPr>
        </p:nvSpPr>
        <p:spPr/>
        <p:txBody>
          <a:bodyPr>
            <a:normAutofit lnSpcReduction="10000"/>
          </a:bodyPr>
          <a:lstStyle/>
          <a:p>
            <a:pPr marL="457200" indent="-457200">
              <a:lnSpc>
                <a:spcPct val="110000"/>
              </a:lnSpc>
              <a:spcAft>
                <a:spcPts val="0"/>
              </a:spcAft>
              <a:buFont typeface="Arial" panose="020B0604020202020204" pitchFamily="34" charset="0"/>
              <a:buChar char="•"/>
            </a:pPr>
            <a:r>
              <a:rPr lang="en-US" sz="2400" dirty="0"/>
              <a:t>Partner refusing access to health insurance</a:t>
            </a:r>
          </a:p>
          <a:p>
            <a:pPr marL="457200" indent="-457200">
              <a:lnSpc>
                <a:spcPct val="110000"/>
              </a:lnSpc>
              <a:spcAft>
                <a:spcPts val="0"/>
              </a:spcAft>
              <a:buFont typeface="Arial" panose="020B0604020202020204" pitchFamily="34" charset="0"/>
              <a:buChar char="•"/>
            </a:pPr>
            <a:r>
              <a:rPr lang="en-US" sz="2400" dirty="0">
                <a:latin typeface="Helvetica"/>
                <a:cs typeface="Helvetica"/>
              </a:rPr>
              <a:t>Partner cutting access to Foxtel, Netflix, internet</a:t>
            </a:r>
          </a:p>
          <a:p>
            <a:pPr marL="457200" indent="-457200">
              <a:lnSpc>
                <a:spcPct val="110000"/>
              </a:lnSpc>
              <a:spcAft>
                <a:spcPts val="0"/>
              </a:spcAft>
              <a:buFont typeface="Arial" panose="020B0604020202020204" pitchFamily="34" charset="0"/>
              <a:buChar char="•"/>
            </a:pPr>
            <a:r>
              <a:rPr lang="en-US" sz="2400" dirty="0">
                <a:latin typeface="Helvetica"/>
                <a:cs typeface="Helvetica"/>
              </a:rPr>
              <a:t>Partner cutting off any services that benefit the children in an attempt to control person</a:t>
            </a:r>
          </a:p>
          <a:p>
            <a:pPr marL="457200" indent="-457200">
              <a:lnSpc>
                <a:spcPct val="110000"/>
              </a:lnSpc>
              <a:spcAft>
                <a:spcPts val="0"/>
              </a:spcAft>
              <a:buFont typeface="Arial" panose="020B0604020202020204" pitchFamily="34" charset="0"/>
              <a:buChar char="•"/>
            </a:pPr>
            <a:r>
              <a:rPr lang="en-US" sz="2400" dirty="0">
                <a:latin typeface="Helvetica"/>
                <a:cs typeface="Helvetica"/>
              </a:rPr>
              <a:t>Partner placing pressure on person to contribute to mortgage even though person has left the home with the children</a:t>
            </a:r>
          </a:p>
          <a:p>
            <a:pPr marL="457200" indent="-457200">
              <a:lnSpc>
                <a:spcPct val="110000"/>
              </a:lnSpc>
              <a:spcAft>
                <a:spcPts val="0"/>
              </a:spcAft>
              <a:buFont typeface="Arial" panose="020B0604020202020204" pitchFamily="34" charset="0"/>
              <a:buChar char="•"/>
            </a:pPr>
            <a:r>
              <a:rPr lang="en-US" sz="2400" dirty="0">
                <a:latin typeface="Helvetica"/>
                <a:cs typeface="Helvetica"/>
              </a:rPr>
              <a:t>Partner interrogating children about money or blaming person for their financial position</a:t>
            </a:r>
          </a:p>
          <a:p>
            <a:pPr marL="457200" indent="-457200">
              <a:lnSpc>
                <a:spcPct val="110000"/>
              </a:lnSpc>
              <a:spcAft>
                <a:spcPts val="0"/>
              </a:spcAft>
              <a:buFont typeface="Arial" panose="020B0604020202020204" pitchFamily="34" charset="0"/>
              <a:buChar char="•"/>
            </a:pPr>
            <a:r>
              <a:rPr lang="en-US" sz="2400" dirty="0">
                <a:latin typeface="Helvetica"/>
                <a:cs typeface="Helvetica"/>
              </a:rPr>
              <a:t>Destroying or damaging children’s property</a:t>
            </a:r>
          </a:p>
          <a:p>
            <a:pPr marL="457200" indent="-457200">
              <a:lnSpc>
                <a:spcPct val="110000"/>
              </a:lnSpc>
              <a:spcAft>
                <a:spcPts val="0"/>
              </a:spcAft>
              <a:buFont typeface="Arial" panose="020B0604020202020204" pitchFamily="34" charset="0"/>
              <a:buChar char="•"/>
            </a:pPr>
            <a:r>
              <a:rPr lang="en-US" sz="2400" dirty="0">
                <a:latin typeface="Helvetica"/>
                <a:cs typeface="Helvetica"/>
              </a:rPr>
              <a:t>Partner failing to lodge taxation returns so lower income is used for child support assessment</a:t>
            </a:r>
          </a:p>
        </p:txBody>
      </p:sp>
    </p:spTree>
    <p:extLst>
      <p:ext uri="{BB962C8B-B14F-4D97-AF65-F5344CB8AC3E}">
        <p14:creationId xmlns:p14="http://schemas.microsoft.com/office/powerpoint/2010/main" val="960956165"/>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C6857F-894B-4D46-BEFD-47E559D758E5}">
  <ds:schemaRefs>
    <ds:schemaRef ds:uri="http://schemas.microsoft.com/sharepoint/v3/contenttype/forms"/>
  </ds:schemaRefs>
</ds:datastoreItem>
</file>

<file path=customXml/itemProps2.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6793</TotalTime>
  <Words>2157</Words>
  <Application>Microsoft Macintosh PowerPoint</Application>
  <PresentationFormat>Widescreen</PresentationFormat>
  <Paragraphs>248</Paragraphs>
  <Slides>43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Avenir Book</vt:lpstr>
      <vt:lpstr>Calibri</vt:lpstr>
      <vt:lpstr>Helvetica</vt:lpstr>
      <vt:lpstr>Roboto</vt:lpstr>
      <vt:lpstr>University of Melbourne</vt:lpstr>
      <vt:lpstr>PowerPoint Presentation</vt:lpstr>
      <vt:lpstr>PowerPoint Presentation</vt:lpstr>
      <vt:lpstr>Outline</vt:lpstr>
      <vt:lpstr>PowerPoint Presentation</vt:lpstr>
      <vt:lpstr>What is financial abuse?</vt:lpstr>
      <vt:lpstr>Common behaviours</vt:lpstr>
      <vt:lpstr>PowerPoint Presentation</vt:lpstr>
      <vt:lpstr>Behaviour may include:</vt:lpstr>
      <vt:lpstr>Behaviours (cont.)</vt:lpstr>
      <vt:lpstr>Financial abuse continues after separation - creating financial and legal difficulties which impact the person and their children.</vt:lpstr>
      <vt:lpstr>Financial abuse in First Nations communities</vt:lpstr>
      <vt:lpstr>Financial abuse in CALD communities</vt:lpstr>
      <vt:lpstr>When will someone seek help?</vt:lpstr>
      <vt:lpstr>PowerPoint Presentation</vt:lpstr>
      <vt:lpstr>Avenues to obtain child support</vt:lpstr>
      <vt:lpstr>Child Support Assessment</vt:lpstr>
      <vt:lpstr>PowerPoint Presentation</vt:lpstr>
      <vt:lpstr>Child Support remedies:  Ten grounds for a change of assessment</vt:lpstr>
      <vt:lpstr>PowerPoint Presentation</vt:lpstr>
      <vt:lpstr>PowerPoint Presentation</vt:lpstr>
      <vt:lpstr>Review of Child Support decisions</vt:lpstr>
      <vt:lpstr>Child Support Departure Order</vt:lpstr>
      <vt:lpstr>Grounds for a Child Support Departure Order</vt:lpstr>
      <vt:lpstr>Orders that can be made by a court</vt:lpstr>
      <vt:lpstr>Limited Child Support Agreement</vt:lpstr>
      <vt:lpstr>Binding Child Support Agreement</vt:lpstr>
      <vt:lpstr>Urgent Child Maintenance</vt:lpstr>
      <vt:lpstr>Adult Child Maintenance</vt:lpstr>
      <vt:lpstr>PowerPoint Presentation</vt:lpstr>
      <vt:lpstr>Enforcement</vt:lpstr>
      <vt:lpstr>Bankruptcy</vt:lpstr>
      <vt:lpstr>Other avenues</vt:lpstr>
      <vt:lpstr>PowerPoint Presentation</vt:lpstr>
      <vt:lpstr>Redfern Legal Centre</vt:lpstr>
      <vt:lpstr>FINANCIAL ABUSE SERVICE NSW</vt:lpstr>
      <vt:lpstr>Structure</vt:lpstr>
      <vt:lpstr>How we assist</vt:lpstr>
      <vt:lpstr>Fact Sheets</vt:lpstr>
      <vt:lpstr>How to contact us</vt:lpstr>
      <vt:lpstr>When we can’t assist</vt:lpstr>
      <vt:lpstr>Learn more about RLC’s work</vt:lpstr>
      <vt:lpstr>Before You 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Nick Manning</cp:lastModifiedBy>
  <cp:revision>380</cp:revision>
  <dcterms:created xsi:type="dcterms:W3CDTF">2018-04-17T12:20:22Z</dcterms:created>
  <dcterms:modified xsi:type="dcterms:W3CDTF">2022-12-13T04:10:34Z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