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1" r:id="rId6"/>
    <p:sldId id="262" r:id="rId7"/>
    <p:sldId id="337" r:id="rId8"/>
    <p:sldId id="338" r:id="rId9"/>
    <p:sldId id="339" r:id="rId10"/>
    <p:sldId id="340" r:id="rId11"/>
    <p:sldId id="341" r:id="rId12"/>
    <p:sldId id="342" r:id="rId13"/>
    <p:sldId id="325" r:id="rId14"/>
    <p:sldId id="298" r:id="rId15"/>
    <p:sldId id="324" r:id="rId16"/>
    <p:sldId id="321" r:id="rId17"/>
    <p:sldId id="330" r:id="rId18"/>
    <p:sldId id="343" r:id="rId19"/>
    <p:sldId id="344" r:id="rId20"/>
    <p:sldId id="334" r:id="rId21"/>
    <p:sldId id="279" r:id="rId22"/>
    <p:sldId id="280" r:id="rId23"/>
    <p:sldId id="281" r:id="rId24"/>
    <p:sldId id="282"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1E4"/>
    <a:srgbClr val="D364FF"/>
    <a:srgbClr val="6911FF"/>
    <a:srgbClr val="092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8"/>
          </a:solidFill>
        </a:fill>
      </a:tcStyle>
    </a:wholeTbl>
    <a:band2H>
      <a:tcTxStyle/>
      <a:tcStyle>
        <a:tcBdr/>
        <a:fill>
          <a:solidFill>
            <a:srgbClr val="E6E8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BCA"/>
          </a:solidFill>
        </a:fill>
      </a:tcStyle>
    </a:wholeTbl>
    <a:band2H>
      <a:tcTxStyle/>
      <a:tcStyle>
        <a:tcBdr/>
        <a:fill>
          <a:solidFill>
            <a:srgbClr val="FFEE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3CE"/>
          </a:solidFill>
        </a:fill>
      </a:tcStyle>
    </a:wholeTbl>
    <a:band2H>
      <a:tcTxStyle/>
      <a:tcStyle>
        <a:tcBdr/>
        <a:fill>
          <a:solidFill>
            <a:srgbClr val="F7EA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03030"/>
        </a:fontRef>
        <a:srgbClr val="30303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03030"/>
        </a:fontRef>
        <a:srgbClr val="303030"/>
      </a:tcTxStyle>
      <a:tcStyle>
        <a:tcBdr>
          <a:left>
            <a:ln w="12700" cap="flat">
              <a:noFill/>
              <a:miter lim="400000"/>
            </a:ln>
          </a:left>
          <a:right>
            <a:ln w="12700" cap="flat">
              <a:noFill/>
              <a:miter lim="400000"/>
            </a:ln>
          </a:right>
          <a:top>
            <a:ln w="50800" cap="flat">
              <a:solidFill>
                <a:srgbClr val="303030"/>
              </a:solidFill>
              <a:prstDash val="solid"/>
              <a:round/>
            </a:ln>
          </a:top>
          <a:bottom>
            <a:ln w="25400" cap="flat">
              <a:solidFill>
                <a:srgbClr val="30303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03030"/>
              </a:solidFill>
              <a:prstDash val="solid"/>
              <a:round/>
            </a:ln>
          </a:top>
          <a:bottom>
            <a:ln w="25400" cap="flat">
              <a:solidFill>
                <a:srgbClr val="30303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C"/>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303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303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3030"/>
          </a:solidFill>
        </a:fill>
      </a:tcStyle>
    </a:firstRow>
  </a:tblStyle>
  <a:tblStyle styleId="{2708684C-4D16-4618-839F-0558EEFCDFE6}" styleName="">
    <a:tblBg/>
    <a:wholeTbl>
      <a:tcTxStyle b="off"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12700" cap="flat">
              <a:solidFill>
                <a:srgbClr val="303030"/>
              </a:solidFill>
              <a:prstDash val="solid"/>
              <a:round/>
            </a:ln>
          </a:top>
          <a:bottom>
            <a:ln w="127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solidFill>
            <a:srgbClr val="303030">
              <a:alpha val="20000"/>
            </a:srgbClr>
          </a:solidFill>
        </a:fill>
      </a:tcStyle>
    </a:wholeTbl>
    <a:band2H>
      <a:tcTxStyle/>
      <a:tcStyle>
        <a:tcBdr/>
        <a:fill>
          <a:solidFill>
            <a:srgbClr val="FFFFFF"/>
          </a:solidFill>
        </a:fill>
      </a:tcStyle>
    </a:band2H>
    <a:firstCol>
      <a:tcTxStyle b="on"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12700" cap="flat">
              <a:solidFill>
                <a:srgbClr val="303030"/>
              </a:solidFill>
              <a:prstDash val="solid"/>
              <a:round/>
            </a:ln>
          </a:top>
          <a:bottom>
            <a:ln w="127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solidFill>
            <a:srgbClr val="303030">
              <a:alpha val="20000"/>
            </a:srgbClr>
          </a:solidFill>
        </a:fill>
      </a:tcStyle>
    </a:firstCol>
    <a:lastRow>
      <a:tcTxStyle b="on"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50800" cap="flat">
              <a:solidFill>
                <a:srgbClr val="303030"/>
              </a:solidFill>
              <a:prstDash val="solid"/>
              <a:round/>
            </a:ln>
          </a:top>
          <a:bottom>
            <a:ln w="127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noFill/>
        </a:fill>
      </a:tcStyle>
    </a:lastRow>
    <a:firstRow>
      <a:tcTxStyle b="on"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12700" cap="flat">
              <a:solidFill>
                <a:srgbClr val="303030"/>
              </a:solidFill>
              <a:prstDash val="solid"/>
              <a:round/>
            </a:ln>
          </a:top>
          <a:bottom>
            <a:ln w="254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82"/>
    <p:restoredTop sz="79133" autoAdjust="0"/>
  </p:normalViewPr>
  <p:slideViewPr>
    <p:cSldViewPr snapToGrid="0" snapToObjects="1">
      <p:cViewPr varScale="1">
        <p:scale>
          <a:sx n="121" d="100"/>
          <a:sy n="121" d="100"/>
        </p:scale>
        <p:origin x="816" y="16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xfrm>
            <a:off x="1143000" y="685800"/>
            <a:ext cx="4572000" cy="3429000"/>
          </a:xfrm>
          <a:prstGeom prst="rect">
            <a:avLst/>
          </a:prstGeom>
        </p:spPr>
        <p:txBody>
          <a:bodyPr/>
          <a:lstStyle/>
          <a:p>
            <a:endParaRPr/>
          </a:p>
        </p:txBody>
      </p:sp>
      <p:sp>
        <p:nvSpPr>
          <p:cNvPr id="348" name="Shape 3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471610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381000" y="685800"/>
            <a:ext cx="60960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409898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205370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286412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049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670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968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039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xfrm>
            <a:off x="381000" y="685800"/>
            <a:ext cx="6096000" cy="3429000"/>
          </a:xfrm>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xfrm>
            <a:off x="381000" y="685800"/>
            <a:ext cx="6096000" cy="3429000"/>
          </a:xfrm>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381000" y="685800"/>
            <a:ext cx="6096000" cy="342900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marL="0" lvl="0" indent="0">
              <a:buFont typeface="+mj-lt"/>
              <a:buNone/>
            </a:pPr>
            <a:endParaRPr lang="en-US" sz="12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571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172709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364019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1343731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education@rlc.org.au" TargetMode="External"/><Relationship Id="rId2" Type="http://schemas.openxmlformats.org/officeDocument/2006/relationships/hyperlink" Target="http://rlc.org.au/training"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5" name="Rectangle 11"/>
          <p:cNvSpPr/>
          <p:nvPr/>
        </p:nvSpPr>
        <p:spPr>
          <a:xfrm>
            <a:off x="-12001" y="0"/>
            <a:ext cx="12204001" cy="5173580"/>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16" name="Oval 4"/>
          <p:cNvSpPr/>
          <p:nvPr/>
        </p:nvSpPr>
        <p:spPr>
          <a:xfrm>
            <a:off x="470147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17" name="Oval 5"/>
          <p:cNvSpPr/>
          <p:nvPr/>
        </p:nvSpPr>
        <p:spPr>
          <a:xfrm>
            <a:off x="7196139"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18" name="Rectangle 1"/>
          <p:cNvSpPr/>
          <p:nvPr/>
        </p:nvSpPr>
        <p:spPr>
          <a:xfrm>
            <a:off x="-12001" y="5173579"/>
            <a:ext cx="12204001" cy="168442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9" name="Picture 2" descr="Picture 2"/>
          <p:cNvPicPr>
            <a:picLocks noChangeAspect="1"/>
          </p:cNvPicPr>
          <p:nvPr/>
        </p:nvPicPr>
        <p:blipFill>
          <a:blip r:embed="rId2"/>
          <a:stretch>
            <a:fillRect/>
          </a:stretch>
        </p:blipFill>
        <p:spPr>
          <a:xfrm>
            <a:off x="500062" y="5380968"/>
            <a:ext cx="4481845" cy="1269645"/>
          </a:xfrm>
          <a:prstGeom prst="rect">
            <a:avLst/>
          </a:prstGeom>
          <a:ln w="12700">
            <a:miter lim="400000"/>
          </a:ln>
        </p:spPr>
      </p:pic>
      <p:sp>
        <p:nvSpPr>
          <p:cNvPr id="20" name="Body Level One…"/>
          <p:cNvSpPr txBox="1">
            <a:spLocks noGrp="1"/>
          </p:cNvSpPr>
          <p:nvPr>
            <p:ph type="body" sz="half" idx="1"/>
          </p:nvPr>
        </p:nvSpPr>
        <p:spPr>
          <a:xfrm>
            <a:off x="500062" y="1815134"/>
            <a:ext cx="11338371" cy="2147266"/>
          </a:xfrm>
          <a:prstGeom prst="rect">
            <a:avLst/>
          </a:prstGeom>
        </p:spPr>
        <p:txBody>
          <a:bodyPr lIns="89999" tIns="89999" rIns="89999" bIns="89999" anchor="ctr">
            <a:normAutofit/>
          </a:bodyPr>
          <a:lstStyle>
            <a:lvl1pPr>
              <a:spcBef>
                <a:spcPts val="0"/>
              </a:spcBef>
              <a:defRPr sz="5400" b="1">
                <a:solidFill>
                  <a:srgbClr val="FFFFFF"/>
                </a:solidFill>
              </a:defRPr>
            </a:lvl1pPr>
            <a:lvl2pPr marL="0" indent="0">
              <a:spcBef>
                <a:spcPts val="0"/>
              </a:spcBef>
              <a:buSzTx/>
              <a:buNone/>
              <a:defRPr sz="5400" b="1">
                <a:solidFill>
                  <a:srgbClr val="FFFFFF"/>
                </a:solidFill>
              </a:defRPr>
            </a:lvl2pPr>
            <a:lvl3pPr marL="0" indent="0">
              <a:spcBef>
                <a:spcPts val="0"/>
              </a:spcBef>
              <a:buSzTx/>
              <a:buNone/>
              <a:defRPr sz="5400" b="1">
                <a:solidFill>
                  <a:srgbClr val="FFFFFF"/>
                </a:solidFill>
              </a:defRPr>
            </a:lvl3pPr>
            <a:lvl4pPr>
              <a:spcBef>
                <a:spcPts val="0"/>
              </a:spcBef>
              <a:defRPr sz="5400" b="1">
                <a:solidFill>
                  <a:srgbClr val="FFFFFF"/>
                </a:solidFill>
              </a:defRPr>
            </a:lvl4pPr>
            <a:lvl5pPr>
              <a:spcBef>
                <a:spcPts val="0"/>
              </a:spcBef>
              <a:defRPr sz="5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ase Study">
    <p:spTree>
      <p:nvGrpSpPr>
        <p:cNvPr id="1" name=""/>
        <p:cNvGrpSpPr/>
        <p:nvPr/>
      </p:nvGrpSpPr>
      <p:grpSpPr>
        <a:xfrm>
          <a:off x="0" y="0"/>
          <a:ext cx="0" cy="0"/>
          <a:chOff x="0" y="0"/>
          <a:chExt cx="0" cy="0"/>
        </a:xfrm>
      </p:grpSpPr>
      <p:sp>
        <p:nvSpPr>
          <p:cNvPr id="114" name="Oval 6"/>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15"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16" name="Body Level One…"/>
          <p:cNvSpPr txBox="1">
            <a:spLocks noGrp="1"/>
          </p:cNvSpPr>
          <p:nvPr>
            <p:ph type="body" idx="1"/>
          </p:nvPr>
        </p:nvSpPr>
        <p:spPr>
          <a:xfrm>
            <a:off x="858983" y="1333225"/>
            <a:ext cx="10293926" cy="5039866"/>
          </a:xfrm>
          <a:prstGeom prst="rect">
            <a:avLst/>
          </a:prstGeom>
        </p:spPr>
        <p:txBody>
          <a:bodyPr anchor="ctr">
            <a:normAutofit/>
          </a:bodyPr>
          <a:lstStyle>
            <a:lvl1pPr>
              <a:spcBef>
                <a:spcPts val="1200"/>
              </a:spcBef>
              <a:defRPr sz="3200" i="1">
                <a:solidFill>
                  <a:srgbClr val="989898"/>
                </a:solidFill>
              </a:defRPr>
            </a:lvl1pPr>
            <a:lvl2pPr marL="287999" indent="-287999">
              <a:spcBef>
                <a:spcPts val="1200"/>
              </a:spcBef>
              <a:defRPr sz="3200" i="1">
                <a:solidFill>
                  <a:srgbClr val="989898"/>
                </a:solidFill>
              </a:defRPr>
            </a:lvl2pPr>
            <a:lvl3pPr marL="503999" indent="-287999">
              <a:spcBef>
                <a:spcPts val="1200"/>
              </a:spcBef>
              <a:defRPr sz="3200" i="1">
                <a:solidFill>
                  <a:srgbClr val="989898"/>
                </a:solidFill>
              </a:defRPr>
            </a:lvl3pPr>
            <a:lvl4pPr>
              <a:spcBef>
                <a:spcPts val="1200"/>
              </a:spcBef>
              <a:defRPr sz="3200" i="1">
                <a:solidFill>
                  <a:srgbClr val="989898"/>
                </a:solidFill>
              </a:defRPr>
            </a:lvl4pPr>
            <a:lvl5pPr>
              <a:spcBef>
                <a:spcPts val="1200"/>
              </a:spcBef>
              <a:defRPr sz="3200" i="1">
                <a:solidFill>
                  <a:srgbClr val="989898"/>
                </a:solidFill>
              </a:defRPr>
            </a:lvl5pPr>
          </a:lstStyle>
          <a:p>
            <a:r>
              <a:t>Body Level One</a:t>
            </a:r>
          </a:p>
          <a:p>
            <a:pPr lvl="1"/>
            <a:r>
              <a:t>Body Level Two</a:t>
            </a:r>
          </a:p>
          <a:p>
            <a:pPr lvl="2"/>
            <a:r>
              <a:t>Body Level Three</a:t>
            </a:r>
          </a:p>
          <a:p>
            <a:pPr lvl="3"/>
            <a:r>
              <a:t>Body Level Four</a:t>
            </a:r>
          </a:p>
          <a:p>
            <a:pPr lvl="4"/>
            <a:r>
              <a:t>Body Level Five</a:t>
            </a:r>
          </a:p>
        </p:txBody>
      </p:sp>
      <p:sp>
        <p:nvSpPr>
          <p:cNvPr id="117" name="Title Text"/>
          <p:cNvSpPr txBox="1">
            <a:spLocks noGrp="1"/>
          </p:cNvSpPr>
          <p:nvPr>
            <p:ph type="title"/>
          </p:nvPr>
        </p:nvSpPr>
        <p:spPr>
          <a:xfrm>
            <a:off x="858983" y="445866"/>
            <a:ext cx="10293926" cy="887360"/>
          </a:xfrm>
          <a:prstGeom prst="rect">
            <a:avLst/>
          </a:prstGeom>
        </p:spPr>
        <p:txBody>
          <a:bodyPr/>
          <a:lstStyle/>
          <a:p>
            <a:r>
              <a:t>Title Text</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Heading Only">
    <p:spTree>
      <p:nvGrpSpPr>
        <p:cNvPr id="1" name=""/>
        <p:cNvGrpSpPr/>
        <p:nvPr/>
      </p:nvGrpSpPr>
      <p:grpSpPr>
        <a:xfrm>
          <a:off x="0" y="0"/>
          <a:ext cx="0" cy="0"/>
          <a:chOff x="0" y="0"/>
          <a:chExt cx="0" cy="0"/>
        </a:xfrm>
      </p:grpSpPr>
      <p:sp>
        <p:nvSpPr>
          <p:cNvPr id="125" name="Oval 6"/>
          <p:cNvSpPr/>
          <p:nvPr/>
        </p:nvSpPr>
        <p:spPr>
          <a:xfrm>
            <a:off x="-13115471"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26" name="Oval 7"/>
          <p:cNvSpPr/>
          <p:nvPr/>
        </p:nvSpPr>
        <p:spPr>
          <a:xfrm>
            <a:off x="-11124376"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27" name="Title Text"/>
          <p:cNvSpPr txBox="1">
            <a:spLocks noGrp="1"/>
          </p:cNvSpPr>
          <p:nvPr>
            <p:ph type="title"/>
          </p:nvPr>
        </p:nvSpPr>
        <p:spPr>
          <a:xfrm>
            <a:off x="706582" y="955964"/>
            <a:ext cx="10627957" cy="4934738"/>
          </a:xfrm>
          <a:prstGeom prst="rect">
            <a:avLst/>
          </a:prstGeom>
        </p:spPr>
        <p:txBody>
          <a:bodyPr anchor="ctr"/>
          <a:lstStyle/>
          <a:p>
            <a:r>
              <a:t>Title Text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plit Layout Slide">
    <p:spTree>
      <p:nvGrpSpPr>
        <p:cNvPr id="1" name=""/>
        <p:cNvGrpSpPr/>
        <p:nvPr/>
      </p:nvGrpSpPr>
      <p:grpSpPr>
        <a:xfrm>
          <a:off x="0" y="0"/>
          <a:ext cx="0" cy="0"/>
          <a:chOff x="0" y="0"/>
          <a:chExt cx="0" cy="0"/>
        </a:xfrm>
      </p:grpSpPr>
      <p:sp>
        <p:nvSpPr>
          <p:cNvPr id="135" name="Oval 7"/>
          <p:cNvSpPr/>
          <p:nvPr/>
        </p:nvSpPr>
        <p:spPr>
          <a:xfrm>
            <a:off x="-11939072" y="512617"/>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36" name="Oval 6"/>
          <p:cNvSpPr/>
          <p:nvPr/>
        </p:nvSpPr>
        <p:spPr>
          <a:xfrm>
            <a:off x="-14320773" y="328179"/>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37" name="Body Level One…"/>
          <p:cNvSpPr txBox="1">
            <a:spLocks noGrp="1"/>
          </p:cNvSpPr>
          <p:nvPr>
            <p:ph type="body" sz="quarter" idx="1"/>
          </p:nvPr>
        </p:nvSpPr>
        <p:spPr>
          <a:xfrm>
            <a:off x="706584" y="1791565"/>
            <a:ext cx="3643744" cy="4448415"/>
          </a:xfrm>
          <a:prstGeom prst="rect">
            <a:avLst/>
          </a:prstGeom>
        </p:spPr>
        <p:txBody>
          <a:bodyPr>
            <a:normAutofit/>
          </a:bodyPr>
          <a:lstStyle>
            <a:lvl1pPr>
              <a:defRPr sz="4000">
                <a:solidFill>
                  <a:srgbClr val="3A3A3A"/>
                </a:solidFill>
              </a:defRPr>
            </a:lvl1pPr>
            <a:lvl2pPr marL="431999" indent="-431999">
              <a:defRPr sz="4000">
                <a:solidFill>
                  <a:srgbClr val="3A3A3A"/>
                </a:solidFill>
              </a:defRPr>
            </a:lvl2pPr>
            <a:lvl3pPr marL="647999" indent="-431999">
              <a:defRPr sz="4000">
                <a:solidFill>
                  <a:srgbClr val="3A3A3A"/>
                </a:solidFill>
              </a:defRPr>
            </a:lvl3pPr>
            <a:lvl4pPr>
              <a:defRPr sz="4000">
                <a:solidFill>
                  <a:srgbClr val="3A3A3A"/>
                </a:solidFill>
              </a:defRPr>
            </a:lvl4pPr>
            <a:lvl5pPr>
              <a:defRPr sz="40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138" name="Title Text"/>
          <p:cNvSpPr txBox="1">
            <a:spLocks noGrp="1"/>
          </p:cNvSpPr>
          <p:nvPr>
            <p:ph type="title"/>
          </p:nvPr>
        </p:nvSpPr>
        <p:spPr>
          <a:xfrm>
            <a:off x="316356" y="631034"/>
            <a:ext cx="11408410" cy="976095"/>
          </a:xfrm>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estions">
    <p:spTree>
      <p:nvGrpSpPr>
        <p:cNvPr id="1" name=""/>
        <p:cNvGrpSpPr/>
        <p:nvPr/>
      </p:nvGrpSpPr>
      <p:grpSpPr>
        <a:xfrm>
          <a:off x="0" y="0"/>
          <a:ext cx="0" cy="0"/>
          <a:chOff x="0" y="0"/>
          <a:chExt cx="0" cy="0"/>
        </a:xfrm>
      </p:grpSpPr>
      <p:sp>
        <p:nvSpPr>
          <p:cNvPr id="146" name="Oval 9"/>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47" name="Oval 10"/>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48" name="Title 1"/>
          <p:cNvSpPr txBox="1"/>
          <p:nvPr/>
        </p:nvSpPr>
        <p:spPr>
          <a:xfrm>
            <a:off x="734291" y="657725"/>
            <a:ext cx="5721926" cy="485248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a:lnSpc>
                <a:spcPct val="90000"/>
              </a:lnSpc>
              <a:defRPr sz="7000" b="1">
                <a:solidFill>
                  <a:srgbClr val="229CD0"/>
                </a:solidFill>
                <a:latin typeface="+mn-lt"/>
                <a:ea typeface="+mn-ea"/>
                <a:cs typeface="+mn-cs"/>
                <a:sym typeface="Helvetica"/>
              </a:defRPr>
            </a:lvl1pPr>
          </a:lstStyle>
          <a:p>
            <a:r>
              <a:t>Questions?</a:t>
            </a:r>
          </a:p>
        </p:txBody>
      </p:sp>
      <p:sp>
        <p:nvSpPr>
          <p:cNvPr id="149" name="Title Text"/>
          <p:cNvSpPr txBox="1">
            <a:spLocks noGrp="1"/>
          </p:cNvSpPr>
          <p:nvPr>
            <p:ph type="title"/>
          </p:nvPr>
        </p:nvSpPr>
        <p:spPr>
          <a:xfrm>
            <a:off x="6937512" y="3655550"/>
            <a:ext cx="4469583" cy="595608"/>
          </a:xfrm>
          <a:prstGeom prst="rect">
            <a:avLst/>
          </a:prstGeom>
        </p:spPr>
        <p:txBody>
          <a:bodyPr anchor="ctr"/>
          <a:lstStyle>
            <a:lvl1pPr>
              <a:defRPr sz="3200"/>
            </a:lvl1pPr>
          </a:lstStyle>
          <a:p>
            <a:r>
              <a:t>Title Text</a:t>
            </a:r>
          </a:p>
        </p:txBody>
      </p:sp>
      <p:sp>
        <p:nvSpPr>
          <p:cNvPr id="150" name="Picture Placeholder 8"/>
          <p:cNvSpPr>
            <a:spLocks noGrp="1"/>
          </p:cNvSpPr>
          <p:nvPr>
            <p:ph type="pic" sz="quarter" idx="13"/>
          </p:nvPr>
        </p:nvSpPr>
        <p:spPr>
          <a:xfrm>
            <a:off x="7991019" y="1090862"/>
            <a:ext cx="2362571" cy="2419113"/>
          </a:xfrm>
          <a:prstGeom prst="rect">
            <a:avLst/>
          </a:prstGeom>
        </p:spPr>
        <p:txBody>
          <a:bodyPr lIns="91439" rIns="91439"/>
          <a:lstStyle/>
          <a:p>
            <a:endParaRPr/>
          </a:p>
        </p:txBody>
      </p:sp>
      <p:sp>
        <p:nvSpPr>
          <p:cNvPr id="151" name="Body Level One…"/>
          <p:cNvSpPr txBox="1">
            <a:spLocks noGrp="1"/>
          </p:cNvSpPr>
          <p:nvPr>
            <p:ph type="body" sz="quarter" idx="1"/>
          </p:nvPr>
        </p:nvSpPr>
        <p:spPr>
          <a:xfrm>
            <a:off x="6930187" y="4247064"/>
            <a:ext cx="4476908" cy="1084263"/>
          </a:xfrm>
          <a:prstGeom prst="rect">
            <a:avLst/>
          </a:prstGeom>
        </p:spPr>
        <p:txBody>
          <a:bodyPr>
            <a:normAutofit/>
          </a:bodyPr>
          <a:lstStyle>
            <a:lvl1pPr algn="ctr">
              <a:spcBef>
                <a:spcPts val="0"/>
              </a:spcBef>
              <a:defRPr sz="2400"/>
            </a:lvl1pPr>
            <a:lvl2pPr marL="259199" indent="-259199" algn="ctr">
              <a:spcBef>
                <a:spcPts val="0"/>
              </a:spcBef>
              <a:defRPr sz="2400"/>
            </a:lvl2pPr>
            <a:lvl3pPr marL="475199" indent="-259199" algn="ctr">
              <a:spcBef>
                <a:spcPts val="0"/>
              </a:spcBef>
              <a:defRPr sz="2400"/>
            </a:lvl3pPr>
            <a:lvl4pPr algn="ctr">
              <a:spcBef>
                <a:spcPts val="0"/>
              </a:spcBef>
              <a:defRPr sz="2400"/>
            </a:lvl4pPr>
            <a:lvl5pPr algn="ct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152" name="Text Placeholder 4"/>
          <p:cNvSpPr>
            <a:spLocks noGrp="1"/>
          </p:cNvSpPr>
          <p:nvPr>
            <p:ph type="body" sz="quarter" idx="14"/>
          </p:nvPr>
        </p:nvSpPr>
        <p:spPr>
          <a:xfrm>
            <a:off x="112712" y="5673264"/>
            <a:ext cx="11934826" cy="754063"/>
          </a:xfrm>
          <a:prstGeom prst="rect">
            <a:avLst/>
          </a:prstGeom>
        </p:spPr>
        <p:txBody>
          <a:bodyPr anchor="ctr">
            <a:normAutofit/>
          </a:bodyPr>
          <a:lstStyle/>
          <a:p>
            <a:pPr algn="ctr">
              <a:defRPr sz="2400" b="1"/>
            </a:pPr>
            <a:endParaRP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estions - no link">
    <p:spTree>
      <p:nvGrpSpPr>
        <p:cNvPr id="1" name=""/>
        <p:cNvGrpSpPr/>
        <p:nvPr/>
      </p:nvGrpSpPr>
      <p:grpSpPr>
        <a:xfrm>
          <a:off x="0" y="0"/>
          <a:ext cx="0" cy="0"/>
          <a:chOff x="0" y="0"/>
          <a:chExt cx="0" cy="0"/>
        </a:xfrm>
      </p:grpSpPr>
      <p:sp>
        <p:nvSpPr>
          <p:cNvPr id="160" name="Oval 9"/>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61" name="Oval 10"/>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62" name="Title 1"/>
          <p:cNvSpPr txBox="1"/>
          <p:nvPr/>
        </p:nvSpPr>
        <p:spPr>
          <a:xfrm>
            <a:off x="734291" y="657725"/>
            <a:ext cx="5721926" cy="558265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a:lnSpc>
                <a:spcPct val="90000"/>
              </a:lnSpc>
              <a:defRPr sz="7000" b="1">
                <a:solidFill>
                  <a:srgbClr val="229CD0"/>
                </a:solidFill>
                <a:latin typeface="+mn-lt"/>
                <a:ea typeface="+mn-ea"/>
                <a:cs typeface="+mn-cs"/>
                <a:sym typeface="Helvetica"/>
              </a:defRPr>
            </a:lvl1pPr>
          </a:lstStyle>
          <a:p>
            <a:r>
              <a:t>Questions?</a:t>
            </a:r>
          </a:p>
        </p:txBody>
      </p:sp>
      <p:sp>
        <p:nvSpPr>
          <p:cNvPr id="163" name="Title Text"/>
          <p:cNvSpPr txBox="1">
            <a:spLocks noGrp="1"/>
          </p:cNvSpPr>
          <p:nvPr>
            <p:ph type="title"/>
          </p:nvPr>
        </p:nvSpPr>
        <p:spPr>
          <a:xfrm>
            <a:off x="6937512" y="4136812"/>
            <a:ext cx="4469583" cy="595609"/>
          </a:xfrm>
          <a:prstGeom prst="rect">
            <a:avLst/>
          </a:prstGeom>
        </p:spPr>
        <p:txBody>
          <a:bodyPr anchor="ctr"/>
          <a:lstStyle>
            <a:lvl1pPr>
              <a:defRPr sz="3200"/>
            </a:lvl1pPr>
          </a:lstStyle>
          <a:p>
            <a:r>
              <a:t>Title Text</a:t>
            </a:r>
          </a:p>
        </p:txBody>
      </p:sp>
      <p:sp>
        <p:nvSpPr>
          <p:cNvPr id="164" name="Picture Placeholder 8"/>
          <p:cNvSpPr>
            <a:spLocks noGrp="1"/>
          </p:cNvSpPr>
          <p:nvPr>
            <p:ph type="pic" sz="quarter" idx="13"/>
          </p:nvPr>
        </p:nvSpPr>
        <p:spPr>
          <a:xfrm>
            <a:off x="7991019" y="1572126"/>
            <a:ext cx="2362571" cy="2419113"/>
          </a:xfrm>
          <a:prstGeom prst="rect">
            <a:avLst/>
          </a:prstGeom>
        </p:spPr>
        <p:txBody>
          <a:bodyPr lIns="91439" rIns="91439"/>
          <a:lstStyle/>
          <a:p>
            <a:endParaRPr/>
          </a:p>
        </p:txBody>
      </p:sp>
      <p:sp>
        <p:nvSpPr>
          <p:cNvPr id="165" name="Body Level One…"/>
          <p:cNvSpPr txBox="1">
            <a:spLocks noGrp="1"/>
          </p:cNvSpPr>
          <p:nvPr>
            <p:ph type="body" sz="quarter" idx="1"/>
          </p:nvPr>
        </p:nvSpPr>
        <p:spPr>
          <a:xfrm>
            <a:off x="6930187" y="4728326"/>
            <a:ext cx="4476908" cy="1078916"/>
          </a:xfrm>
          <a:prstGeom prst="rect">
            <a:avLst/>
          </a:prstGeom>
        </p:spPr>
        <p:txBody>
          <a:bodyPr>
            <a:normAutofit/>
          </a:bodyPr>
          <a:lstStyle>
            <a:lvl1pPr algn="ctr">
              <a:spcBef>
                <a:spcPts val="0"/>
              </a:spcBef>
              <a:defRPr sz="2400"/>
            </a:lvl1pPr>
            <a:lvl2pPr marL="259199" indent="-259199" algn="ctr">
              <a:spcBef>
                <a:spcPts val="0"/>
              </a:spcBef>
              <a:defRPr sz="2400"/>
            </a:lvl2pPr>
            <a:lvl3pPr marL="475199" indent="-259199" algn="ctr">
              <a:spcBef>
                <a:spcPts val="0"/>
              </a:spcBef>
              <a:defRPr sz="2400"/>
            </a:lvl3pPr>
            <a:lvl4pPr algn="ctr">
              <a:spcBef>
                <a:spcPts val="0"/>
              </a:spcBef>
              <a:defRPr sz="2400"/>
            </a:lvl4pPr>
            <a:lvl5pPr algn="ct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Resources">
    <p:spTree>
      <p:nvGrpSpPr>
        <p:cNvPr id="1" name=""/>
        <p:cNvGrpSpPr/>
        <p:nvPr/>
      </p:nvGrpSpPr>
      <p:grpSpPr>
        <a:xfrm>
          <a:off x="0" y="0"/>
          <a:ext cx="0" cy="0"/>
          <a:chOff x="0" y="0"/>
          <a:chExt cx="0" cy="0"/>
        </a:xfrm>
      </p:grpSpPr>
      <p:sp>
        <p:nvSpPr>
          <p:cNvPr id="173" name="Oval 20"/>
          <p:cNvSpPr/>
          <p:nvPr/>
        </p:nvSpPr>
        <p:spPr>
          <a:xfrm>
            <a:off x="483847" y="-2200488"/>
            <a:ext cx="11258975" cy="11258976"/>
          </a:xfrm>
          <a:prstGeom prst="ellipse">
            <a:avLst/>
          </a:prstGeom>
          <a:solidFill>
            <a:srgbClr val="229CD0">
              <a:alpha val="7000"/>
            </a:srgbClr>
          </a:solidFill>
          <a:ln w="12700">
            <a:miter lim="400000"/>
          </a:ln>
        </p:spPr>
        <p:txBody>
          <a:bodyPr lIns="45719" rIns="45719" anchor="ctr"/>
          <a:lstStyle/>
          <a:p>
            <a:pPr algn="ctr">
              <a:defRPr>
                <a:solidFill>
                  <a:srgbClr val="FFFFFF"/>
                </a:solidFill>
              </a:defRPr>
            </a:pPr>
            <a:endParaRPr/>
          </a:p>
        </p:txBody>
      </p:sp>
      <p:sp>
        <p:nvSpPr>
          <p:cNvPr id="174" name="Body Level One…"/>
          <p:cNvSpPr txBox="1">
            <a:spLocks noGrp="1"/>
          </p:cNvSpPr>
          <p:nvPr>
            <p:ph type="body" sz="quarter" idx="1"/>
          </p:nvPr>
        </p:nvSpPr>
        <p:spPr>
          <a:xfrm>
            <a:off x="112712" y="3443347"/>
            <a:ext cx="11934826" cy="754063"/>
          </a:xfrm>
          <a:prstGeom prst="rect">
            <a:avLst/>
          </a:prstGeom>
        </p:spPr>
        <p:txBody>
          <a:bodyPr>
            <a:normAutofit/>
          </a:bodyPr>
          <a:lstStyle>
            <a:lvl1pPr algn="ctr">
              <a:spcBef>
                <a:spcPts val="1200"/>
              </a:spcBef>
              <a:defRPr sz="3600" b="1">
                <a:solidFill>
                  <a:srgbClr val="229CD0"/>
                </a:solidFill>
              </a:defRPr>
            </a:lvl1pPr>
            <a:lvl2pPr marL="388799" indent="-388799" algn="ctr">
              <a:spcBef>
                <a:spcPts val="1200"/>
              </a:spcBef>
              <a:defRPr sz="3600" b="1">
                <a:solidFill>
                  <a:srgbClr val="229CD0"/>
                </a:solidFill>
              </a:defRPr>
            </a:lvl2pPr>
            <a:lvl3pPr marL="604800" indent="-388800" algn="ctr">
              <a:spcBef>
                <a:spcPts val="1200"/>
              </a:spcBef>
              <a:defRPr sz="3600" b="1">
                <a:solidFill>
                  <a:srgbClr val="229CD0"/>
                </a:solidFill>
              </a:defRPr>
            </a:lvl3pPr>
            <a:lvl4pPr algn="ctr">
              <a:spcBef>
                <a:spcPts val="1200"/>
              </a:spcBef>
              <a:defRPr sz="3600" b="1">
                <a:solidFill>
                  <a:srgbClr val="229CD0"/>
                </a:solidFill>
              </a:defRPr>
            </a:lvl4pPr>
            <a:lvl5pPr algn="ctr">
              <a:spcBef>
                <a:spcPts val="1200"/>
              </a:spcBef>
              <a:defRPr sz="3600" b="1">
                <a:solidFill>
                  <a:srgbClr val="229CD0"/>
                </a:solidFill>
              </a:defRPr>
            </a:lvl5pPr>
          </a:lstStyle>
          <a:p>
            <a:r>
              <a:t>Body Level One</a:t>
            </a:r>
          </a:p>
          <a:p>
            <a:pPr lvl="1"/>
            <a:r>
              <a:t>Body Level Two</a:t>
            </a:r>
          </a:p>
          <a:p>
            <a:pPr lvl="2"/>
            <a:r>
              <a:t>Body Level Three</a:t>
            </a:r>
          </a:p>
          <a:p>
            <a:pPr lvl="3"/>
            <a:r>
              <a:t>Body Level Four</a:t>
            </a:r>
          </a:p>
          <a:p>
            <a:pPr lvl="4"/>
            <a:r>
              <a:t>Body Level Five</a:t>
            </a:r>
          </a:p>
        </p:txBody>
      </p:sp>
      <p:sp>
        <p:nvSpPr>
          <p:cNvPr id="175" name="TextBox 2"/>
          <p:cNvSpPr txBox="1"/>
          <p:nvPr/>
        </p:nvSpPr>
        <p:spPr>
          <a:xfrm>
            <a:off x="0" y="2759243"/>
            <a:ext cx="12192000" cy="764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b="1">
                <a:solidFill>
                  <a:srgbClr val="454545"/>
                </a:solidFill>
                <a:latin typeface="+mn-lt"/>
                <a:ea typeface="+mn-ea"/>
                <a:cs typeface="+mn-cs"/>
                <a:sym typeface="Helvetica"/>
              </a:defRPr>
            </a:lvl1pPr>
          </a:lstStyle>
          <a:p>
            <a:r>
              <a:t>Resources for this workshop:</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efore You Go">
    <p:spTree>
      <p:nvGrpSpPr>
        <p:cNvPr id="1" name=""/>
        <p:cNvGrpSpPr/>
        <p:nvPr/>
      </p:nvGrpSpPr>
      <p:grpSpPr>
        <a:xfrm>
          <a:off x="0" y="0"/>
          <a:ext cx="0" cy="0"/>
          <a:chOff x="0" y="0"/>
          <a:chExt cx="0" cy="0"/>
        </a:xfrm>
      </p:grpSpPr>
      <p:sp>
        <p:nvSpPr>
          <p:cNvPr id="183" name="Oval 6"/>
          <p:cNvSpPr/>
          <p:nvPr/>
        </p:nvSpPr>
        <p:spPr>
          <a:xfrm>
            <a:off x="6498190" y="-185471"/>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84"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85" name="Picture Placeholder 8"/>
          <p:cNvSpPr>
            <a:spLocks noGrp="1"/>
          </p:cNvSpPr>
          <p:nvPr>
            <p:ph type="pic" sz="quarter" idx="13"/>
          </p:nvPr>
        </p:nvSpPr>
        <p:spPr>
          <a:xfrm>
            <a:off x="2982915" y="3587806"/>
            <a:ext cx="1824361" cy="1868023"/>
          </a:xfrm>
          <a:prstGeom prst="rect">
            <a:avLst/>
          </a:prstGeom>
        </p:spPr>
        <p:txBody>
          <a:bodyPr lIns="91439" rIns="91439"/>
          <a:lstStyle/>
          <a:p>
            <a:endParaRPr/>
          </a:p>
        </p:txBody>
      </p:sp>
      <p:sp>
        <p:nvSpPr>
          <p:cNvPr id="186" name="Title Text"/>
          <p:cNvSpPr txBox="1">
            <a:spLocks noGrp="1"/>
          </p:cNvSpPr>
          <p:nvPr>
            <p:ph type="title"/>
          </p:nvPr>
        </p:nvSpPr>
        <p:spPr>
          <a:xfrm>
            <a:off x="935300" y="814834"/>
            <a:ext cx="10296002" cy="887361"/>
          </a:xfrm>
          <a:prstGeom prst="rect">
            <a:avLst/>
          </a:prstGeom>
        </p:spPr>
        <p:txBody>
          <a:bodyPr/>
          <a:lstStyle/>
          <a:p>
            <a:r>
              <a:t>Title Text</a:t>
            </a:r>
          </a:p>
        </p:txBody>
      </p:sp>
      <p:sp>
        <p:nvSpPr>
          <p:cNvPr id="187" name="TextBox 3"/>
          <p:cNvSpPr txBox="1"/>
          <p:nvPr/>
        </p:nvSpPr>
        <p:spPr>
          <a:xfrm>
            <a:off x="935300" y="2005261"/>
            <a:ext cx="10296002" cy="1183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600" b="1">
                <a:latin typeface="+mn-lt"/>
                <a:ea typeface="+mn-ea"/>
                <a:cs typeface="+mn-cs"/>
                <a:sym typeface="Helvetica"/>
              </a:defRPr>
            </a:pPr>
            <a:r>
              <a:t>Your feedback </a:t>
            </a:r>
            <a:r>
              <a:rPr b="0"/>
              <a:t>helps us improve our training.</a:t>
            </a:r>
          </a:p>
          <a:p>
            <a:pPr algn="ctr">
              <a:defRPr sz="3600">
                <a:latin typeface="+mn-lt"/>
                <a:ea typeface="+mn-ea"/>
                <a:cs typeface="+mn-cs"/>
                <a:sym typeface="Helvetica"/>
              </a:defRPr>
            </a:pPr>
            <a:r>
              <a:t>Please stay with us for another 60 seconds…</a:t>
            </a:r>
          </a:p>
        </p:txBody>
      </p:sp>
      <p:sp>
        <p:nvSpPr>
          <p:cNvPr id="188" name="TextBox 16"/>
          <p:cNvSpPr txBox="1"/>
          <p:nvPr/>
        </p:nvSpPr>
        <p:spPr>
          <a:xfrm>
            <a:off x="5121204" y="3587805"/>
            <a:ext cx="5248962" cy="186802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a:defRPr sz="2700" b="1">
                <a:latin typeface="+mn-lt"/>
                <a:ea typeface="+mn-ea"/>
                <a:cs typeface="+mn-cs"/>
                <a:sym typeface="Helvetica"/>
              </a:defRPr>
            </a:pPr>
            <a:r>
              <a:t>Training: </a:t>
            </a:r>
            <a:r>
              <a:rPr u="sng">
                <a:solidFill>
                  <a:srgbClr val="229CD0"/>
                </a:solidFill>
                <a:uFill>
                  <a:solidFill>
                    <a:srgbClr val="229CD0"/>
                  </a:solidFill>
                </a:uFill>
                <a:hlinkClick r:id="rId2"/>
              </a:rPr>
              <a:t>rlc.org.au/training</a:t>
            </a:r>
          </a:p>
          <a:p>
            <a:pPr>
              <a:defRPr sz="2700">
                <a:latin typeface="+mn-lt"/>
                <a:ea typeface="+mn-ea"/>
                <a:cs typeface="+mn-cs"/>
                <a:sym typeface="Helvetica"/>
              </a:defRPr>
            </a:pPr>
            <a:r>
              <a:t>Enquiries: Nick Manning</a:t>
            </a:r>
          </a:p>
          <a:p>
            <a:pPr>
              <a:defRPr sz="2700">
                <a:latin typeface="+mn-lt"/>
                <a:ea typeface="+mn-ea"/>
                <a:cs typeface="+mn-cs"/>
                <a:sym typeface="Helvetica"/>
              </a:defRPr>
            </a:pPr>
            <a:r>
              <a:rPr u="sng">
                <a:solidFill>
                  <a:srgbClr val="229CD0"/>
                </a:solidFill>
                <a:uFill>
                  <a:solidFill>
                    <a:srgbClr val="229CD0"/>
                  </a:solidFill>
                </a:uFill>
                <a:hlinkClick r:id="rId3"/>
              </a:rPr>
              <a:t>education@rlc.org.au</a:t>
            </a:r>
          </a:p>
        </p:txBody>
      </p:sp>
      <p:sp>
        <p:nvSpPr>
          <p:cNvPr id="189" name="TextBox 17"/>
          <p:cNvSpPr txBox="1"/>
          <p:nvPr/>
        </p:nvSpPr>
        <p:spPr>
          <a:xfrm>
            <a:off x="935300" y="5838045"/>
            <a:ext cx="10296002"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atin typeface="+mn-lt"/>
                <a:ea typeface="+mn-ea"/>
                <a:cs typeface="+mn-cs"/>
                <a:sym typeface="Helvetica"/>
              </a:defRPr>
            </a:lvl1pPr>
          </a:lstStyle>
          <a:p>
            <a:r>
              <a:t>This workshop is a guide to the law in NSW, Australia. It is not a substitute for legal advice. If you have a legal problem, seek legal advice from a legal centre or Legal Aid. </a:t>
            </a:r>
          </a:p>
        </p:txBody>
      </p:sp>
      <p:sp>
        <p:nvSpPr>
          <p:cNvPr id="1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hank you">
    <p:spTree>
      <p:nvGrpSpPr>
        <p:cNvPr id="1" name=""/>
        <p:cNvGrpSpPr/>
        <p:nvPr/>
      </p:nvGrpSpPr>
      <p:grpSpPr>
        <a:xfrm>
          <a:off x="0" y="0"/>
          <a:ext cx="0" cy="0"/>
          <a:chOff x="0" y="0"/>
          <a:chExt cx="0" cy="0"/>
        </a:xfrm>
      </p:grpSpPr>
      <p:sp>
        <p:nvSpPr>
          <p:cNvPr id="210" name="Rectangle 11"/>
          <p:cNvSpPr/>
          <p:nvPr/>
        </p:nvSpPr>
        <p:spPr>
          <a:xfrm>
            <a:off x="-12001" y="-3"/>
            <a:ext cx="12204001" cy="6858001"/>
          </a:xfrm>
          <a:prstGeom prst="rect">
            <a:avLst/>
          </a:prstGeom>
          <a:solidFill>
            <a:srgbClr val="229CD0"/>
          </a:solidFill>
          <a:ln w="12700">
            <a:miter lim="400000"/>
          </a:ln>
        </p:spPr>
        <p:txBody>
          <a:bodyPr lIns="45719" rIns="45719" anchor="ctr"/>
          <a:lstStyle/>
          <a:p>
            <a:pPr algn="ctr">
              <a:defRPr>
                <a:solidFill>
                  <a:srgbClr val="229CD0"/>
                </a:solidFill>
              </a:defRPr>
            </a:pPr>
            <a:endParaRPr/>
          </a:p>
        </p:txBody>
      </p:sp>
      <p:sp>
        <p:nvSpPr>
          <p:cNvPr id="211" name="TextBox 1"/>
          <p:cNvSpPr txBox="1"/>
          <p:nvPr/>
        </p:nvSpPr>
        <p:spPr>
          <a:xfrm>
            <a:off x="886021" y="2926076"/>
            <a:ext cx="3914513" cy="1005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6000" b="1">
                <a:solidFill>
                  <a:srgbClr val="FFFFFF"/>
                </a:solidFill>
                <a:latin typeface="+mn-lt"/>
                <a:ea typeface="+mn-ea"/>
                <a:cs typeface="+mn-cs"/>
                <a:sym typeface="Helvetica"/>
              </a:defRPr>
            </a:lvl1pPr>
          </a:lstStyle>
          <a:p>
            <a:r>
              <a:t>Thank you</a:t>
            </a:r>
          </a:p>
        </p:txBody>
      </p:sp>
      <p:sp>
        <p:nvSpPr>
          <p:cNvPr id="212" name="Oval 12"/>
          <p:cNvSpPr/>
          <p:nvPr/>
        </p:nvSpPr>
        <p:spPr>
          <a:xfrm>
            <a:off x="460325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213" name="Oval 13"/>
          <p:cNvSpPr/>
          <p:nvPr/>
        </p:nvSpPr>
        <p:spPr>
          <a:xfrm>
            <a:off x="6340349" y="-177802"/>
            <a:ext cx="16478251" cy="1647825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14" name="Picture 14" descr="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3494" y="5403158"/>
            <a:ext cx="4122835" cy="1167943"/>
          </a:xfrm>
          <a:prstGeom prst="rect">
            <a:avLst/>
          </a:prstGeom>
          <a:ln w="12700">
            <a:miter lim="400000"/>
          </a:ln>
        </p:spPr>
      </p:pic>
      <p:sp>
        <p:nvSpPr>
          <p:cNvPr id="2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Numbered List - blue">
    <p:spTree>
      <p:nvGrpSpPr>
        <p:cNvPr id="1" name=""/>
        <p:cNvGrpSpPr/>
        <p:nvPr/>
      </p:nvGrpSpPr>
      <p:grpSpPr>
        <a:xfrm>
          <a:off x="0" y="0"/>
          <a:ext cx="0" cy="0"/>
          <a:chOff x="0" y="0"/>
          <a:chExt cx="0" cy="0"/>
        </a:xfrm>
      </p:grpSpPr>
      <p:sp>
        <p:nvSpPr>
          <p:cNvPr id="222" name="Rectangle 5"/>
          <p:cNvSpPr/>
          <p:nvPr/>
        </p:nvSpPr>
        <p:spPr>
          <a:xfrm>
            <a:off x="-1" y="-1"/>
            <a:ext cx="12204001" cy="6858001"/>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223" name="Title Text"/>
          <p:cNvSpPr txBox="1">
            <a:spLocks noGrp="1"/>
          </p:cNvSpPr>
          <p:nvPr>
            <p:ph type="title"/>
          </p:nvPr>
        </p:nvSpPr>
        <p:spPr>
          <a:xfrm>
            <a:off x="316356" y="631032"/>
            <a:ext cx="11408410" cy="1117908"/>
          </a:xfrm>
          <a:prstGeom prst="rect">
            <a:avLst/>
          </a:prstGeom>
        </p:spPr>
        <p:txBody>
          <a:bodyPr anchor="ctr"/>
          <a:lstStyle>
            <a:lvl1pPr>
              <a:defRPr>
                <a:solidFill>
                  <a:srgbClr val="FFFFFF"/>
                </a:solidFill>
              </a:defRPr>
            </a:lvl1pPr>
          </a:lstStyle>
          <a:p>
            <a:r>
              <a:t>Title Text</a:t>
            </a:r>
          </a:p>
        </p:txBody>
      </p:sp>
      <p:sp>
        <p:nvSpPr>
          <p:cNvPr id="224" name="Body Level One…"/>
          <p:cNvSpPr txBox="1">
            <a:spLocks noGrp="1"/>
          </p:cNvSpPr>
          <p:nvPr>
            <p:ph type="body" idx="1"/>
          </p:nvPr>
        </p:nvSpPr>
        <p:spPr>
          <a:xfrm>
            <a:off x="1041400" y="1748939"/>
            <a:ext cx="9976220" cy="4397861"/>
          </a:xfrm>
          <a:prstGeom prst="rect">
            <a:avLst/>
          </a:prstGeom>
        </p:spPr>
        <p:txBody>
          <a:bodyPr anchor="ctr">
            <a:normAutofit/>
          </a:bodyPr>
          <a:lstStyle>
            <a:lvl1pPr marL="514350" indent="-514350">
              <a:lnSpc>
                <a:spcPct val="150000"/>
              </a:lnSpc>
              <a:buSzPct val="100000"/>
              <a:buAutoNum type="arabicPeriod"/>
              <a:defRPr sz="3600">
                <a:solidFill>
                  <a:srgbClr val="FFFFFF"/>
                </a:solidFill>
              </a:defRPr>
            </a:lvl1pPr>
            <a:lvl2pPr marL="388799" indent="-388799">
              <a:lnSpc>
                <a:spcPct val="150000"/>
              </a:lnSpc>
              <a:defRPr sz="3600">
                <a:solidFill>
                  <a:srgbClr val="FFFFFF"/>
                </a:solidFill>
              </a:defRPr>
            </a:lvl2pPr>
            <a:lvl3pPr marL="604800" indent="-388800">
              <a:lnSpc>
                <a:spcPct val="150000"/>
              </a:lnSpc>
              <a:defRPr sz="3600">
                <a:solidFill>
                  <a:srgbClr val="FFFFFF"/>
                </a:solidFill>
              </a:defRPr>
            </a:lvl3pPr>
            <a:lvl4pPr>
              <a:lnSpc>
                <a:spcPct val="150000"/>
              </a:lnSpc>
              <a:defRPr sz="3600">
                <a:solidFill>
                  <a:srgbClr val="FFFFFF"/>
                </a:solidFill>
              </a:defRPr>
            </a:lvl4pPr>
            <a:lvl5pPr>
              <a:lnSpc>
                <a:spcPct val="150000"/>
              </a:lnSpc>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5" name="Oval 4"/>
          <p:cNvSpPr/>
          <p:nvPr/>
        </p:nvSpPr>
        <p:spPr>
          <a:xfrm>
            <a:off x="6020560"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226" name="Oval 6"/>
          <p:cNvSpPr/>
          <p:nvPr/>
        </p:nvSpPr>
        <p:spPr>
          <a:xfrm>
            <a:off x="775765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46" name="Title Text"/>
          <p:cNvSpPr txBox="1">
            <a:spLocks noGrp="1"/>
          </p:cNvSpPr>
          <p:nvPr>
            <p:ph type="title"/>
          </p:nvPr>
        </p:nvSpPr>
        <p:spPr>
          <a:xfrm>
            <a:off x="576469" y="395066"/>
            <a:ext cx="10888183" cy="887360"/>
          </a:xfrm>
          <a:prstGeom prst="rect">
            <a:avLst/>
          </a:prstGeom>
        </p:spPr>
        <p:txBody>
          <a:bodyPr/>
          <a:lstStyle/>
          <a:p>
            <a:r>
              <a:t>Title Text</a:t>
            </a:r>
          </a:p>
        </p:txBody>
      </p:sp>
      <p:sp>
        <p:nvSpPr>
          <p:cNvPr id="247" name="Body Level One…"/>
          <p:cNvSpPr txBox="1">
            <a:spLocks noGrp="1"/>
          </p:cNvSpPr>
          <p:nvPr>
            <p:ph type="body" sz="half" idx="1"/>
          </p:nvPr>
        </p:nvSpPr>
        <p:spPr>
          <a:xfrm>
            <a:off x="576468" y="1532414"/>
            <a:ext cx="5139889" cy="4376946"/>
          </a:xfrm>
          <a:prstGeom prst="rect">
            <a:avLst/>
          </a:prstGeom>
        </p:spPr>
        <p:txBody>
          <a:bodyPr>
            <a:normAutofit/>
          </a:bodyPr>
          <a:lstStyle>
            <a:lvl1pPr>
              <a:spcBef>
                <a:spcPts val="1000"/>
              </a:spcBef>
              <a:defRPr sz="2800"/>
            </a:lvl1pPr>
            <a:lvl2pPr marL="251999" indent="-251999">
              <a:spcBef>
                <a:spcPts val="1000"/>
              </a:spcBef>
              <a:defRPr sz="2800"/>
            </a:lvl2pPr>
            <a:lvl3pPr marL="467999" indent="-251999">
              <a:spcBef>
                <a:spcPts val="1000"/>
              </a:spcBef>
              <a:defRPr sz="2800"/>
            </a:lvl3pPr>
            <a:lvl4pPr>
              <a:spcBef>
                <a:spcPts val="1000"/>
              </a:spcBef>
              <a:defRPr sz="2800"/>
            </a:lvl4pPr>
            <a:lvl5pPr>
              <a:spcBef>
                <a:spcPts val="1000"/>
              </a:spcBef>
              <a:defRPr sz="2800"/>
            </a:lvl5pPr>
          </a:lstStyle>
          <a:p>
            <a:r>
              <a:t>Body Level One</a:t>
            </a:r>
          </a:p>
          <a:p>
            <a:pPr lvl="1"/>
            <a:r>
              <a:t>Body Level Two</a:t>
            </a:r>
          </a:p>
          <a:p>
            <a:pPr lvl="2"/>
            <a:r>
              <a:t>Body Level Three</a:t>
            </a:r>
          </a:p>
          <a:p>
            <a:pPr lvl="3"/>
            <a:r>
              <a:t>Body Level Four</a:t>
            </a:r>
          </a:p>
          <a:p>
            <a:pPr lvl="4"/>
            <a:r>
              <a:t>Body Level Five</a:t>
            </a:r>
          </a:p>
        </p:txBody>
      </p:sp>
      <p:sp>
        <p:nvSpPr>
          <p:cNvPr id="2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resenter">
    <p:spTree>
      <p:nvGrpSpPr>
        <p:cNvPr id="1" name=""/>
        <p:cNvGrpSpPr/>
        <p:nvPr/>
      </p:nvGrpSpPr>
      <p:grpSpPr>
        <a:xfrm>
          <a:off x="0" y="0"/>
          <a:ext cx="0" cy="0"/>
          <a:chOff x="0" y="0"/>
          <a:chExt cx="0" cy="0"/>
        </a:xfrm>
      </p:grpSpPr>
      <p:sp>
        <p:nvSpPr>
          <p:cNvPr id="28" name="Title Text"/>
          <p:cNvSpPr txBox="1">
            <a:spLocks noGrp="1"/>
          </p:cNvSpPr>
          <p:nvPr>
            <p:ph type="title"/>
          </p:nvPr>
        </p:nvSpPr>
        <p:spPr>
          <a:xfrm>
            <a:off x="990619" y="4077049"/>
            <a:ext cx="10360133" cy="887361"/>
          </a:xfrm>
          <a:prstGeom prst="rect">
            <a:avLst/>
          </a:prstGeom>
        </p:spPr>
        <p:txBody>
          <a:bodyPr anchor="ctr"/>
          <a:lstStyle>
            <a:lvl1pPr>
              <a:defRPr sz="3600"/>
            </a:lvl1pPr>
          </a:lstStyle>
          <a:p>
            <a:r>
              <a:t>Title Text</a:t>
            </a:r>
          </a:p>
        </p:txBody>
      </p:sp>
      <p:sp>
        <p:nvSpPr>
          <p:cNvPr id="29" name="Picture Placeholder 8"/>
          <p:cNvSpPr>
            <a:spLocks noGrp="1"/>
          </p:cNvSpPr>
          <p:nvPr>
            <p:ph type="pic" sz="quarter" idx="13"/>
          </p:nvPr>
        </p:nvSpPr>
        <p:spPr>
          <a:xfrm>
            <a:off x="4847228" y="1366787"/>
            <a:ext cx="2646917" cy="2710265"/>
          </a:xfrm>
          <a:prstGeom prst="rect">
            <a:avLst/>
          </a:prstGeom>
        </p:spPr>
        <p:txBody>
          <a:bodyPr lIns="91439" rIns="91439"/>
          <a:lstStyle/>
          <a:p>
            <a:endParaRPr/>
          </a:p>
        </p:txBody>
      </p:sp>
      <p:sp>
        <p:nvSpPr>
          <p:cNvPr id="30" name="Body Level One…"/>
          <p:cNvSpPr txBox="1">
            <a:spLocks noGrp="1"/>
          </p:cNvSpPr>
          <p:nvPr>
            <p:ph type="body" sz="quarter" idx="1"/>
          </p:nvPr>
        </p:nvSpPr>
        <p:spPr>
          <a:xfrm>
            <a:off x="978429" y="4964410"/>
            <a:ext cx="10384516" cy="1084263"/>
          </a:xfrm>
          <a:prstGeom prst="rect">
            <a:avLst/>
          </a:prstGeom>
        </p:spPr>
        <p:txBody>
          <a:bodyPr>
            <a:normAutofit/>
          </a:bodyPr>
          <a:lstStyle>
            <a:lvl1pPr algn="ctr">
              <a:spcBef>
                <a:spcPts val="0"/>
              </a:spcBef>
              <a:defRPr sz="2800"/>
            </a:lvl1pPr>
            <a:lvl2pPr marL="302399" indent="-302399" algn="ctr">
              <a:spcBef>
                <a:spcPts val="0"/>
              </a:spcBef>
              <a:defRPr sz="2800"/>
            </a:lvl2pPr>
            <a:lvl3pPr marL="518399" indent="-302399" algn="ctr">
              <a:spcBef>
                <a:spcPts val="0"/>
              </a:spcBef>
              <a:defRPr sz="2800"/>
            </a:lvl3pPr>
            <a:lvl4pPr algn="ctr">
              <a:spcBef>
                <a:spcPts val="0"/>
              </a:spcBef>
              <a:defRPr sz="2800"/>
            </a:lvl4pPr>
            <a:lvl5pPr algn="ctr">
              <a:spcBef>
                <a:spcPts val="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Oval 5"/>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32"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wo column text">
    <p:spTree>
      <p:nvGrpSpPr>
        <p:cNvPr id="1" name=""/>
        <p:cNvGrpSpPr/>
        <p:nvPr/>
      </p:nvGrpSpPr>
      <p:grpSpPr>
        <a:xfrm>
          <a:off x="0" y="0"/>
          <a:ext cx="0" cy="0"/>
          <a:chOff x="0" y="0"/>
          <a:chExt cx="0" cy="0"/>
        </a:xfrm>
      </p:grpSpPr>
      <p:sp>
        <p:nvSpPr>
          <p:cNvPr id="255" name="Body Level One…"/>
          <p:cNvSpPr txBox="1">
            <a:spLocks noGrp="1"/>
          </p:cNvSpPr>
          <p:nvPr>
            <p:ph type="body" idx="1"/>
          </p:nvPr>
        </p:nvSpPr>
        <p:spPr>
          <a:xfrm>
            <a:off x="935300" y="1532414"/>
            <a:ext cx="10296002" cy="4459191"/>
          </a:xfrm>
          <a:prstGeom prst="rect">
            <a:avLst/>
          </a:prstGeom>
        </p:spPr>
        <p:txBody>
          <a:bodyPr numCol="2" spcCol="359999">
            <a:normAutofit/>
          </a:bodyPr>
          <a:lstStyle>
            <a:lvl1pPr marL="342900" indent="-342900">
              <a:buSzPct val="100000"/>
              <a:buFont typeface="Arial"/>
              <a:buChar char="•"/>
              <a:defRPr sz="2800"/>
            </a:lvl1pPr>
            <a:lvl2pPr marL="302399" indent="-302399">
              <a:buFont typeface="Arial"/>
              <a:defRPr sz="2800"/>
            </a:lvl2pPr>
            <a:lvl3pPr marL="518399" indent="-302399">
              <a:buFont typeface="Arial"/>
              <a:defRPr sz="2800"/>
            </a:lvl3pPr>
            <a:lvl4pPr>
              <a:buFont typeface="Arial"/>
              <a:defRPr sz="2800"/>
            </a:lvl4pPr>
            <a:lvl5pPr>
              <a:buFont typeface="Arial"/>
              <a:defRPr sz="2800"/>
            </a:lvl5pPr>
          </a:lstStyle>
          <a:p>
            <a:r>
              <a:t>Body Level One</a:t>
            </a:r>
          </a:p>
          <a:p>
            <a:pPr lvl="1"/>
            <a:r>
              <a:t>Body Level Two</a:t>
            </a:r>
          </a:p>
          <a:p>
            <a:pPr lvl="2"/>
            <a:r>
              <a:t>Body Level Three</a:t>
            </a:r>
          </a:p>
          <a:p>
            <a:pPr lvl="3"/>
            <a:r>
              <a:t>Body Level Four</a:t>
            </a:r>
          </a:p>
          <a:p>
            <a:pPr lvl="4"/>
            <a:r>
              <a:t>Body Level Five</a:t>
            </a:r>
          </a:p>
        </p:txBody>
      </p:sp>
      <p:sp>
        <p:nvSpPr>
          <p:cNvPr id="256" name="Title Text"/>
          <p:cNvSpPr txBox="1">
            <a:spLocks noGrp="1"/>
          </p:cNvSpPr>
          <p:nvPr>
            <p:ph type="title"/>
          </p:nvPr>
        </p:nvSpPr>
        <p:spPr>
          <a:xfrm>
            <a:off x="935300" y="445866"/>
            <a:ext cx="10296002" cy="887360"/>
          </a:xfrm>
          <a:prstGeom prst="rect">
            <a:avLst/>
          </a:prstGeom>
        </p:spPr>
        <p:txBody>
          <a:bodyPr/>
          <a:lstStyle/>
          <a:p>
            <a:r>
              <a:t>Title Text</a:t>
            </a:r>
          </a:p>
        </p:txBody>
      </p:sp>
      <p:sp>
        <p:nvSpPr>
          <p:cNvPr id="2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hree column text">
    <p:spTree>
      <p:nvGrpSpPr>
        <p:cNvPr id="1" name=""/>
        <p:cNvGrpSpPr/>
        <p:nvPr/>
      </p:nvGrpSpPr>
      <p:grpSpPr>
        <a:xfrm>
          <a:off x="0" y="0"/>
          <a:ext cx="0" cy="0"/>
          <a:chOff x="0" y="0"/>
          <a:chExt cx="0" cy="0"/>
        </a:xfrm>
      </p:grpSpPr>
      <p:sp>
        <p:nvSpPr>
          <p:cNvPr id="264" name="Body Level One…"/>
          <p:cNvSpPr txBox="1">
            <a:spLocks noGrp="1"/>
          </p:cNvSpPr>
          <p:nvPr>
            <p:ph type="body" idx="1"/>
          </p:nvPr>
        </p:nvSpPr>
        <p:spPr>
          <a:xfrm>
            <a:off x="935300" y="1532414"/>
            <a:ext cx="10296002" cy="4459191"/>
          </a:xfrm>
          <a:prstGeom prst="rect">
            <a:avLst/>
          </a:prstGeom>
        </p:spPr>
        <p:txBody>
          <a:bodyPr numCol="3" spcCol="179999">
            <a:normAutofit/>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
        <p:nvSpPr>
          <p:cNvPr id="265" name="Title Text"/>
          <p:cNvSpPr txBox="1">
            <a:spLocks noGrp="1"/>
          </p:cNvSpPr>
          <p:nvPr>
            <p:ph type="title"/>
          </p:nvPr>
        </p:nvSpPr>
        <p:spPr>
          <a:xfrm>
            <a:off x="935300" y="445866"/>
            <a:ext cx="10296002" cy="887360"/>
          </a:xfrm>
          <a:prstGeom prst="rect">
            <a:avLst/>
          </a:prstGeom>
        </p:spPr>
        <p:txBody>
          <a:bodyPr/>
          <a:lstStyle/>
          <a:p>
            <a:r>
              <a:t>Title Text</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Slide C">
    <p:spTree>
      <p:nvGrpSpPr>
        <p:cNvPr id="1" name=""/>
        <p:cNvGrpSpPr/>
        <p:nvPr/>
      </p:nvGrpSpPr>
      <p:grpSpPr>
        <a:xfrm>
          <a:off x="0" y="0"/>
          <a:ext cx="0" cy="0"/>
          <a:chOff x="0" y="0"/>
          <a:chExt cx="0" cy="0"/>
        </a:xfrm>
      </p:grpSpPr>
      <p:sp>
        <p:nvSpPr>
          <p:cNvPr id="273" name="Picture Placeholder 74"/>
          <p:cNvSpPr>
            <a:spLocks noGrp="1"/>
          </p:cNvSpPr>
          <p:nvPr>
            <p:ph type="pic" idx="13"/>
          </p:nvPr>
        </p:nvSpPr>
        <p:spPr>
          <a:xfrm>
            <a:off x="1" y="1"/>
            <a:ext cx="12204001" cy="6857998"/>
          </a:xfrm>
          <a:prstGeom prst="rect">
            <a:avLst/>
          </a:prstGeom>
        </p:spPr>
        <p:txBody>
          <a:bodyPr lIns="91439" rIns="91439"/>
          <a:lstStyle/>
          <a:p>
            <a:endParaRPr/>
          </a:p>
        </p:txBody>
      </p:sp>
      <p:sp>
        <p:nvSpPr>
          <p:cNvPr id="274" name="Body Level One…"/>
          <p:cNvSpPr txBox="1">
            <a:spLocks noGrp="1"/>
          </p:cNvSpPr>
          <p:nvPr>
            <p:ph type="body" idx="1"/>
          </p:nvPr>
        </p:nvSpPr>
        <p:spPr>
          <a:xfrm>
            <a:off x="1" y="0"/>
            <a:ext cx="5910258" cy="6869505"/>
          </a:xfrm>
          <a:prstGeom prst="rect">
            <a:avLst/>
          </a:prstGeom>
          <a:solidFill>
            <a:srgbClr val="FFFFFF">
              <a:alpha val="80000"/>
            </a:srgbClr>
          </a:solidFill>
        </p:spPr>
        <p:txBody>
          <a:bodyPr>
            <a:normAutofit/>
          </a:bodyPr>
          <a:lstStyle>
            <a:lvl1pPr>
              <a:spcBef>
                <a:spcPts val="1200"/>
              </a:spcBef>
              <a:defRPr sz="3800" b="1">
                <a:solidFill>
                  <a:srgbClr val="229CD0"/>
                </a:solidFill>
              </a:defRPr>
            </a:lvl1pPr>
            <a:lvl2pPr marL="0" indent="0">
              <a:spcBef>
                <a:spcPts val="1200"/>
              </a:spcBef>
              <a:buSzTx/>
              <a:buNone/>
              <a:defRPr sz="3800" b="1">
                <a:solidFill>
                  <a:srgbClr val="229CD0"/>
                </a:solidFill>
              </a:defRPr>
            </a:lvl2pPr>
            <a:lvl3pPr marL="0" indent="0">
              <a:spcBef>
                <a:spcPts val="1200"/>
              </a:spcBef>
              <a:buSzTx/>
              <a:buNone/>
              <a:defRPr sz="3800" b="1">
                <a:solidFill>
                  <a:srgbClr val="229CD0"/>
                </a:solidFill>
              </a:defRPr>
            </a:lvl3pPr>
            <a:lvl4pPr>
              <a:spcBef>
                <a:spcPts val="1200"/>
              </a:spcBef>
              <a:defRPr sz="3800" b="1">
                <a:solidFill>
                  <a:srgbClr val="229CD0"/>
                </a:solidFill>
              </a:defRPr>
            </a:lvl4pPr>
            <a:lvl5pPr>
              <a:spcBef>
                <a:spcPts val="1200"/>
              </a:spcBef>
              <a:defRPr sz="3800" b="1">
                <a:solidFill>
                  <a:srgbClr val="229CD0"/>
                </a:solidFill>
              </a:defRPr>
            </a:lvl5pPr>
          </a:lstStyle>
          <a:p>
            <a:r>
              <a:t>Body Level One</a:t>
            </a:r>
          </a:p>
          <a:p>
            <a:pPr lvl="1"/>
            <a:r>
              <a:t>Body Level Two</a:t>
            </a:r>
          </a:p>
          <a:p>
            <a:pPr lvl="2"/>
            <a:r>
              <a:t>Body Level Three</a:t>
            </a:r>
          </a:p>
          <a:p>
            <a:pPr lvl="3"/>
            <a:r>
              <a:t>Body Level Four</a:t>
            </a:r>
          </a:p>
          <a:p>
            <a:pPr lvl="4"/>
            <a:r>
              <a:t>Body Level Five</a:t>
            </a:r>
          </a:p>
        </p:txBody>
      </p:sp>
      <p:sp>
        <p:nvSpPr>
          <p:cNvPr id="2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2" name="Picture Placeholder 74"/>
          <p:cNvSpPr>
            <a:spLocks noGrp="1"/>
          </p:cNvSpPr>
          <p:nvPr>
            <p:ph type="pic" idx="13"/>
          </p:nvPr>
        </p:nvSpPr>
        <p:spPr>
          <a:xfrm>
            <a:off x="1" y="1"/>
            <a:ext cx="6538649" cy="6857998"/>
          </a:xfrm>
          <a:prstGeom prst="rect">
            <a:avLst/>
          </a:prstGeom>
        </p:spPr>
        <p:txBody>
          <a:bodyPr lIns="91439" rIns="91439"/>
          <a:lstStyle/>
          <a:p>
            <a:endParaRPr/>
          </a:p>
        </p:txBody>
      </p:sp>
      <p:sp>
        <p:nvSpPr>
          <p:cNvPr id="283"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solidFill>
                  <a:srgbClr val="FFFFFF"/>
                </a:solidFill>
              </a:defRPr>
            </a:lvl1pPr>
          </a:lstStyle>
          <a:p>
            <a:fld id="{86CB4B4D-7CA3-9044-876B-883B54F8677D}" type="slidenum">
              <a:t>‹#›</a:t>
            </a:fld>
            <a:endParaRPr/>
          </a:p>
        </p:txBody>
      </p:sp>
      <p:sp>
        <p:nvSpPr>
          <p:cNvPr id="284" name="Body Level One…"/>
          <p:cNvSpPr txBox="1">
            <a:spLocks noGrp="1"/>
          </p:cNvSpPr>
          <p:nvPr>
            <p:ph type="body" idx="1"/>
          </p:nvPr>
        </p:nvSpPr>
        <p:spPr>
          <a:xfrm>
            <a:off x="5110131" y="-1564617"/>
            <a:ext cx="10290290" cy="10287762"/>
          </a:xfrm>
          <a:prstGeom prst="rect">
            <a:avLst/>
          </a:prstGeom>
          <a:solidFill>
            <a:srgbClr val="229CD0"/>
          </a:solidFill>
        </p:spPr>
        <p:txBody>
          <a:bodyPr lIns="719999" tIns="719999" rIns="719999" bIns="719999" anchor="ctr">
            <a:normAutofit/>
          </a:bodyPr>
          <a:lstStyle>
            <a:lvl1pPr algn="ctr">
              <a:spcBef>
                <a:spcPts val="1200"/>
              </a:spcBef>
              <a:defRPr sz="3800" b="1">
                <a:solidFill>
                  <a:srgbClr val="FFFFFF"/>
                </a:solidFill>
              </a:defRPr>
            </a:lvl1pPr>
            <a:lvl2pPr marL="0" indent="0" algn="ctr">
              <a:spcBef>
                <a:spcPts val="1200"/>
              </a:spcBef>
              <a:buSzTx/>
              <a:buNone/>
              <a:defRPr sz="3800" b="1">
                <a:solidFill>
                  <a:srgbClr val="FFFFFF"/>
                </a:solidFill>
              </a:defRPr>
            </a:lvl2pPr>
            <a:lvl3pPr marL="0" indent="0" algn="ctr">
              <a:spcBef>
                <a:spcPts val="1200"/>
              </a:spcBef>
              <a:buSzTx/>
              <a:buNone/>
              <a:defRPr sz="3800" b="1">
                <a:solidFill>
                  <a:srgbClr val="FFFFFF"/>
                </a:solidFill>
              </a:defRPr>
            </a:lvl3pPr>
            <a:lvl4pPr algn="ctr">
              <a:spcBef>
                <a:spcPts val="1200"/>
              </a:spcBef>
              <a:defRPr sz="3800" b="1">
                <a:solidFill>
                  <a:srgbClr val="FFFFFF"/>
                </a:solidFill>
              </a:defRPr>
            </a:lvl4pPr>
            <a:lvl5pPr algn="ctr">
              <a:spcBef>
                <a:spcPts val="1200"/>
              </a:spcBef>
              <a:defRPr sz="3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ext and Image">
    <p:spTree>
      <p:nvGrpSpPr>
        <p:cNvPr id="1" name=""/>
        <p:cNvGrpSpPr/>
        <p:nvPr/>
      </p:nvGrpSpPr>
      <p:grpSpPr>
        <a:xfrm>
          <a:off x="0" y="0"/>
          <a:ext cx="0" cy="0"/>
          <a:chOff x="0" y="0"/>
          <a:chExt cx="0" cy="0"/>
        </a:xfrm>
      </p:grpSpPr>
      <p:sp>
        <p:nvSpPr>
          <p:cNvPr id="291"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92" name="Picture Placeholder 8"/>
          <p:cNvSpPr>
            <a:spLocks noGrp="1"/>
          </p:cNvSpPr>
          <p:nvPr>
            <p:ph type="pic" sz="half" idx="13"/>
          </p:nvPr>
        </p:nvSpPr>
        <p:spPr>
          <a:xfrm>
            <a:off x="6929159" y="433468"/>
            <a:ext cx="4829372" cy="5739033"/>
          </a:xfrm>
          <a:prstGeom prst="rect">
            <a:avLst/>
          </a:prstGeom>
        </p:spPr>
        <p:txBody>
          <a:bodyPr lIns="91439" rIns="91439"/>
          <a:lstStyle/>
          <a:p>
            <a:endParaRPr/>
          </a:p>
        </p:txBody>
      </p:sp>
      <p:sp>
        <p:nvSpPr>
          <p:cNvPr id="293"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294"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ext and two images">
    <p:spTree>
      <p:nvGrpSpPr>
        <p:cNvPr id="1" name=""/>
        <p:cNvGrpSpPr/>
        <p:nvPr/>
      </p:nvGrpSpPr>
      <p:grpSpPr>
        <a:xfrm>
          <a:off x="0" y="0"/>
          <a:ext cx="0" cy="0"/>
          <a:chOff x="0" y="0"/>
          <a:chExt cx="0" cy="0"/>
        </a:xfrm>
      </p:grpSpPr>
      <p:sp>
        <p:nvSpPr>
          <p:cNvPr id="301"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02" name="Picture Placeholder 8"/>
          <p:cNvSpPr>
            <a:spLocks noGrp="1"/>
          </p:cNvSpPr>
          <p:nvPr>
            <p:ph type="pic" sz="quarter" idx="13"/>
          </p:nvPr>
        </p:nvSpPr>
        <p:spPr>
          <a:xfrm>
            <a:off x="6929159" y="433470"/>
            <a:ext cx="4829371" cy="2789709"/>
          </a:xfrm>
          <a:prstGeom prst="rect">
            <a:avLst/>
          </a:prstGeom>
        </p:spPr>
        <p:txBody>
          <a:bodyPr lIns="91439" rIns="91439"/>
          <a:lstStyle/>
          <a:p>
            <a:endParaRPr/>
          </a:p>
        </p:txBody>
      </p:sp>
      <p:sp>
        <p:nvSpPr>
          <p:cNvPr id="303" name="Picture Placeholder 8"/>
          <p:cNvSpPr>
            <a:spLocks noGrp="1"/>
          </p:cNvSpPr>
          <p:nvPr>
            <p:ph type="pic" sz="quarter" idx="14"/>
          </p:nvPr>
        </p:nvSpPr>
        <p:spPr>
          <a:xfrm>
            <a:off x="6929159" y="3385372"/>
            <a:ext cx="4829372" cy="2787129"/>
          </a:xfrm>
          <a:prstGeom prst="rect">
            <a:avLst/>
          </a:prstGeom>
        </p:spPr>
        <p:txBody>
          <a:bodyPr lIns="91439" rIns="91439"/>
          <a:lstStyle/>
          <a:p>
            <a:endParaRPr/>
          </a:p>
        </p:txBody>
      </p:sp>
      <p:sp>
        <p:nvSpPr>
          <p:cNvPr id="304"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305"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ext and three images">
    <p:spTree>
      <p:nvGrpSpPr>
        <p:cNvPr id="1" name=""/>
        <p:cNvGrpSpPr/>
        <p:nvPr/>
      </p:nvGrpSpPr>
      <p:grpSpPr>
        <a:xfrm>
          <a:off x="0" y="0"/>
          <a:ext cx="0" cy="0"/>
          <a:chOff x="0" y="0"/>
          <a:chExt cx="0" cy="0"/>
        </a:xfrm>
      </p:grpSpPr>
      <p:sp>
        <p:nvSpPr>
          <p:cNvPr id="312" name="Picture Placeholder 8"/>
          <p:cNvSpPr>
            <a:spLocks noGrp="1"/>
          </p:cNvSpPr>
          <p:nvPr>
            <p:ph type="pic" sz="quarter" idx="13"/>
          </p:nvPr>
        </p:nvSpPr>
        <p:spPr>
          <a:xfrm>
            <a:off x="6929159" y="3385372"/>
            <a:ext cx="4829372" cy="2787129"/>
          </a:xfrm>
          <a:prstGeom prst="rect">
            <a:avLst/>
          </a:prstGeom>
        </p:spPr>
        <p:txBody>
          <a:bodyPr lIns="91439" rIns="91439"/>
          <a:lstStyle/>
          <a:p>
            <a:endParaRPr/>
          </a:p>
        </p:txBody>
      </p:sp>
      <p:sp>
        <p:nvSpPr>
          <p:cNvPr id="313"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14" name="Picture Placeholder 8"/>
          <p:cNvSpPr>
            <a:spLocks noGrp="1"/>
          </p:cNvSpPr>
          <p:nvPr>
            <p:ph type="pic" sz="quarter" idx="14"/>
          </p:nvPr>
        </p:nvSpPr>
        <p:spPr>
          <a:xfrm>
            <a:off x="6929159" y="433468"/>
            <a:ext cx="2340001" cy="2789710"/>
          </a:xfrm>
          <a:prstGeom prst="rect">
            <a:avLst/>
          </a:prstGeom>
        </p:spPr>
        <p:txBody>
          <a:bodyPr lIns="91439" rIns="91439"/>
          <a:lstStyle/>
          <a:p>
            <a:endParaRPr/>
          </a:p>
        </p:txBody>
      </p:sp>
      <p:sp>
        <p:nvSpPr>
          <p:cNvPr id="315" name="Picture Placeholder 8"/>
          <p:cNvSpPr>
            <a:spLocks noGrp="1"/>
          </p:cNvSpPr>
          <p:nvPr>
            <p:ph type="pic" sz="quarter" idx="15"/>
          </p:nvPr>
        </p:nvSpPr>
        <p:spPr>
          <a:xfrm>
            <a:off x="9465647" y="433468"/>
            <a:ext cx="2292883" cy="2789710"/>
          </a:xfrm>
          <a:prstGeom prst="rect">
            <a:avLst/>
          </a:prstGeom>
        </p:spPr>
        <p:txBody>
          <a:bodyPr lIns="91439" rIns="91439"/>
          <a:lstStyle/>
          <a:p>
            <a:endParaRPr/>
          </a:p>
        </p:txBody>
      </p:sp>
      <p:sp>
        <p:nvSpPr>
          <p:cNvPr id="316"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317"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ext and four images">
    <p:spTree>
      <p:nvGrpSpPr>
        <p:cNvPr id="1" name=""/>
        <p:cNvGrpSpPr/>
        <p:nvPr/>
      </p:nvGrpSpPr>
      <p:grpSpPr>
        <a:xfrm>
          <a:off x="0" y="0"/>
          <a:ext cx="0" cy="0"/>
          <a:chOff x="0" y="0"/>
          <a:chExt cx="0" cy="0"/>
        </a:xfrm>
      </p:grpSpPr>
      <p:sp>
        <p:nvSpPr>
          <p:cNvPr id="324" name="Picture Placeholder 8"/>
          <p:cNvSpPr>
            <a:spLocks noGrp="1"/>
          </p:cNvSpPr>
          <p:nvPr>
            <p:ph type="pic" sz="quarter" idx="13"/>
          </p:nvPr>
        </p:nvSpPr>
        <p:spPr>
          <a:xfrm>
            <a:off x="6929159" y="3385372"/>
            <a:ext cx="4829372" cy="2787129"/>
          </a:xfrm>
          <a:prstGeom prst="rect">
            <a:avLst/>
          </a:prstGeom>
        </p:spPr>
        <p:txBody>
          <a:bodyPr lIns="91439" rIns="91439"/>
          <a:lstStyle/>
          <a:p>
            <a:endParaRPr/>
          </a:p>
        </p:txBody>
      </p:sp>
      <p:sp>
        <p:nvSpPr>
          <p:cNvPr id="325" name="Picture Placeholder 8"/>
          <p:cNvSpPr>
            <a:spLocks noGrp="1"/>
          </p:cNvSpPr>
          <p:nvPr>
            <p:ph type="pic" sz="quarter" idx="14"/>
          </p:nvPr>
        </p:nvSpPr>
        <p:spPr>
          <a:xfrm>
            <a:off x="6929159" y="433468"/>
            <a:ext cx="2340001" cy="2789710"/>
          </a:xfrm>
          <a:prstGeom prst="rect">
            <a:avLst/>
          </a:prstGeom>
        </p:spPr>
        <p:txBody>
          <a:bodyPr lIns="91439" rIns="91439"/>
          <a:lstStyle/>
          <a:p>
            <a:endParaRPr/>
          </a:p>
        </p:txBody>
      </p:sp>
      <p:sp>
        <p:nvSpPr>
          <p:cNvPr id="326"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27" name="Picture Placeholder 8"/>
          <p:cNvSpPr>
            <a:spLocks noGrp="1"/>
          </p:cNvSpPr>
          <p:nvPr>
            <p:ph type="pic" sz="quarter" idx="15"/>
          </p:nvPr>
        </p:nvSpPr>
        <p:spPr>
          <a:xfrm>
            <a:off x="9456457" y="433468"/>
            <a:ext cx="2302073" cy="1331840"/>
          </a:xfrm>
          <a:prstGeom prst="rect">
            <a:avLst/>
          </a:prstGeom>
        </p:spPr>
        <p:txBody>
          <a:bodyPr lIns="91439" rIns="91439"/>
          <a:lstStyle/>
          <a:p>
            <a:endParaRPr/>
          </a:p>
        </p:txBody>
      </p:sp>
      <p:sp>
        <p:nvSpPr>
          <p:cNvPr id="328" name="Picture Placeholder 8"/>
          <p:cNvSpPr>
            <a:spLocks noGrp="1"/>
          </p:cNvSpPr>
          <p:nvPr>
            <p:ph type="pic" sz="quarter" idx="16"/>
          </p:nvPr>
        </p:nvSpPr>
        <p:spPr>
          <a:xfrm>
            <a:off x="9456457" y="1953366"/>
            <a:ext cx="2302073" cy="1273503"/>
          </a:xfrm>
          <a:prstGeom prst="rect">
            <a:avLst/>
          </a:prstGeom>
        </p:spPr>
        <p:txBody>
          <a:bodyPr lIns="91439" rIns="91439"/>
          <a:lstStyle/>
          <a:p>
            <a:endParaRPr/>
          </a:p>
        </p:txBody>
      </p:sp>
      <p:sp>
        <p:nvSpPr>
          <p:cNvPr id="329"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330"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cknowledgment">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able of Contents">
    <p:spTree>
      <p:nvGrpSpPr>
        <p:cNvPr id="1" name=""/>
        <p:cNvGrpSpPr/>
        <p:nvPr/>
      </p:nvGrpSpPr>
      <p:grpSpPr>
        <a:xfrm>
          <a:off x="0" y="0"/>
          <a:ext cx="0" cy="0"/>
          <a:chOff x="0" y="0"/>
          <a:chExt cx="0" cy="0"/>
        </a:xfrm>
      </p:grpSpPr>
      <p:sp>
        <p:nvSpPr>
          <p:cNvPr id="47" name="Oval 9"/>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48" name="Oval 10"/>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49" name="Rectangle 8"/>
          <p:cNvSpPr/>
          <p:nvPr/>
        </p:nvSpPr>
        <p:spPr>
          <a:xfrm>
            <a:off x="-1" y="5510784"/>
            <a:ext cx="12204001" cy="1347217"/>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50" name="Title Text"/>
          <p:cNvSpPr txBox="1">
            <a:spLocks noGrp="1"/>
          </p:cNvSpPr>
          <p:nvPr>
            <p:ph type="title"/>
          </p:nvPr>
        </p:nvSpPr>
        <p:spPr>
          <a:xfrm>
            <a:off x="325305" y="457200"/>
            <a:ext cx="11408410" cy="1002662"/>
          </a:xfrm>
          <a:prstGeom prst="rect">
            <a:avLst/>
          </a:prstGeom>
        </p:spPr>
        <p:txBody>
          <a:bodyPr/>
          <a:lstStyle/>
          <a:p>
            <a:r>
              <a:t>Title Text</a:t>
            </a:r>
          </a:p>
        </p:txBody>
      </p:sp>
      <p:sp>
        <p:nvSpPr>
          <p:cNvPr id="51" name="Body Level One…"/>
          <p:cNvSpPr txBox="1">
            <a:spLocks noGrp="1"/>
          </p:cNvSpPr>
          <p:nvPr>
            <p:ph type="body" idx="1"/>
          </p:nvPr>
        </p:nvSpPr>
        <p:spPr>
          <a:xfrm>
            <a:off x="1219200" y="1459861"/>
            <a:ext cx="9620620" cy="3747139"/>
          </a:xfrm>
          <a:prstGeom prst="rect">
            <a:avLst/>
          </a:prstGeom>
        </p:spPr>
        <p:txBody>
          <a:bodyPr anchor="ctr">
            <a:normAutofit/>
          </a:bodyPr>
          <a:lstStyle>
            <a:lvl1pPr marL="514350" indent="-514350">
              <a:buSzPct val="100000"/>
              <a:buAutoNum type="arabicPeriod"/>
              <a:defRPr sz="3600">
                <a:solidFill>
                  <a:srgbClr val="3A3A3A"/>
                </a:solidFill>
              </a:defRPr>
            </a:lvl1pPr>
            <a:lvl2pPr marL="388799" indent="-388799">
              <a:defRPr sz="3600">
                <a:solidFill>
                  <a:srgbClr val="3A3A3A"/>
                </a:solidFill>
              </a:defRPr>
            </a:lvl2pPr>
            <a:lvl3pPr marL="604800" indent="-388800">
              <a:defRPr sz="3600">
                <a:solidFill>
                  <a:srgbClr val="3A3A3A"/>
                </a:solidFill>
              </a:defRPr>
            </a:lvl3pPr>
            <a:lvl4pPr>
              <a:defRPr sz="3600">
                <a:solidFill>
                  <a:srgbClr val="3A3A3A"/>
                </a:solidFill>
              </a:defRPr>
            </a:lvl4pPr>
            <a:lvl5pPr>
              <a:defRPr sz="36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6"/>
          <p:cNvSpPr>
            <a:spLocks noGrp="1"/>
          </p:cNvSpPr>
          <p:nvPr>
            <p:ph type="body" sz="quarter" idx="13"/>
          </p:nvPr>
        </p:nvSpPr>
        <p:spPr>
          <a:xfrm>
            <a:off x="1219199" y="5746750"/>
            <a:ext cx="9717090" cy="874713"/>
          </a:xfrm>
          <a:prstGeom prst="rect">
            <a:avLst/>
          </a:prstGeom>
        </p:spPr>
        <p:txBody>
          <a:bodyPr anchor="ctr">
            <a:normAutofit/>
          </a:bodyPr>
          <a:lstStyle/>
          <a:p>
            <a:pPr>
              <a:defRPr sz="2400" b="1">
                <a:solidFill>
                  <a:srgbClr val="FFFFFF"/>
                </a:solidFill>
              </a:defRPr>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ivider">
    <p:spTree>
      <p:nvGrpSpPr>
        <p:cNvPr id="1" name=""/>
        <p:cNvGrpSpPr/>
        <p:nvPr/>
      </p:nvGrpSpPr>
      <p:grpSpPr>
        <a:xfrm>
          <a:off x="0" y="0"/>
          <a:ext cx="0" cy="0"/>
          <a:chOff x="0" y="0"/>
          <a:chExt cx="0" cy="0"/>
        </a:xfrm>
      </p:grpSpPr>
      <p:sp>
        <p:nvSpPr>
          <p:cNvPr id="60" name="Rectangle 11"/>
          <p:cNvSpPr/>
          <p:nvPr/>
        </p:nvSpPr>
        <p:spPr>
          <a:xfrm>
            <a:off x="-1" y="-1"/>
            <a:ext cx="12204001" cy="6858001"/>
          </a:xfrm>
          <a:prstGeom prst="rect">
            <a:avLst/>
          </a:prstGeom>
          <a:solidFill>
            <a:srgbClr val="229CD0"/>
          </a:solidFill>
          <a:ln w="12700">
            <a:miter lim="400000"/>
          </a:ln>
        </p:spPr>
        <p:txBody>
          <a:bodyPr lIns="45719" rIns="45719" anchor="ctr"/>
          <a:lstStyle/>
          <a:p>
            <a:pPr algn="ctr">
              <a:defRPr>
                <a:solidFill>
                  <a:srgbClr val="00B0F0"/>
                </a:solidFill>
              </a:defRPr>
            </a:pPr>
            <a:endParaRPr/>
          </a:p>
        </p:txBody>
      </p:sp>
      <p:sp>
        <p:nvSpPr>
          <p:cNvPr id="61" name="Body Level One…"/>
          <p:cNvSpPr txBox="1">
            <a:spLocks noGrp="1"/>
          </p:cNvSpPr>
          <p:nvPr>
            <p:ph type="body" sz="half" idx="1"/>
          </p:nvPr>
        </p:nvSpPr>
        <p:spPr>
          <a:xfrm>
            <a:off x="500062" y="2292533"/>
            <a:ext cx="8999538" cy="2406467"/>
          </a:xfrm>
          <a:prstGeom prst="rect">
            <a:avLst/>
          </a:prstGeom>
        </p:spPr>
        <p:txBody>
          <a:bodyPr lIns="89999" tIns="89999" rIns="89999" bIns="89999" anchor="ctr">
            <a:normAutofit/>
          </a:bodyPr>
          <a:lstStyle>
            <a:lvl1pPr>
              <a:spcBef>
                <a:spcPts val="1200"/>
              </a:spcBef>
              <a:defRPr sz="4800" b="1">
                <a:solidFill>
                  <a:srgbClr val="FFFFFF"/>
                </a:solidFill>
              </a:defRPr>
            </a:lvl1pPr>
            <a:lvl2pPr marL="0" indent="0">
              <a:spcBef>
                <a:spcPts val="1200"/>
              </a:spcBef>
              <a:buSzTx/>
              <a:buNone/>
              <a:defRPr sz="4800" b="1">
                <a:solidFill>
                  <a:srgbClr val="FFFFFF"/>
                </a:solidFill>
              </a:defRPr>
            </a:lvl2pPr>
            <a:lvl3pPr marL="0" indent="0">
              <a:spcBef>
                <a:spcPts val="1200"/>
              </a:spcBef>
              <a:buSzTx/>
              <a:buNone/>
              <a:defRPr sz="4800" b="1">
                <a:solidFill>
                  <a:srgbClr val="FFFFFF"/>
                </a:solidFill>
              </a:defRPr>
            </a:lvl3pPr>
            <a:lvl4pPr>
              <a:spcBef>
                <a:spcPts val="1200"/>
              </a:spcBef>
              <a:defRPr sz="4800" b="1">
                <a:solidFill>
                  <a:srgbClr val="FFFFFF"/>
                </a:solidFill>
              </a:defRPr>
            </a:lvl4pPr>
            <a:lvl5pPr>
              <a:spcBef>
                <a:spcPts val="1200"/>
              </a:spcBef>
              <a:defRPr sz="4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2" name="Oval 4"/>
          <p:cNvSpPr/>
          <p:nvPr/>
        </p:nvSpPr>
        <p:spPr>
          <a:xfrm>
            <a:off x="470147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63" name="Oval 5"/>
          <p:cNvSpPr/>
          <p:nvPr/>
        </p:nvSpPr>
        <p:spPr>
          <a:xfrm>
            <a:off x="7196139"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ivider w pic">
    <p:spTree>
      <p:nvGrpSpPr>
        <p:cNvPr id="1" name=""/>
        <p:cNvGrpSpPr/>
        <p:nvPr/>
      </p:nvGrpSpPr>
      <p:grpSpPr>
        <a:xfrm>
          <a:off x="0" y="0"/>
          <a:ext cx="0" cy="0"/>
          <a:chOff x="0" y="0"/>
          <a:chExt cx="0" cy="0"/>
        </a:xfrm>
      </p:grpSpPr>
      <p:sp>
        <p:nvSpPr>
          <p:cNvPr id="71" name="Rectangle 11"/>
          <p:cNvSpPr/>
          <p:nvPr/>
        </p:nvSpPr>
        <p:spPr>
          <a:xfrm>
            <a:off x="-1" y="-1"/>
            <a:ext cx="12204001" cy="6858001"/>
          </a:xfrm>
          <a:prstGeom prst="rect">
            <a:avLst/>
          </a:prstGeom>
          <a:solidFill>
            <a:srgbClr val="229CD0"/>
          </a:solidFill>
          <a:ln w="12700">
            <a:miter lim="400000"/>
          </a:ln>
        </p:spPr>
        <p:txBody>
          <a:bodyPr lIns="45719" rIns="45719" anchor="ctr"/>
          <a:lstStyle/>
          <a:p>
            <a:pPr algn="ctr">
              <a:defRPr>
                <a:solidFill>
                  <a:srgbClr val="00B0F0"/>
                </a:solidFill>
              </a:defRPr>
            </a:pPr>
            <a:endParaRPr/>
          </a:p>
        </p:txBody>
      </p:sp>
      <p:sp>
        <p:nvSpPr>
          <p:cNvPr id="72" name="Body Level One…"/>
          <p:cNvSpPr txBox="1">
            <a:spLocks noGrp="1"/>
          </p:cNvSpPr>
          <p:nvPr>
            <p:ph type="body" sz="quarter" idx="1"/>
          </p:nvPr>
        </p:nvSpPr>
        <p:spPr>
          <a:xfrm>
            <a:off x="500062" y="2292533"/>
            <a:ext cx="5443539" cy="2272931"/>
          </a:xfrm>
          <a:prstGeom prst="rect">
            <a:avLst/>
          </a:prstGeom>
        </p:spPr>
        <p:txBody>
          <a:bodyPr lIns="89999" tIns="89999" rIns="89999" bIns="89999" anchor="ctr">
            <a:normAutofit/>
          </a:bodyPr>
          <a:lstStyle>
            <a:lvl1pPr>
              <a:spcBef>
                <a:spcPts val="1200"/>
              </a:spcBef>
              <a:defRPr sz="4800" b="1">
                <a:solidFill>
                  <a:srgbClr val="FFFFFF"/>
                </a:solidFill>
              </a:defRPr>
            </a:lvl1pPr>
            <a:lvl2pPr marL="0" indent="0">
              <a:spcBef>
                <a:spcPts val="1200"/>
              </a:spcBef>
              <a:buSzTx/>
              <a:buNone/>
              <a:defRPr sz="4800" b="1">
                <a:solidFill>
                  <a:srgbClr val="FFFFFF"/>
                </a:solidFill>
              </a:defRPr>
            </a:lvl2pPr>
            <a:lvl3pPr marL="0" indent="0">
              <a:spcBef>
                <a:spcPts val="1200"/>
              </a:spcBef>
              <a:buSzTx/>
              <a:buNone/>
              <a:defRPr sz="4800" b="1">
                <a:solidFill>
                  <a:srgbClr val="FFFFFF"/>
                </a:solidFill>
              </a:defRPr>
            </a:lvl3pPr>
            <a:lvl4pPr>
              <a:spcBef>
                <a:spcPts val="1200"/>
              </a:spcBef>
              <a:defRPr sz="4800" b="1">
                <a:solidFill>
                  <a:srgbClr val="FFFFFF"/>
                </a:solidFill>
              </a:defRPr>
            </a:lvl4pPr>
            <a:lvl5pPr>
              <a:spcBef>
                <a:spcPts val="1200"/>
              </a:spcBef>
              <a:defRPr sz="4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3" name="Picture Placeholder 141"/>
          <p:cNvSpPr>
            <a:spLocks noGrp="1"/>
          </p:cNvSpPr>
          <p:nvPr>
            <p:ph type="pic" sz="half" idx="13"/>
          </p:nvPr>
        </p:nvSpPr>
        <p:spPr>
          <a:xfrm>
            <a:off x="6573315" y="1118612"/>
            <a:ext cx="4620773" cy="4620774"/>
          </a:xfrm>
          <a:prstGeom prst="rect">
            <a:avLst/>
          </a:prstGeom>
        </p:spPr>
        <p:txBody>
          <a:bodyPr lIns="91439" rIns="91439"/>
          <a:lstStyle/>
          <a:p>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umbered List - whit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316356" y="631032"/>
            <a:ext cx="11408410" cy="1117908"/>
          </a:xfrm>
          <a:prstGeom prst="rect">
            <a:avLst/>
          </a:prstGeom>
        </p:spPr>
        <p:txBody>
          <a:bodyPr/>
          <a:lstStyle/>
          <a:p>
            <a:r>
              <a:t>Title Text</a:t>
            </a:r>
          </a:p>
        </p:txBody>
      </p:sp>
      <p:sp>
        <p:nvSpPr>
          <p:cNvPr id="82" name="Body Level One…"/>
          <p:cNvSpPr txBox="1">
            <a:spLocks noGrp="1"/>
          </p:cNvSpPr>
          <p:nvPr>
            <p:ph type="body" idx="1"/>
          </p:nvPr>
        </p:nvSpPr>
        <p:spPr>
          <a:xfrm>
            <a:off x="1041400" y="1748939"/>
            <a:ext cx="9976220" cy="4397861"/>
          </a:xfrm>
          <a:prstGeom prst="rect">
            <a:avLst/>
          </a:prstGeom>
        </p:spPr>
        <p:txBody>
          <a:bodyPr anchor="ctr">
            <a:normAutofit/>
          </a:bodyPr>
          <a:lstStyle>
            <a:lvl1pPr marL="514350" indent="-514350">
              <a:lnSpc>
                <a:spcPct val="150000"/>
              </a:lnSpc>
              <a:buSzPct val="100000"/>
              <a:buAutoNum type="arabicPeriod"/>
              <a:defRPr sz="3600">
                <a:solidFill>
                  <a:srgbClr val="3A3A3A"/>
                </a:solidFill>
              </a:defRPr>
            </a:lvl1pPr>
            <a:lvl2pPr marL="388799" indent="-388799">
              <a:lnSpc>
                <a:spcPct val="150000"/>
              </a:lnSpc>
              <a:defRPr sz="3600">
                <a:solidFill>
                  <a:srgbClr val="3A3A3A"/>
                </a:solidFill>
              </a:defRPr>
            </a:lvl2pPr>
            <a:lvl3pPr marL="604800" indent="-388800">
              <a:lnSpc>
                <a:spcPct val="150000"/>
              </a:lnSpc>
              <a:defRPr sz="3600">
                <a:solidFill>
                  <a:srgbClr val="3A3A3A"/>
                </a:solidFill>
              </a:defRPr>
            </a:lvl3pPr>
            <a:lvl4pPr>
              <a:lnSpc>
                <a:spcPct val="150000"/>
              </a:lnSpc>
              <a:defRPr sz="3600">
                <a:solidFill>
                  <a:srgbClr val="3A3A3A"/>
                </a:solidFill>
              </a:defRPr>
            </a:lvl4pPr>
            <a:lvl5pPr>
              <a:lnSpc>
                <a:spcPct val="150000"/>
              </a:lnSpc>
              <a:defRPr sz="36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83" name="Oval 8"/>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84" name="Oval 9"/>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asic Slide - ligh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16356" y="631032"/>
            <a:ext cx="11408410" cy="1117908"/>
          </a:xfrm>
          <a:prstGeom prst="rect">
            <a:avLst/>
          </a:prstGeom>
        </p:spPr>
        <p:txBody>
          <a:bodyPr/>
          <a:lstStyle/>
          <a:p>
            <a:r>
              <a:t>Title Text</a:t>
            </a:r>
          </a:p>
        </p:txBody>
      </p:sp>
      <p:sp>
        <p:nvSpPr>
          <p:cNvPr id="93" name="Body Level One…"/>
          <p:cNvSpPr txBox="1">
            <a:spLocks noGrp="1"/>
          </p:cNvSpPr>
          <p:nvPr>
            <p:ph type="body" idx="1"/>
          </p:nvPr>
        </p:nvSpPr>
        <p:spPr>
          <a:xfrm>
            <a:off x="1041400" y="1748939"/>
            <a:ext cx="9976220" cy="4397861"/>
          </a:xfrm>
          <a:prstGeom prst="rect">
            <a:avLst/>
          </a:prstGeom>
        </p:spPr>
        <p:txBody>
          <a:bodyPr anchor="ctr">
            <a:normAutofit/>
          </a:bodyPr>
          <a:lstStyle>
            <a:lvl1pPr>
              <a:lnSpc>
                <a:spcPct val="150000"/>
              </a:lnSpc>
              <a:spcBef>
                <a:spcPts val="1800"/>
              </a:spcBef>
              <a:defRPr sz="3200">
                <a:solidFill>
                  <a:srgbClr val="3A3A3A"/>
                </a:solidFill>
              </a:defRPr>
            </a:lvl1pPr>
            <a:lvl2pPr marL="457200" indent="-457200">
              <a:lnSpc>
                <a:spcPct val="150000"/>
              </a:lnSpc>
              <a:spcBef>
                <a:spcPts val="1800"/>
              </a:spcBef>
              <a:defRPr sz="3200">
                <a:solidFill>
                  <a:srgbClr val="3A3A3A"/>
                </a:solidFill>
              </a:defRPr>
            </a:lvl2pPr>
            <a:lvl3pPr marL="703680" indent="-487680">
              <a:lnSpc>
                <a:spcPct val="150000"/>
              </a:lnSpc>
              <a:spcBef>
                <a:spcPts val="1800"/>
              </a:spcBef>
              <a:defRPr sz="3200">
                <a:solidFill>
                  <a:srgbClr val="3A3A3A"/>
                </a:solidFill>
              </a:defRPr>
            </a:lvl3pPr>
            <a:lvl4pPr>
              <a:lnSpc>
                <a:spcPct val="150000"/>
              </a:lnSpc>
              <a:spcBef>
                <a:spcPts val="1800"/>
              </a:spcBef>
              <a:defRPr sz="3200">
                <a:solidFill>
                  <a:srgbClr val="3A3A3A"/>
                </a:solidFill>
              </a:defRPr>
            </a:lvl4pPr>
            <a:lvl5pPr>
              <a:lnSpc>
                <a:spcPct val="150000"/>
              </a:lnSpc>
              <a:spcBef>
                <a:spcPts val="1800"/>
              </a:spcBef>
              <a:defRPr sz="32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94" name="Oval 8"/>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5" name="Oval 9"/>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asic Slide">
    <p:spTree>
      <p:nvGrpSpPr>
        <p:cNvPr id="1" name=""/>
        <p:cNvGrpSpPr/>
        <p:nvPr/>
      </p:nvGrpSpPr>
      <p:grpSpPr>
        <a:xfrm>
          <a:off x="0" y="0"/>
          <a:ext cx="0" cy="0"/>
          <a:chOff x="0" y="0"/>
          <a:chExt cx="0" cy="0"/>
        </a:xfrm>
      </p:grpSpPr>
      <p:sp>
        <p:nvSpPr>
          <p:cNvPr id="103" name="Oval 6"/>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04"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706582" y="1482435"/>
            <a:ext cx="10627957" cy="4835239"/>
          </a:xfrm>
          <a:prstGeom prst="rect">
            <a:avLst/>
          </a:prstGeom>
        </p:spPr>
        <p:txBody>
          <a:bodyPr anchor="ctr">
            <a:normAutofit/>
          </a:bodyPr>
          <a:lstStyle>
            <a:lvl1pPr>
              <a:spcBef>
                <a:spcPts val="1200"/>
              </a:spcBef>
              <a:defRPr sz="3600">
                <a:solidFill>
                  <a:srgbClr val="3A3A3A"/>
                </a:solidFill>
              </a:defRPr>
            </a:lvl1pPr>
            <a:lvl2pPr marL="0" indent="-342900">
              <a:spcBef>
                <a:spcPts val="1200"/>
              </a:spcBef>
              <a:defRPr sz="3600">
                <a:solidFill>
                  <a:srgbClr val="3A3A3A"/>
                </a:solidFill>
              </a:defRPr>
            </a:lvl2pPr>
            <a:lvl3pPr marL="472499" indent="-364499">
              <a:spcBef>
                <a:spcPts val="1200"/>
              </a:spcBef>
              <a:defRPr sz="3600">
                <a:solidFill>
                  <a:srgbClr val="3A3A3A"/>
                </a:solidFill>
              </a:defRPr>
            </a:lvl3pPr>
            <a:lvl4pPr>
              <a:spcBef>
                <a:spcPts val="1200"/>
              </a:spcBef>
              <a:defRPr sz="3600">
                <a:solidFill>
                  <a:srgbClr val="3A3A3A"/>
                </a:solidFill>
              </a:defRPr>
            </a:lvl4pPr>
            <a:lvl5pPr>
              <a:spcBef>
                <a:spcPts val="1200"/>
              </a:spcBef>
              <a:defRPr sz="36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106" name="Title Text"/>
          <p:cNvSpPr txBox="1">
            <a:spLocks noGrp="1"/>
          </p:cNvSpPr>
          <p:nvPr>
            <p:ph type="title"/>
          </p:nvPr>
        </p:nvSpPr>
        <p:spPr>
          <a:xfrm>
            <a:off x="706582" y="445866"/>
            <a:ext cx="10627957" cy="887360"/>
          </a:xfrm>
          <a:prstGeom prst="rect">
            <a:avLst/>
          </a:prstGeom>
        </p:spPr>
        <p:txBody>
          <a:bodyPr/>
          <a:lstStyle/>
          <a:p>
            <a:r>
              <a:t>Title Text</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1"/>
          <p:cNvSpPr/>
          <p:nvPr/>
        </p:nvSpPr>
        <p:spPr>
          <a:xfrm>
            <a:off x="0" y="0"/>
            <a:ext cx="12204001" cy="6858000"/>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3" name="Oval 4"/>
          <p:cNvSpPr/>
          <p:nvPr/>
        </p:nvSpPr>
        <p:spPr>
          <a:xfrm>
            <a:off x="-16320" y="-2723323"/>
            <a:ext cx="12304646" cy="12304646"/>
          </a:xfrm>
          <a:prstGeom prst="ellipse">
            <a:avLst/>
          </a:prstGeom>
          <a:solidFill>
            <a:schemeClr val="accent1">
              <a:alpha val="12000"/>
            </a:schemeClr>
          </a:solidFill>
          <a:ln w="12700">
            <a:miter lim="400000"/>
          </a:ln>
        </p:spPr>
        <p:txBody>
          <a:bodyPr lIns="45719" rIns="45719" anchor="ctr"/>
          <a:lstStyle/>
          <a:p>
            <a:pPr algn="ctr">
              <a:defRPr>
                <a:solidFill>
                  <a:srgbClr val="FFFFFF"/>
                </a:solidFill>
              </a:defRPr>
            </a:pPr>
            <a:endParaRPr/>
          </a:p>
        </p:txBody>
      </p:sp>
      <p:sp>
        <p:nvSpPr>
          <p:cNvPr id="4" name="Oval 1"/>
          <p:cNvSpPr/>
          <p:nvPr/>
        </p:nvSpPr>
        <p:spPr>
          <a:xfrm>
            <a:off x="1173585" y="-1510749"/>
            <a:ext cx="9879498" cy="9879498"/>
          </a:xfrm>
          <a:prstGeom prst="ellipse">
            <a:avLst/>
          </a:prstGeom>
          <a:solidFill>
            <a:schemeClr val="accent1">
              <a:alpha val="12000"/>
            </a:schemeClr>
          </a:solidFill>
          <a:ln w="12700">
            <a:miter lim="400000"/>
          </a:ln>
        </p:spPr>
        <p:txBody>
          <a:bodyPr lIns="45719" rIns="45719" anchor="ctr"/>
          <a:lstStyle/>
          <a:p>
            <a:pPr algn="ctr">
              <a:defRPr>
                <a:solidFill>
                  <a:srgbClr val="FFFFFF"/>
                </a:solidFill>
              </a:defRPr>
            </a:pPr>
            <a:endParaRPr/>
          </a:p>
        </p:txBody>
      </p:sp>
      <p:sp>
        <p:nvSpPr>
          <p:cNvPr id="5" name="Subtitle 139"/>
          <p:cNvSpPr txBox="1"/>
          <p:nvPr/>
        </p:nvSpPr>
        <p:spPr>
          <a:xfrm>
            <a:off x="432814" y="2513499"/>
            <a:ext cx="11338371" cy="1831001"/>
          </a:xfrm>
          <a:prstGeom prst="rect">
            <a:avLst/>
          </a:prstGeom>
          <a:ln w="12700">
            <a:miter lim="400000"/>
          </a:ln>
          <a:extLst>
            <a:ext uri="{C572A759-6A51-4108-AA02-DFA0A04FC94B}">
              <ma14:wrappingTextBoxFlag xmlns="" xmlns:ma14="http://schemas.microsoft.com/office/mac/drawingml/2011/main" val="1"/>
            </a:ext>
          </a:extLst>
        </p:spPr>
        <p:txBody>
          <a:bodyPr lIns="89999" tIns="89999" rIns="89999" bIns="89999" anchor="ctr">
            <a:spAutoFit/>
          </a:bodyPr>
          <a:lstStyle/>
          <a:p>
            <a:pPr algn="ctr">
              <a:defRPr sz="5400" b="1">
                <a:solidFill>
                  <a:srgbClr val="FFFFFF"/>
                </a:solidFill>
                <a:latin typeface="+mn-lt"/>
                <a:ea typeface="+mn-ea"/>
                <a:cs typeface="+mn-cs"/>
                <a:sym typeface="Helvetica"/>
              </a:defRPr>
            </a:pPr>
            <a:r>
              <a:t>Acknowledgement</a:t>
            </a:r>
          </a:p>
          <a:p>
            <a:pPr algn="ctr">
              <a:defRPr sz="5400" b="1">
                <a:solidFill>
                  <a:srgbClr val="FFFFFF"/>
                </a:solidFill>
                <a:latin typeface="+mn-lt"/>
                <a:ea typeface="+mn-ea"/>
                <a:cs typeface="+mn-cs"/>
                <a:sym typeface="Helvetica"/>
              </a:defRPr>
            </a:pPr>
            <a:r>
              <a:t>Of Country </a:t>
            </a:r>
          </a:p>
        </p:txBody>
      </p:sp>
      <p:sp>
        <p:nvSpPr>
          <p:cNvPr id="6"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Lst>
  <p:transition spd="med"/>
  <p:txStyles>
    <p:titleStyle>
      <a:lvl1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1pPr>
      <a:lvl2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2pPr>
      <a:lvl3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3pPr>
      <a:lvl4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4pPr>
      <a:lvl5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5pPr>
      <a:lvl6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6pPr>
      <a:lvl7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7pPr>
      <a:lvl8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8pPr>
      <a:lvl9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9pPr>
    </p:titleStyle>
    <p:bodyStyle>
      <a:lvl1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1pPr>
      <a:lvl2pPr marL="215999" marR="0" indent="-215999" algn="l" defTabSz="914400" rtl="0" latinLnBrk="0">
        <a:lnSpc>
          <a:spcPct val="100000"/>
        </a:lnSpc>
        <a:spcBef>
          <a:spcPts val="500"/>
        </a:spcBef>
        <a:spcAft>
          <a:spcPts val="0"/>
        </a:spcAft>
        <a:buClrTx/>
        <a:buSzPct val="125000"/>
        <a:buFontTx/>
        <a:buChar char="•"/>
        <a:tabLst/>
        <a:defRPr sz="2000" b="0" i="0" u="none" strike="noStrike" cap="none" spc="0" baseline="0">
          <a:ln>
            <a:noFill/>
          </a:ln>
          <a:solidFill>
            <a:srgbClr val="303030"/>
          </a:solidFill>
          <a:uFillTx/>
          <a:latin typeface="+mn-lt"/>
          <a:ea typeface="+mn-ea"/>
          <a:cs typeface="+mn-cs"/>
          <a:sym typeface="Helvetica"/>
        </a:defRPr>
      </a:lvl2pPr>
      <a:lvl3pPr marL="431999" marR="0" indent="-215999" algn="l" defTabSz="914400" rtl="0" latinLnBrk="0">
        <a:lnSpc>
          <a:spcPct val="100000"/>
        </a:lnSpc>
        <a:spcBef>
          <a:spcPts val="500"/>
        </a:spcBef>
        <a:spcAft>
          <a:spcPts val="0"/>
        </a:spcAft>
        <a:buClrTx/>
        <a:buSzPct val="100000"/>
        <a:buFontTx/>
        <a:buChar char="•"/>
        <a:tabLst/>
        <a:defRPr sz="2000" b="0" i="0" u="none" strike="noStrike" cap="none" spc="0" baseline="0">
          <a:ln>
            <a:noFill/>
          </a:ln>
          <a:solidFill>
            <a:srgbClr val="303030"/>
          </a:solidFill>
          <a:uFillTx/>
          <a:latin typeface="+mn-lt"/>
          <a:ea typeface="+mn-ea"/>
          <a:cs typeface="+mn-cs"/>
          <a:sym typeface="Helvetica"/>
        </a:defRPr>
      </a:lvl3pPr>
      <a:lvl4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4pPr>
      <a:lvl5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5pPr>
      <a:lvl6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6pPr>
      <a:lvl7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7pPr>
      <a:lvl8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8pPr>
      <a:lvl9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rlc.org.au/training/resources/dv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hyperlink" Target="https://rlc.org.au/training/resources/evictions/" TargetMode="External"/><Relationship Id="rId4" Type="http://schemas.openxmlformats.org/officeDocument/2006/relationships/hyperlink" Target="https://www.tenants.org.a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rlc.org.au/training/resources/evic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ubtitle 3"/>
          <p:cNvSpPr txBox="1">
            <a:spLocks noGrp="1"/>
          </p:cNvSpPr>
          <p:nvPr>
            <p:ph type="subTitle" sz="half" idx="1"/>
          </p:nvPr>
        </p:nvSpPr>
        <p:spPr>
          <a:xfrm>
            <a:off x="500063" y="821635"/>
            <a:ext cx="11254616" cy="3962399"/>
          </a:xfrm>
          <a:prstGeom prst="rect">
            <a:avLst/>
          </a:prstGeom>
        </p:spPr>
        <p:txBody>
          <a:bodyPr>
            <a:noAutofit/>
          </a:bodyPr>
          <a:lstStyle/>
          <a:p>
            <a:pPr algn="ctr" defTabSz="713231">
              <a:defRPr sz="4212"/>
            </a:pPr>
            <a:r>
              <a:rPr lang="en-AU" sz="4800" dirty="0"/>
              <a:t>Termination of </a:t>
            </a:r>
            <a:br>
              <a:rPr lang="en-AU" sz="4800" dirty="0"/>
            </a:br>
            <a:r>
              <a:rPr lang="en-AU" sz="4800" dirty="0"/>
              <a:t>Residential Tenancies </a:t>
            </a:r>
            <a:br>
              <a:rPr lang="en-AU" sz="4800" dirty="0"/>
            </a:br>
            <a:r>
              <a:rPr lang="en-AU" sz="4800" dirty="0"/>
              <a:t>in NSW </a:t>
            </a:r>
            <a:br>
              <a:rPr lang="en-AU" sz="4800" dirty="0"/>
            </a:br>
            <a:r>
              <a:rPr lang="en-AU" sz="4800" dirty="0"/>
              <a:t>(and how to challenge them)</a:t>
            </a:r>
            <a:endParaRPr sz="48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Overview of the Termination Process (d)</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41549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US" sz="2400" b="1" dirty="0"/>
              <a:t>d. NCAT orders – termination and possession </a:t>
            </a:r>
          </a:p>
          <a:p>
            <a:endParaRPr lang="en-US" sz="2400" dirty="0"/>
          </a:p>
          <a:p>
            <a:pPr marL="342900" indent="-342900">
              <a:buFont typeface="Arial" panose="020B0604020202020204" pitchFamily="34" charset="0"/>
              <a:buChar char="•"/>
            </a:pPr>
            <a:r>
              <a:rPr lang="en-US" sz="2400" dirty="0"/>
              <a:t>If NCAT agrees tenancy should be terminated, it will make termination and possession orders.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new date will be set by which the tenant is required to give vacant possession of the premises.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 think the wrong decision has been made – seek advice </a:t>
            </a:r>
            <a:r>
              <a:rPr lang="en-US" sz="2400" b="1" dirty="0"/>
              <a:t>ASAP</a:t>
            </a:r>
            <a:r>
              <a:rPr lang="en-US" sz="2400" dirty="0"/>
              <a:t> about whether there are grounds to have the orders set aside or to appeal! Strict time limits for these actions. </a:t>
            </a:r>
          </a:p>
        </p:txBody>
      </p:sp>
    </p:spTree>
    <p:extLst>
      <p:ext uri="{BB962C8B-B14F-4D97-AF65-F5344CB8AC3E}">
        <p14:creationId xmlns:p14="http://schemas.microsoft.com/office/powerpoint/2010/main" val="36746990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Overview of the Termination Process (e)</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452431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US" sz="2400" b="1" dirty="0"/>
              <a:t>e. NCAT issues warrant for possession </a:t>
            </a:r>
          </a:p>
          <a:p>
            <a:endParaRPr lang="en-US" sz="2400" dirty="0"/>
          </a:p>
          <a:p>
            <a:pPr marL="342900" indent="-342900">
              <a:buFont typeface="Arial" panose="020B0604020202020204" pitchFamily="34" charset="0"/>
              <a:buChar char="•"/>
            </a:pPr>
            <a:r>
              <a:rPr lang="en-US" sz="2400" dirty="0"/>
              <a:t>If tenant is still in premises after the vacant possession date ordered by NCAT, landlord can apply to NCAT for warrant for possession.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Once NCAT issues warrant for possession, it will be sent to NSW Sherriff’s Office.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Landlord and Sherriff’s Office will book a time for the warrant to be executed – they don’t have to tell the tenant when this will be.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notified that warrant for possession has been issued, you should pack a bag of all important documents, possessions and medications. </a:t>
            </a:r>
          </a:p>
        </p:txBody>
      </p:sp>
    </p:spTree>
    <p:extLst>
      <p:ext uri="{BB962C8B-B14F-4D97-AF65-F5344CB8AC3E}">
        <p14:creationId xmlns:p14="http://schemas.microsoft.com/office/powerpoint/2010/main" val="2697773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Overview of the Termination Process (f)</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37856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US" sz="2400" b="1" dirty="0"/>
              <a:t>f. Sheriff of NSW executes warrant for possession and locks are changed </a:t>
            </a:r>
          </a:p>
          <a:p>
            <a:endParaRPr lang="en-US" sz="2400" dirty="0"/>
          </a:p>
          <a:p>
            <a:pPr marL="342900" indent="-342900">
              <a:buFont typeface="Arial" panose="020B0604020202020204" pitchFamily="34" charset="0"/>
              <a:buChar char="•"/>
            </a:pPr>
            <a:r>
              <a:rPr lang="en-US" sz="2400" dirty="0"/>
              <a:t>When Sheriff turns up with warrant to be executed, very important to comply with the Sheriff.</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Have a bag packed with important documents and possessions, medications and other essential items.</a:t>
            </a:r>
          </a:p>
          <a:p>
            <a:endParaRPr lang="en-US" sz="2400" dirty="0"/>
          </a:p>
          <a:p>
            <a:r>
              <a:rPr lang="en-US" sz="2400" dirty="0"/>
              <a:t>Important to note that once the warrant has been executed by the Sheriff, any NCAT decision cannot be set aside or appealed. The tenancy is over at this point. </a:t>
            </a:r>
          </a:p>
        </p:txBody>
      </p:sp>
    </p:spTree>
    <p:extLst>
      <p:ext uri="{BB962C8B-B14F-4D97-AF65-F5344CB8AC3E}">
        <p14:creationId xmlns:p14="http://schemas.microsoft.com/office/powerpoint/2010/main" val="39023040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
        <p:nvSpPr>
          <p:cNvPr id="415" name="Subtitle 3"/>
          <p:cNvSpPr txBox="1">
            <a:spLocks noGrp="1"/>
          </p:cNvSpPr>
          <p:nvPr>
            <p:ph type="body" idx="1"/>
          </p:nvPr>
        </p:nvSpPr>
        <p:spPr>
          <a:xfrm>
            <a:off x="6524786" y="0"/>
            <a:ext cx="5667214" cy="6858000"/>
          </a:xfrm>
          <a:prstGeom prst="rect">
            <a:avLst/>
          </a:prstGeom>
        </p:spPr>
        <p:txBody>
          <a:bodyPr>
            <a:normAutofit/>
          </a:bodyPr>
          <a:lstStyle>
            <a:lvl1pPr>
              <a:defRPr sz="5400"/>
            </a:lvl1pPr>
          </a:lstStyle>
          <a:p>
            <a:pPr algn="l"/>
            <a:r>
              <a:rPr lang="en-AU" sz="4800" dirty="0"/>
              <a:t>2. When can a tenant be evicted?</a:t>
            </a:r>
            <a:endParaRPr sz="4800" dirty="0"/>
          </a:p>
        </p:txBody>
      </p:sp>
      <p:pic>
        <p:nvPicPr>
          <p:cNvPr id="3" name="Picture 2">
            <a:extLst>
              <a:ext uri="{FF2B5EF4-FFF2-40B4-BE49-F238E27FC236}">
                <a16:creationId xmlns:a16="http://schemas.microsoft.com/office/drawing/2014/main" id="{E8867901-73AB-694C-BE7C-B81DDD6BDB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54071"/>
            <a:ext cx="6524786" cy="4349857"/>
          </a:xfrm>
          <a:prstGeom prst="rect">
            <a:avLst/>
          </a:prstGeom>
        </p:spPr>
      </p:pic>
    </p:spTree>
    <p:extLst>
      <p:ext uri="{BB962C8B-B14F-4D97-AF65-F5344CB8AC3E}">
        <p14:creationId xmlns:p14="http://schemas.microsoft.com/office/powerpoint/2010/main" val="36399273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can a tenant be evicted?</a:t>
            </a:r>
            <a:endParaRPr sz="4000" dirty="0"/>
          </a:p>
        </p:txBody>
      </p:sp>
      <p:sp>
        <p:nvSpPr>
          <p:cNvPr id="2" name="TextBox 1">
            <a:extLst>
              <a:ext uri="{FF2B5EF4-FFF2-40B4-BE49-F238E27FC236}">
                <a16:creationId xmlns:a16="http://schemas.microsoft.com/office/drawing/2014/main" id="{9183B3FB-0B99-064B-9B13-487BC982BB9C}"/>
              </a:ext>
            </a:extLst>
          </p:cNvPr>
          <p:cNvSpPr txBox="1"/>
          <p:nvPr/>
        </p:nvSpPr>
        <p:spPr>
          <a:xfrm>
            <a:off x="697867" y="1855305"/>
            <a:ext cx="10652304"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Most common types of evictions by landlords in NSW: </a:t>
            </a:r>
          </a:p>
          <a:p>
            <a:pPr marL="514350" indent="-514350">
              <a:buFont typeface="+mj-lt"/>
              <a:buAutoNum type="arabicPeriod"/>
            </a:pPr>
            <a:endParaRPr lang="en-US" sz="2400" dirty="0"/>
          </a:p>
          <a:p>
            <a:pPr marL="514350" indent="-514350">
              <a:buFont typeface="Arial" panose="020B0604020202020204" pitchFamily="34" charset="0"/>
              <a:buChar char="•"/>
            </a:pPr>
            <a:r>
              <a:rPr lang="en-US" sz="2400" dirty="0"/>
              <a:t>Breach of the residential tenancy agreement (including for rental arrears) – 14 days written notice </a:t>
            </a:r>
          </a:p>
          <a:p>
            <a:pPr marL="514350" indent="-514350">
              <a:buFont typeface="Arial" panose="020B0604020202020204" pitchFamily="34" charset="0"/>
              <a:buChar char="•"/>
            </a:pPr>
            <a:r>
              <a:rPr lang="en-US" sz="2400" dirty="0"/>
              <a:t>End of fixed term agreement – 30 days written notice </a:t>
            </a:r>
          </a:p>
          <a:p>
            <a:pPr marL="514350" indent="-514350">
              <a:buFont typeface="Arial" panose="020B0604020202020204" pitchFamily="34" charset="0"/>
              <a:buChar char="•"/>
            </a:pPr>
            <a:r>
              <a:rPr lang="en-US" sz="2400" dirty="0"/>
              <a:t>No grounds – 90 days notice (only in periodic or ‘rolling’ tenancy agreements; not during fixed term) </a:t>
            </a:r>
          </a:p>
          <a:p>
            <a:pPr marL="514350" indent="-514350">
              <a:buFont typeface="Arial" panose="020B0604020202020204" pitchFamily="34" charset="0"/>
              <a:buChar char="•"/>
            </a:pPr>
            <a:r>
              <a:rPr lang="en-US" sz="2400" dirty="0"/>
              <a:t>Sale of premises – 30 days notice (only in periodic or ‘rolling’ tenancy agreements)</a:t>
            </a:r>
          </a:p>
          <a:p>
            <a:pPr marL="514350" indent="-514350">
              <a:buFont typeface="Arial" panose="020B0604020202020204" pitchFamily="34" charset="0"/>
              <a:buChar char="•"/>
            </a:pPr>
            <a:r>
              <a:rPr lang="en-US" sz="2400" dirty="0"/>
              <a:t>Remember – you do not have to be out of the premises by the date on the Notice of Termination. </a:t>
            </a:r>
          </a:p>
        </p:txBody>
      </p:sp>
    </p:spTree>
    <p:extLst>
      <p:ext uri="{BB962C8B-B14F-4D97-AF65-F5344CB8AC3E}">
        <p14:creationId xmlns:p14="http://schemas.microsoft.com/office/powerpoint/2010/main" val="26674278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415" name="Subtitle 3"/>
          <p:cNvSpPr txBox="1">
            <a:spLocks noGrp="1"/>
          </p:cNvSpPr>
          <p:nvPr>
            <p:ph type="body" idx="1"/>
          </p:nvPr>
        </p:nvSpPr>
        <p:spPr>
          <a:xfrm>
            <a:off x="6524786" y="0"/>
            <a:ext cx="5667214" cy="6858000"/>
          </a:xfrm>
          <a:prstGeom prst="rect">
            <a:avLst/>
          </a:prstGeom>
        </p:spPr>
        <p:txBody>
          <a:bodyPr>
            <a:normAutofit/>
          </a:bodyPr>
          <a:lstStyle>
            <a:lvl1pPr>
              <a:defRPr sz="5400"/>
            </a:lvl1pPr>
          </a:lstStyle>
          <a:p>
            <a:pPr algn="l"/>
            <a:r>
              <a:rPr lang="en-AU" sz="4800" dirty="0"/>
              <a:t>3. When can a tenant terminate the tenancy agreement?</a:t>
            </a:r>
            <a:endParaRPr sz="4800" dirty="0"/>
          </a:p>
        </p:txBody>
      </p:sp>
      <p:pic>
        <p:nvPicPr>
          <p:cNvPr id="3" name="Picture 2">
            <a:extLst>
              <a:ext uri="{FF2B5EF4-FFF2-40B4-BE49-F238E27FC236}">
                <a16:creationId xmlns:a16="http://schemas.microsoft.com/office/drawing/2014/main" id="{A1F28823-7207-B54C-B5BA-5EAC583606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54071"/>
            <a:ext cx="6524786" cy="4349857"/>
          </a:xfrm>
          <a:prstGeom prst="rect">
            <a:avLst/>
          </a:prstGeom>
        </p:spPr>
      </p:pic>
    </p:spTree>
    <p:extLst>
      <p:ext uri="{BB962C8B-B14F-4D97-AF65-F5344CB8AC3E}">
        <p14:creationId xmlns:p14="http://schemas.microsoft.com/office/powerpoint/2010/main" val="40222662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Autofit/>
          </a:bodyPr>
          <a:lstStyle>
            <a:lvl1pPr defTabSz="859536">
              <a:defRPr sz="5076"/>
            </a:lvl1pPr>
          </a:lstStyle>
          <a:p>
            <a:r>
              <a:rPr lang="en-US" sz="4000" dirty="0"/>
              <a:t>When can a tenant terminate </a:t>
            </a:r>
            <a:br>
              <a:rPr lang="en-US" sz="4000" dirty="0"/>
            </a:br>
            <a:r>
              <a:rPr lang="en-US" sz="4000" dirty="0"/>
              <a:t>the tenancy agreement? </a:t>
            </a:r>
            <a:endParaRPr sz="4000" dirty="0"/>
          </a:p>
        </p:txBody>
      </p:sp>
      <p:sp>
        <p:nvSpPr>
          <p:cNvPr id="5"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2A83068B-CA8B-7A4D-B00A-08E8D5FBC929}"/>
              </a:ext>
            </a:extLst>
          </p:cNvPr>
          <p:cNvSpPr txBox="1"/>
          <p:nvPr/>
        </p:nvSpPr>
        <p:spPr>
          <a:xfrm>
            <a:off x="672637" y="1691323"/>
            <a:ext cx="10695847" cy="41549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lvl="0" indent="-342900">
              <a:buFont typeface="Arial" panose="020B0604020202020204" pitchFamily="34" charset="0"/>
              <a:buChar char="•"/>
            </a:pPr>
            <a:r>
              <a:rPr lang="en-AU" sz="2400" dirty="0"/>
              <a:t>Landlord has breached the agreement – 14 days written notice (or application directly to NCAT under s 103)</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End of fixed term – 14 days notice </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No grounds – 21 days notice (periodic agreements only, not allowed in fixed term) </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If the premises has become uninhabitable – notice can take effect immediately </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Domestic violence – notice can take effect immediately, needs to be accompanied by evidence such as ADVO or competent person statement </a:t>
            </a:r>
          </a:p>
        </p:txBody>
      </p:sp>
    </p:spTree>
    <p:extLst>
      <p:ext uri="{BB962C8B-B14F-4D97-AF65-F5344CB8AC3E}">
        <p14:creationId xmlns:p14="http://schemas.microsoft.com/office/powerpoint/2010/main" val="26941497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415" name="Subtitle 3"/>
          <p:cNvSpPr txBox="1">
            <a:spLocks noGrp="1"/>
          </p:cNvSpPr>
          <p:nvPr>
            <p:ph type="body" idx="1"/>
          </p:nvPr>
        </p:nvSpPr>
        <p:spPr>
          <a:xfrm>
            <a:off x="6524786" y="0"/>
            <a:ext cx="5667214" cy="6858000"/>
          </a:xfrm>
          <a:prstGeom prst="rect">
            <a:avLst/>
          </a:prstGeom>
        </p:spPr>
        <p:txBody>
          <a:bodyPr>
            <a:normAutofit/>
          </a:bodyPr>
          <a:lstStyle>
            <a:lvl1pPr>
              <a:defRPr sz="5400"/>
            </a:lvl1pPr>
          </a:lstStyle>
          <a:p>
            <a:pPr algn="l"/>
            <a:r>
              <a:rPr sz="4800" dirty="0"/>
              <a:t>4.</a:t>
            </a:r>
            <a:r>
              <a:rPr lang="en-AU" sz="4800" dirty="0"/>
              <a:t> Unlawful lockouts</a:t>
            </a:r>
            <a:endParaRPr sz="4800" dirty="0"/>
          </a:p>
        </p:txBody>
      </p:sp>
      <p:pic>
        <p:nvPicPr>
          <p:cNvPr id="3" name="Picture 2">
            <a:extLst>
              <a:ext uri="{FF2B5EF4-FFF2-40B4-BE49-F238E27FC236}">
                <a16:creationId xmlns:a16="http://schemas.microsoft.com/office/drawing/2014/main" id="{A41DD161-9478-2C4F-A2C4-4FD97E5FEB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639" y="1217097"/>
            <a:ext cx="6627425" cy="4423806"/>
          </a:xfrm>
          <a:prstGeom prst="rect">
            <a:avLst/>
          </a:prstGeom>
        </p:spPr>
      </p:pic>
    </p:spTree>
    <p:extLst>
      <p:ext uri="{BB962C8B-B14F-4D97-AF65-F5344CB8AC3E}">
        <p14:creationId xmlns:p14="http://schemas.microsoft.com/office/powerpoint/2010/main" val="271372733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Unlawful lockouts</a:t>
            </a:r>
            <a:endParaRPr sz="4000" dirty="0"/>
          </a:p>
        </p:txBody>
      </p:sp>
      <p:sp>
        <p:nvSpPr>
          <p:cNvPr id="5"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2A83068B-CA8B-7A4D-B00A-08E8D5FBC929}"/>
              </a:ext>
            </a:extLst>
          </p:cNvPr>
          <p:cNvSpPr txBox="1"/>
          <p:nvPr/>
        </p:nvSpPr>
        <p:spPr>
          <a:xfrm>
            <a:off x="672637" y="1691323"/>
            <a:ext cx="10695847" cy="26776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lvl="0" indent="-342900">
              <a:buFont typeface="Arial" panose="020B0604020202020204" pitchFamily="34" charset="0"/>
              <a:buChar char="•"/>
            </a:pPr>
            <a:r>
              <a:rPr lang="en-AU" sz="2400" dirty="0"/>
              <a:t>Landlords cannot just change the locks/kick a tenant out of the premises.</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Proper process we discussed at the beginning of the webinar MUST be followed. </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Only the Sheriff of NSW can execute a warrant for possession. </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A person who unlawfully locks out a tenant can face a penalty of up to $22,000.</a:t>
            </a:r>
          </a:p>
        </p:txBody>
      </p:sp>
    </p:spTree>
    <p:extLst>
      <p:ext uri="{BB962C8B-B14F-4D97-AF65-F5344CB8AC3E}">
        <p14:creationId xmlns:p14="http://schemas.microsoft.com/office/powerpoint/2010/main" val="32076763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fontScale="90000"/>
          </a:bodyPr>
          <a:lstStyle>
            <a:lvl1pPr defTabSz="859536">
              <a:defRPr sz="5076"/>
            </a:lvl1pPr>
          </a:lstStyle>
          <a:p>
            <a:r>
              <a:rPr lang="en-US" sz="4000" dirty="0"/>
              <a:t>Public Housing Redevelopment </a:t>
            </a:r>
            <a:br>
              <a:rPr lang="en-US" sz="4000" dirty="0"/>
            </a:br>
            <a:r>
              <a:rPr lang="en-US" sz="4000" dirty="0"/>
              <a:t>Tenants’ Advice Service </a:t>
            </a:r>
            <a:endParaRPr sz="4000" dirty="0"/>
          </a:p>
        </p:txBody>
      </p:sp>
      <p:sp>
        <p:nvSpPr>
          <p:cNvPr id="5"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2A83068B-CA8B-7A4D-B00A-08E8D5FBC929}"/>
              </a:ext>
            </a:extLst>
          </p:cNvPr>
          <p:cNvSpPr txBox="1"/>
          <p:nvPr/>
        </p:nvSpPr>
        <p:spPr>
          <a:xfrm>
            <a:off x="672637" y="2261167"/>
            <a:ext cx="10695847" cy="34163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en-AU" sz="2400" dirty="0"/>
              <a:t>Quick note for tenants affected by public housing relocations: </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RLC has just obtained funding to assist public housing tenants who are affected or likely to be affected in any way by current or proposed relocations of public housing properties in the inner Sydney area.</a:t>
            </a:r>
          </a:p>
          <a:p>
            <a:pPr marL="342900" lvl="0" indent="-342900">
              <a:buFont typeface="Arial" panose="020B0604020202020204" pitchFamily="34" charset="0"/>
              <a:buChar char="•"/>
            </a:pPr>
            <a:endParaRPr lang="en-AU" sz="2400" dirty="0"/>
          </a:p>
          <a:p>
            <a:pPr marL="342900" lvl="0" indent="-342900">
              <a:buFont typeface="Arial" panose="020B0604020202020204" pitchFamily="34" charset="0"/>
              <a:buChar char="•"/>
            </a:pPr>
            <a:r>
              <a:rPr lang="en-AU" sz="2400" dirty="0"/>
              <a:t>Can assist tenants with any enquiries related to relocations, including: issues with relocation statements/interviews, identified housing needs, repairs not being completed due to proposed relocation etc. </a:t>
            </a:r>
          </a:p>
        </p:txBody>
      </p:sp>
    </p:spTree>
    <p:extLst>
      <p:ext uri="{BB962C8B-B14F-4D97-AF65-F5344CB8AC3E}">
        <p14:creationId xmlns:p14="http://schemas.microsoft.com/office/powerpoint/2010/main" val="33561469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le 1"/>
          <p:cNvSpPr txBox="1">
            <a:spLocks noGrp="1"/>
          </p:cNvSpPr>
          <p:nvPr>
            <p:ph type="title"/>
          </p:nvPr>
        </p:nvSpPr>
        <p:spPr>
          <a:xfrm>
            <a:off x="990619" y="4299284"/>
            <a:ext cx="10360133" cy="665127"/>
          </a:xfrm>
          <a:prstGeom prst="rect">
            <a:avLst/>
          </a:prstGeom>
        </p:spPr>
        <p:txBody>
          <a:bodyPr/>
          <a:lstStyle/>
          <a:p>
            <a:r>
              <a:rPr lang="en-AU" dirty="0"/>
              <a:t>Alison Mackey</a:t>
            </a:r>
            <a:endParaRPr dirty="0"/>
          </a:p>
        </p:txBody>
      </p:sp>
      <p:sp>
        <p:nvSpPr>
          <p:cNvPr id="355" name="Text Placeholder 3"/>
          <p:cNvSpPr txBox="1">
            <a:spLocks noGrp="1"/>
          </p:cNvSpPr>
          <p:nvPr>
            <p:ph type="body" sz="quarter" idx="1"/>
          </p:nvPr>
        </p:nvSpPr>
        <p:spPr>
          <a:xfrm>
            <a:off x="978428" y="4964410"/>
            <a:ext cx="10384518" cy="1084263"/>
          </a:xfrm>
          <a:prstGeom prst="rect">
            <a:avLst/>
          </a:prstGeom>
        </p:spPr>
        <p:txBody>
          <a:bodyPr>
            <a:normAutofit fontScale="92500" lnSpcReduction="20000"/>
          </a:bodyPr>
          <a:lstStyle/>
          <a:p>
            <a:r>
              <a:rPr lang="en-AU" dirty="0"/>
              <a:t> Tenancy Solicitor</a:t>
            </a:r>
          </a:p>
          <a:p>
            <a:r>
              <a:rPr lang="en-AU" dirty="0"/>
              <a:t>Inner Sydney Tenants Advice &amp; Advocacy Service</a:t>
            </a:r>
            <a:endParaRPr dirty="0"/>
          </a:p>
          <a:p>
            <a:r>
              <a:rPr dirty="0"/>
              <a:t>Redfern Legal Centre</a:t>
            </a:r>
          </a:p>
        </p:txBody>
      </p:sp>
      <p:pic>
        <p:nvPicPr>
          <p:cNvPr id="4" name="Picture 3">
            <a:extLst>
              <a:ext uri="{FF2B5EF4-FFF2-40B4-BE49-F238E27FC236}">
                <a16:creationId xmlns:a16="http://schemas.microsoft.com/office/drawing/2014/main" id="{46D72768-C5E1-8349-977F-8F70659A31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6461" y="311150"/>
            <a:ext cx="3797300" cy="37973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LCstaffMinisterEt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7781" y="456608"/>
            <a:ext cx="9031827" cy="5930900"/>
          </a:xfrm>
          <a:prstGeom prst="rect">
            <a:avLst/>
          </a:prstGeom>
        </p:spPr>
      </p:pic>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
        <p:nvSpPr>
          <p:cNvPr id="415" name="Subtitle 3"/>
          <p:cNvSpPr txBox="1">
            <a:spLocks noGrp="1"/>
          </p:cNvSpPr>
          <p:nvPr>
            <p:ph type="body" idx="1"/>
          </p:nvPr>
        </p:nvSpPr>
        <p:spPr>
          <a:xfrm>
            <a:off x="6617110" y="0"/>
            <a:ext cx="7276332" cy="6858000"/>
          </a:xfrm>
          <a:prstGeom prst="rect">
            <a:avLst/>
          </a:prstGeom>
        </p:spPr>
        <p:txBody>
          <a:bodyPr>
            <a:normAutofit/>
          </a:bodyPr>
          <a:lstStyle>
            <a:lvl1pPr>
              <a:defRPr sz="5400"/>
            </a:lvl1pPr>
          </a:lstStyle>
          <a:p>
            <a:pPr algn="l"/>
            <a:r>
              <a:rPr lang="en-AU" sz="4800" dirty="0"/>
              <a:t>5</a:t>
            </a:r>
            <a:r>
              <a:rPr sz="4800" dirty="0"/>
              <a:t>.</a:t>
            </a:r>
            <a:r>
              <a:rPr lang="en-AU" sz="4800" dirty="0"/>
              <a:t> Questions </a:t>
            </a:r>
            <a:br>
              <a:rPr lang="en-AU" sz="4800" dirty="0"/>
            </a:br>
            <a:r>
              <a:rPr lang="en-AU" sz="4800" dirty="0"/>
              <a:t>&amp; where to get </a:t>
            </a:r>
            <a:br>
              <a:rPr lang="en-AU" sz="4800" dirty="0"/>
            </a:br>
            <a:r>
              <a:rPr lang="en-AU" sz="4800" dirty="0"/>
              <a:t>help</a:t>
            </a:r>
            <a:endParaRPr sz="4800" dirty="0"/>
          </a:p>
        </p:txBody>
      </p:sp>
    </p:spTree>
    <p:extLst>
      <p:ext uri="{BB962C8B-B14F-4D97-AF65-F5344CB8AC3E}">
        <p14:creationId xmlns:p14="http://schemas.microsoft.com/office/powerpoint/2010/main" val="46706152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itle 1"/>
          <p:cNvSpPr txBox="1">
            <a:spLocks noGrp="1"/>
          </p:cNvSpPr>
          <p:nvPr>
            <p:ph type="title"/>
          </p:nvPr>
        </p:nvSpPr>
        <p:spPr>
          <a:prstGeom prst="rect">
            <a:avLst/>
          </a:prstGeom>
        </p:spPr>
        <p:txBody>
          <a:bodyPr/>
          <a:lstStyle/>
          <a:p>
            <a:r>
              <a:rPr lang="en-US" dirty="0"/>
              <a:t>Alison Mackey</a:t>
            </a:r>
            <a:endParaRPr dirty="0"/>
          </a:p>
        </p:txBody>
      </p:sp>
      <p:sp>
        <p:nvSpPr>
          <p:cNvPr id="441" name="Text Placeholder 3"/>
          <p:cNvSpPr txBox="1">
            <a:spLocks noGrp="1"/>
          </p:cNvSpPr>
          <p:nvPr>
            <p:ph type="body" sz="quarter" idx="1"/>
          </p:nvPr>
        </p:nvSpPr>
        <p:spPr>
          <a:prstGeom prst="rect">
            <a:avLst/>
          </a:prstGeom>
        </p:spPr>
        <p:txBody>
          <a:bodyPr/>
          <a:lstStyle/>
          <a:p>
            <a:pPr>
              <a:lnSpc>
                <a:spcPct val="90000"/>
              </a:lnSpc>
            </a:pPr>
            <a:r>
              <a:rPr lang="en-US" dirty="0"/>
              <a:t>Solicitor </a:t>
            </a:r>
            <a:endParaRPr dirty="0"/>
          </a:p>
          <a:p>
            <a:pPr>
              <a:lnSpc>
                <a:spcPct val="90000"/>
              </a:lnSpc>
            </a:pPr>
            <a:r>
              <a:rPr dirty="0"/>
              <a:t>Redfern Legal Centre</a:t>
            </a:r>
          </a:p>
        </p:txBody>
      </p:sp>
      <p:sp>
        <p:nvSpPr>
          <p:cNvPr id="442" name="Text Placeholder 3"/>
          <p:cNvSpPr>
            <a:spLocks noGrp="1"/>
          </p:cNvSpPr>
          <p:nvPr>
            <p:ph type="pic" idx="13"/>
          </p:nvPr>
        </p:nvSpPr>
        <p:spPr>
          <a:xfrm>
            <a:off x="2642235" y="5874849"/>
            <a:ext cx="6871018" cy="618516"/>
          </a:xfrm>
          <a:prstGeom prst="rect">
            <a:avLst/>
          </a:prstGeom>
          <a:solidFill>
            <a:srgbClr val="FFFFFF"/>
          </a:solidFill>
          <a:extLst>
            <a:ext uri="{C572A759-6A51-4108-AA02-DFA0A04FC94B}">
              <ma14:wrappingTextBoxFlag xmlns="" xmlns:ma14="http://schemas.microsoft.com/office/mac/drawingml/2011/main" val="1"/>
            </a:ext>
          </a:extLst>
        </p:spPr>
        <p:txBody>
          <a:bodyPr lIns="45719" rIns="45719">
            <a:normAutofit/>
          </a:bodyPr>
          <a:lstStyle/>
          <a:p>
            <a:pPr>
              <a:defRPr b="1"/>
            </a:pPr>
            <a:r>
              <a:rPr dirty="0"/>
              <a:t>esources</a:t>
            </a:r>
            <a:r>
              <a:rPr b="0" dirty="0">
                <a:solidFill>
                  <a:srgbClr val="989898"/>
                </a:solidFill>
              </a:rPr>
              <a:t>: </a:t>
            </a:r>
            <a:r>
              <a:rPr lang="en-US" u="sng" dirty="0">
                <a:solidFill>
                  <a:srgbClr val="229CD0"/>
                </a:solidFill>
                <a:uFill>
                  <a:solidFill>
                    <a:srgbClr val="229CD0"/>
                  </a:solidFill>
                </a:uFill>
                <a:hlinkClick r:id="rId3"/>
              </a:rPr>
              <a:t>www.rlc.org.au/training/resources/dvt</a:t>
            </a:r>
            <a:endParaRPr u="sng" dirty="0">
              <a:solidFill>
                <a:srgbClr val="229CD0"/>
              </a:solidFill>
              <a:uFill>
                <a:solidFill>
                  <a:srgbClr val="229CD0"/>
                </a:solidFill>
              </a:uFill>
              <a:hlinkClick r:id="rId4"/>
            </a:endParaRPr>
          </a:p>
        </p:txBody>
      </p:sp>
      <p:sp>
        <p:nvSpPr>
          <p:cNvPr id="6" name="Text Placeholder 3">
            <a:extLst>
              <a:ext uri="{FF2B5EF4-FFF2-40B4-BE49-F238E27FC236}">
                <a16:creationId xmlns:a16="http://schemas.microsoft.com/office/drawing/2014/main" id="{2F57DB0B-280B-FC4C-9070-DB573DCC9BEC}"/>
              </a:ext>
            </a:extLst>
          </p:cNvPr>
          <p:cNvSpPr txBox="1">
            <a:spLocks/>
          </p:cNvSpPr>
          <p:nvPr/>
        </p:nvSpPr>
        <p:spPr>
          <a:xfrm>
            <a:off x="1201270" y="5728820"/>
            <a:ext cx="9717090" cy="87471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91439" rIns="91439">
            <a:normAutofit/>
          </a:bodyPr>
          <a:lstStyle>
            <a:lvl1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1pPr>
            <a:lvl2pPr marL="215999" marR="0" indent="-215999" algn="l" defTabSz="914400" rtl="0" latinLnBrk="0">
              <a:lnSpc>
                <a:spcPct val="100000"/>
              </a:lnSpc>
              <a:spcBef>
                <a:spcPts val="500"/>
              </a:spcBef>
              <a:spcAft>
                <a:spcPts val="0"/>
              </a:spcAft>
              <a:buClrTx/>
              <a:buSzPct val="125000"/>
              <a:buFontTx/>
              <a:buChar char="•"/>
              <a:tabLst/>
              <a:defRPr sz="2000" b="0" i="0" u="none" strike="noStrike" cap="none" spc="0" baseline="0">
                <a:ln>
                  <a:noFill/>
                </a:ln>
                <a:solidFill>
                  <a:srgbClr val="303030"/>
                </a:solidFill>
                <a:uFillTx/>
                <a:latin typeface="+mn-lt"/>
                <a:ea typeface="+mn-ea"/>
                <a:cs typeface="+mn-cs"/>
                <a:sym typeface="Helvetica"/>
              </a:defRPr>
            </a:lvl2pPr>
            <a:lvl3pPr marL="431999" marR="0" indent="-215999" algn="l" defTabSz="914400" rtl="0" latinLnBrk="0">
              <a:lnSpc>
                <a:spcPct val="100000"/>
              </a:lnSpc>
              <a:spcBef>
                <a:spcPts val="500"/>
              </a:spcBef>
              <a:spcAft>
                <a:spcPts val="0"/>
              </a:spcAft>
              <a:buClrTx/>
              <a:buSzPct val="100000"/>
              <a:buFontTx/>
              <a:buChar char="•"/>
              <a:tabLst/>
              <a:defRPr sz="2000" b="0" i="0" u="none" strike="noStrike" cap="none" spc="0" baseline="0">
                <a:ln>
                  <a:noFill/>
                </a:ln>
                <a:solidFill>
                  <a:srgbClr val="303030"/>
                </a:solidFill>
                <a:uFillTx/>
                <a:latin typeface="+mn-lt"/>
                <a:ea typeface="+mn-ea"/>
                <a:cs typeface="+mn-cs"/>
                <a:sym typeface="Helvetica"/>
              </a:defRPr>
            </a:lvl3pPr>
            <a:lvl4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4pPr>
            <a:lvl5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5pPr>
            <a:lvl6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6pPr>
            <a:lvl7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7pPr>
            <a:lvl8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8pPr>
            <a:lvl9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9pPr>
          </a:lstStyle>
          <a:p>
            <a:pPr hangingPunct="1">
              <a:defRPr sz="2800" b="1"/>
            </a:pPr>
            <a:r>
              <a:rPr lang="en-AU" sz="2800" b="1" dirty="0"/>
              <a:t>Resources</a:t>
            </a:r>
            <a:r>
              <a:rPr lang="en-AU" sz="2800" b="1" dirty="0">
                <a:solidFill>
                  <a:srgbClr val="FFFFFF"/>
                </a:solidFill>
              </a:rPr>
              <a:t>: </a:t>
            </a:r>
            <a:r>
              <a:rPr lang="en-AU" sz="2400" b="1" u="sng" dirty="0">
                <a:solidFill>
                  <a:srgbClr val="229CD0"/>
                </a:solidFill>
                <a:uFill>
                  <a:solidFill>
                    <a:srgbClr val="229CD0"/>
                  </a:solidFill>
                </a:uFill>
              </a:rPr>
              <a:t>https://rlc.org.au/events/terminations-evictions-nsw</a:t>
            </a:r>
            <a:endParaRPr lang="en-AU" sz="2400" b="1" u="sng" dirty="0">
              <a:solidFill>
                <a:srgbClr val="229CD0"/>
              </a:solidFill>
              <a:uFill>
                <a:solidFill>
                  <a:srgbClr val="229CD0"/>
                </a:solidFill>
              </a:uFill>
              <a:hlinkClick r:id="rId5"/>
            </a:endParaRPr>
          </a:p>
        </p:txBody>
      </p:sp>
      <p:pic>
        <p:nvPicPr>
          <p:cNvPr id="3" name="Picture 2">
            <a:extLst>
              <a:ext uri="{FF2B5EF4-FFF2-40B4-BE49-F238E27FC236}">
                <a16:creationId xmlns:a16="http://schemas.microsoft.com/office/drawing/2014/main" id="{68583DC2-72D4-DC4A-A179-88F386863C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78271" y="526303"/>
            <a:ext cx="2916144" cy="2916144"/>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ext Placeholder 2"/>
          <p:cNvSpPr txBox="1">
            <a:spLocks noGrp="1"/>
          </p:cNvSpPr>
          <p:nvPr>
            <p:ph type="body" sz="half" idx="1"/>
          </p:nvPr>
        </p:nvSpPr>
        <p:spPr>
          <a:xfrm>
            <a:off x="7464062" y="311523"/>
            <a:ext cx="3941696" cy="6353339"/>
          </a:xfrm>
          <a:prstGeom prst="rect">
            <a:avLst/>
          </a:prstGeom>
        </p:spPr>
        <p:txBody>
          <a:bodyPr anchor="t">
            <a:normAutofit fontScale="77500" lnSpcReduction="20000"/>
          </a:bodyPr>
          <a:lstStyle/>
          <a:p>
            <a:pPr>
              <a:lnSpc>
                <a:spcPct val="88000"/>
              </a:lnSpc>
              <a:spcBef>
                <a:spcPts val="1200"/>
              </a:spcBef>
              <a:defRPr sz="2900" b="1"/>
            </a:pPr>
            <a:endParaRPr lang="en-AU"/>
          </a:p>
          <a:p>
            <a:pPr>
              <a:lnSpc>
                <a:spcPct val="88000"/>
              </a:lnSpc>
              <a:spcBef>
                <a:spcPts val="1200"/>
              </a:spcBef>
              <a:defRPr sz="2900" b="1"/>
            </a:pPr>
            <a:endParaRPr lang="en-AU" sz="4000"/>
          </a:p>
          <a:p>
            <a:pPr algn="ctr">
              <a:lnSpc>
                <a:spcPct val="88000"/>
              </a:lnSpc>
              <a:spcBef>
                <a:spcPts val="1200"/>
              </a:spcBef>
              <a:defRPr sz="2900" b="1"/>
            </a:pPr>
            <a:r>
              <a:rPr sz="5200"/>
              <a:t>Tenants </a:t>
            </a:r>
            <a:br>
              <a:rPr lang="en-AU" sz="5200"/>
            </a:br>
            <a:r>
              <a:rPr sz="5200"/>
              <a:t>Advice &amp; Advocacy Services</a:t>
            </a:r>
            <a:br>
              <a:rPr sz="4300"/>
            </a:br>
            <a:endParaRPr sz="4300"/>
          </a:p>
          <a:p>
            <a:pPr algn="ctr">
              <a:lnSpc>
                <a:spcPct val="88000"/>
              </a:lnSpc>
              <a:spcBef>
                <a:spcPts val="1200"/>
              </a:spcBef>
              <a:defRPr sz="2900"/>
            </a:pPr>
            <a:r>
              <a:rPr lang="en-US"/>
              <a:t>www.tenants.org.au</a:t>
            </a:r>
          </a:p>
          <a:p>
            <a:pPr algn="ctr">
              <a:lnSpc>
                <a:spcPct val="88000"/>
              </a:lnSpc>
              <a:spcBef>
                <a:spcPts val="1200"/>
              </a:spcBef>
              <a:defRPr sz="2900"/>
            </a:pPr>
            <a:endParaRPr lang="en-AU"/>
          </a:p>
          <a:p>
            <a:pPr algn="ctr">
              <a:lnSpc>
                <a:spcPct val="88000"/>
              </a:lnSpc>
              <a:spcBef>
                <a:spcPts val="1200"/>
              </a:spcBef>
              <a:defRPr sz="2900"/>
            </a:pPr>
            <a:endParaRPr/>
          </a:p>
          <a:p>
            <a:pPr algn="ctr">
              <a:lnSpc>
                <a:spcPct val="88000"/>
              </a:lnSpc>
              <a:spcBef>
                <a:spcPts val="1200"/>
              </a:spcBef>
              <a:defRPr sz="2900"/>
            </a:pPr>
            <a:r>
              <a:rPr lang="en-AU"/>
              <a:t>fact sheets and sample letters</a:t>
            </a:r>
          </a:p>
          <a:p>
            <a:pPr algn="ctr">
              <a:lnSpc>
                <a:spcPct val="88000"/>
              </a:lnSpc>
              <a:spcBef>
                <a:spcPts val="1200"/>
              </a:spcBef>
              <a:defRPr sz="2900"/>
            </a:pPr>
            <a:endParaRPr lang="en-AU"/>
          </a:p>
          <a:p>
            <a:pPr algn="ctr">
              <a:lnSpc>
                <a:spcPct val="88000"/>
              </a:lnSpc>
              <a:spcBef>
                <a:spcPts val="1200"/>
              </a:spcBef>
              <a:defRPr sz="2900"/>
            </a:pPr>
            <a:endParaRPr lang="en-AU"/>
          </a:p>
          <a:p>
            <a:pPr algn="ctr">
              <a:lnSpc>
                <a:spcPct val="88000"/>
              </a:lnSpc>
              <a:spcBef>
                <a:spcPts val="1200"/>
              </a:spcBef>
              <a:defRPr sz="2900"/>
            </a:pPr>
            <a:r>
              <a:t>free confidential legal advice on social housing</a:t>
            </a:r>
          </a:p>
          <a:p>
            <a:pPr algn="ctr">
              <a:lnSpc>
                <a:spcPct val="88000"/>
              </a:lnSpc>
              <a:spcBef>
                <a:spcPts val="1200"/>
              </a:spcBef>
              <a:defRPr sz="2900"/>
            </a:pPr>
            <a:r>
              <a:rPr lang="en-AU"/>
              <a:t>- e</a:t>
            </a:r>
            <a:r>
              <a:t>nter your suburb</a:t>
            </a:r>
          </a:p>
        </p:txBody>
      </p:sp>
      <p:pic>
        <p:nvPicPr>
          <p:cNvPr id="445" name="Picture 3" descr="Picture 3"/>
          <p:cNvPicPr>
            <a:picLocks noChangeAspect="1"/>
          </p:cNvPicPr>
          <p:nvPr/>
        </p:nvPicPr>
        <p:blipFill>
          <a:blip r:embed="rId3"/>
          <a:stretch>
            <a:fillRect/>
          </a:stretch>
        </p:blipFill>
        <p:spPr>
          <a:xfrm>
            <a:off x="1037825" y="0"/>
            <a:ext cx="6421658" cy="68580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9" name="Picture Placeholder 3"/>
          <p:cNvGrpSpPr/>
          <p:nvPr/>
        </p:nvGrpSpPr>
        <p:grpSpPr>
          <a:xfrm>
            <a:off x="2982915" y="3587806"/>
            <a:ext cx="1824361" cy="1868023"/>
            <a:chOff x="0" y="0"/>
            <a:chExt cx="1824359" cy="1868022"/>
          </a:xfrm>
        </p:grpSpPr>
        <p:sp>
          <p:nvSpPr>
            <p:cNvPr id="447" name="Rectangle"/>
            <p:cNvSpPr/>
            <p:nvPr/>
          </p:nvSpPr>
          <p:spPr>
            <a:xfrm>
              <a:off x="0" y="0"/>
              <a:ext cx="1824360" cy="1868023"/>
            </a:xfrm>
            <a:prstGeom prst="rect">
              <a:avLst/>
            </a:prstGeom>
            <a:blipFill rotWithShape="1">
              <a:blip r:embed="rId2"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ctr">
              <a:noAutofit/>
            </a:bodyPr>
            <a:lstStyle/>
            <a:p>
              <a:endParaRPr/>
            </a:p>
          </p:txBody>
        </p:sp>
        <p:pic>
          <p:nvPicPr>
            <p:cNvPr id="448" name="image10.png" descr="image10.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1824360" cy="1868023"/>
            </a:xfrm>
            <a:prstGeom prst="rect">
              <a:avLst/>
            </a:prstGeom>
            <a:ln w="12700" cap="flat">
              <a:noFill/>
              <a:miter lim="400000"/>
            </a:ln>
            <a:effectLst/>
          </p:spPr>
        </p:pic>
      </p:grpSp>
      <p:sp>
        <p:nvSpPr>
          <p:cNvPr id="450" name="Title 2"/>
          <p:cNvSpPr txBox="1">
            <a:spLocks noGrp="1"/>
          </p:cNvSpPr>
          <p:nvPr>
            <p:ph type="title"/>
          </p:nvPr>
        </p:nvSpPr>
        <p:spPr>
          <a:xfrm>
            <a:off x="935300" y="814834"/>
            <a:ext cx="10296002" cy="887361"/>
          </a:xfrm>
          <a:prstGeom prst="rect">
            <a:avLst/>
          </a:prstGeom>
        </p:spPr>
        <p:txBody>
          <a:bodyPr/>
          <a:lstStyle>
            <a:lvl1pPr defTabSz="886968">
              <a:defRPr sz="5238"/>
            </a:lvl1pPr>
          </a:lstStyle>
          <a:p>
            <a:r>
              <a:t>Before You Go</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itle 1"/>
          <p:cNvSpPr txBox="1">
            <a:spLocks noGrp="1"/>
          </p:cNvSpPr>
          <p:nvPr>
            <p:ph type="title"/>
          </p:nvPr>
        </p:nvSpPr>
        <p:spPr>
          <a:xfrm>
            <a:off x="325305" y="457200"/>
            <a:ext cx="11408410" cy="1002661"/>
          </a:xfrm>
          <a:prstGeom prst="rect">
            <a:avLst/>
          </a:prstGeom>
        </p:spPr>
        <p:txBody>
          <a:bodyPr/>
          <a:lstStyle/>
          <a:p>
            <a:r>
              <a:rPr sz="4000"/>
              <a:t>Outline</a:t>
            </a:r>
          </a:p>
        </p:txBody>
      </p:sp>
      <p:sp>
        <p:nvSpPr>
          <p:cNvPr id="363" name="Text Placeholder 2"/>
          <p:cNvSpPr txBox="1">
            <a:spLocks noGrp="1"/>
          </p:cNvSpPr>
          <p:nvPr>
            <p:ph type="body" idx="1"/>
          </p:nvPr>
        </p:nvSpPr>
        <p:spPr>
          <a:xfrm>
            <a:off x="767443" y="1459861"/>
            <a:ext cx="10735444" cy="3747139"/>
          </a:xfrm>
          <a:prstGeom prst="rect">
            <a:avLst/>
          </a:prstGeom>
        </p:spPr>
        <p:txBody>
          <a:bodyPr>
            <a:noAutofit/>
          </a:bodyPr>
          <a:lstStyle/>
          <a:p>
            <a:r>
              <a:rPr lang="en-US" sz="2400" dirty="0">
                <a:solidFill>
                  <a:schemeClr val="tx1"/>
                </a:solidFill>
              </a:rPr>
              <a:t>Overview of termination process</a:t>
            </a:r>
            <a:br>
              <a:rPr lang="en-US" sz="2400" dirty="0">
                <a:solidFill>
                  <a:schemeClr val="tx1"/>
                </a:solidFill>
              </a:rPr>
            </a:br>
            <a:endParaRPr lang="en-US" sz="2400" dirty="0">
              <a:solidFill>
                <a:schemeClr val="tx1"/>
              </a:solidFill>
            </a:endParaRPr>
          </a:p>
          <a:p>
            <a:r>
              <a:rPr lang="en-US" sz="2400" dirty="0">
                <a:solidFill>
                  <a:schemeClr val="tx1"/>
                </a:solidFill>
              </a:rPr>
              <a:t>When can a tenant be evicted? </a:t>
            </a:r>
            <a:br>
              <a:rPr lang="en-US" sz="2400" dirty="0">
                <a:solidFill>
                  <a:schemeClr val="tx1"/>
                </a:solidFill>
              </a:rPr>
            </a:br>
            <a:endParaRPr lang="en-US" sz="2400" dirty="0">
              <a:solidFill>
                <a:schemeClr val="tx1"/>
              </a:solidFill>
            </a:endParaRPr>
          </a:p>
          <a:p>
            <a:r>
              <a:rPr lang="en-US" sz="2400" dirty="0">
                <a:solidFill>
                  <a:schemeClr val="tx1"/>
                </a:solidFill>
              </a:rPr>
              <a:t>When can a tenant terminate the tenancy agreement? </a:t>
            </a:r>
            <a:br>
              <a:rPr lang="en-US" sz="2400" dirty="0">
                <a:solidFill>
                  <a:schemeClr val="tx1"/>
                </a:solidFill>
              </a:rPr>
            </a:br>
            <a:endParaRPr lang="en-US" sz="2400" dirty="0">
              <a:solidFill>
                <a:schemeClr val="tx1"/>
              </a:solidFill>
            </a:endParaRPr>
          </a:p>
          <a:p>
            <a:r>
              <a:rPr lang="en-US" sz="2400" dirty="0">
                <a:solidFill>
                  <a:schemeClr val="tx1"/>
                </a:solidFill>
              </a:rPr>
              <a:t>Unlawful lockouts </a:t>
            </a:r>
            <a:br>
              <a:rPr lang="en-US" sz="2400" dirty="0">
                <a:solidFill>
                  <a:schemeClr val="tx1"/>
                </a:solidFill>
              </a:rPr>
            </a:br>
            <a:endParaRPr lang="en-US" sz="2400" dirty="0">
              <a:solidFill>
                <a:schemeClr val="tx1"/>
              </a:solidFill>
            </a:endParaRPr>
          </a:p>
          <a:p>
            <a:r>
              <a:rPr lang="en-US" sz="2400" dirty="0">
                <a:solidFill>
                  <a:schemeClr val="tx1"/>
                </a:solidFill>
              </a:rPr>
              <a:t>Questions and where to get help</a:t>
            </a:r>
          </a:p>
        </p:txBody>
      </p:sp>
      <p:sp>
        <p:nvSpPr>
          <p:cNvPr id="364" name="Text Placeholder 3"/>
          <p:cNvSpPr>
            <a:spLocks noGrp="1"/>
          </p:cNvSpPr>
          <p:nvPr>
            <p:ph type="body" idx="13"/>
          </p:nvPr>
        </p:nvSpPr>
        <p:spPr>
          <a:xfrm>
            <a:off x="1201270" y="5728820"/>
            <a:ext cx="9717090" cy="874713"/>
          </a:xfrm>
          <a:prstGeom prst="rect">
            <a:avLst/>
          </a:prstGeom>
          <a:solidFill>
            <a:srgbClr val="FFFFFF"/>
          </a:solidFill>
          <a:extLst>
            <a:ext uri="{C572A759-6A51-4108-AA02-DFA0A04FC94B}">
              <ma14:wrappingTextBoxFlag xmlns="" xmlns:ma14="http://schemas.microsoft.com/office/mac/drawingml/2011/main" val="1"/>
            </a:ext>
          </a:extLst>
        </p:spPr>
        <p:txBody>
          <a:bodyPr>
            <a:normAutofit/>
          </a:bodyPr>
          <a:lstStyle/>
          <a:p>
            <a:pPr>
              <a:defRPr sz="2800" b="1"/>
            </a:pPr>
            <a:r>
              <a:rPr dirty="0"/>
              <a:t>Resources</a:t>
            </a:r>
            <a:r>
              <a:rPr dirty="0">
                <a:solidFill>
                  <a:srgbClr val="FFFFFF"/>
                </a:solidFill>
              </a:rPr>
              <a:t>: </a:t>
            </a:r>
            <a:r>
              <a:rPr lang="en-AU" sz="2400" u="sng" dirty="0">
                <a:solidFill>
                  <a:srgbClr val="229CD0"/>
                </a:solidFill>
                <a:uFill>
                  <a:solidFill>
                    <a:srgbClr val="229CD0"/>
                  </a:solidFill>
                </a:uFill>
              </a:rPr>
              <a:t>https://rlc.org.au/events/terminations-evictions-nsw</a:t>
            </a:r>
            <a:endParaRPr sz="2400" u="sng" dirty="0">
              <a:solidFill>
                <a:srgbClr val="229CD0"/>
              </a:solidFill>
              <a:uFill>
                <a:solidFill>
                  <a:srgbClr val="229CD0"/>
                </a:solidFill>
              </a:uFill>
              <a:hlinkClick r:id="rId3"/>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lide Number Placeholder 2"/>
          <p:cNvSpPr txBox="1">
            <a:spLocks noGrp="1"/>
          </p:cNvSpPr>
          <p:nvPr>
            <p:ph type="sldNum" sz="quarter" idx="2"/>
          </p:nvPr>
        </p:nvSpPr>
        <p:spPr>
          <a:xfrm>
            <a:off x="10960058" y="6172501"/>
            <a:ext cx="224022" cy="3581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375" name="Subtitle 3"/>
          <p:cNvSpPr txBox="1">
            <a:spLocks noGrp="1"/>
          </p:cNvSpPr>
          <p:nvPr>
            <p:ph type="body" idx="1"/>
          </p:nvPr>
        </p:nvSpPr>
        <p:spPr>
          <a:xfrm>
            <a:off x="5094514" y="1"/>
            <a:ext cx="7107955" cy="6857999"/>
          </a:xfrm>
          <a:prstGeom prst="rect">
            <a:avLst/>
          </a:prstGeom>
        </p:spPr>
        <p:txBody>
          <a:bodyPr>
            <a:normAutofit/>
          </a:bodyPr>
          <a:lstStyle>
            <a:lvl1pPr>
              <a:defRPr sz="5400"/>
            </a:lvl1pPr>
          </a:lstStyle>
          <a:p>
            <a:pPr lvl="0" algn="l"/>
            <a:r>
              <a:rPr sz="4800" dirty="0"/>
              <a:t>1</a:t>
            </a:r>
            <a:r>
              <a:rPr lang="en-AU" sz="4800" dirty="0"/>
              <a:t>. </a:t>
            </a:r>
            <a:r>
              <a:rPr lang="en-US" sz="4800" dirty="0">
                <a:solidFill>
                  <a:schemeClr val="bg1"/>
                </a:solidFill>
              </a:rPr>
              <a:t>Overview of the termination process</a:t>
            </a:r>
          </a:p>
        </p:txBody>
      </p:sp>
      <p:pic>
        <p:nvPicPr>
          <p:cNvPr id="3" name="Picture 2">
            <a:extLst>
              <a:ext uri="{FF2B5EF4-FFF2-40B4-BE49-F238E27FC236}">
                <a16:creationId xmlns:a16="http://schemas.microsoft.com/office/drawing/2014/main" id="{169B40F3-BA12-A04E-B9EC-AC881B9635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7507" y="1"/>
            <a:ext cx="5332021" cy="6858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Overview of the Termination Process</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458587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buFont typeface="+mj-lt"/>
              <a:buAutoNum type="alphaLcParenR"/>
            </a:pPr>
            <a:r>
              <a:rPr lang="en-US" sz="2400" dirty="0"/>
              <a:t>Notice of termination</a:t>
            </a:r>
          </a:p>
          <a:p>
            <a:pPr marL="457200" indent="-457200">
              <a:buFont typeface="+mj-lt"/>
              <a:buAutoNum type="alphaLcParenR"/>
            </a:pPr>
            <a:endParaRPr lang="en-US" sz="2400" dirty="0"/>
          </a:p>
          <a:p>
            <a:pPr marL="457200" indent="-457200">
              <a:buFont typeface="+mj-lt"/>
              <a:buAutoNum type="alphaLcParenR"/>
            </a:pPr>
            <a:r>
              <a:rPr lang="en-US" sz="2400" dirty="0"/>
              <a:t>Application to NSW Civil and Administrative Tribunal (NCAT) </a:t>
            </a:r>
          </a:p>
          <a:p>
            <a:pPr marL="457200" indent="-457200">
              <a:buFont typeface="+mj-lt"/>
              <a:buAutoNum type="alphaLcParenR"/>
            </a:pPr>
            <a:endParaRPr lang="en-US" sz="2400" dirty="0"/>
          </a:p>
          <a:p>
            <a:pPr marL="457200" indent="-457200">
              <a:buFont typeface="+mj-lt"/>
              <a:buAutoNum type="alphaLcParenR"/>
            </a:pPr>
            <a:r>
              <a:rPr lang="en-US" sz="2400" dirty="0"/>
              <a:t>NCAT hearing </a:t>
            </a:r>
          </a:p>
          <a:p>
            <a:pPr marL="457200" indent="-457200">
              <a:buFont typeface="+mj-lt"/>
              <a:buAutoNum type="alphaLcParenR"/>
            </a:pPr>
            <a:endParaRPr lang="en-US" sz="2400" dirty="0"/>
          </a:p>
          <a:p>
            <a:pPr marL="457200" indent="-457200">
              <a:buFont typeface="+mj-lt"/>
              <a:buAutoNum type="alphaLcParenR"/>
            </a:pPr>
            <a:r>
              <a:rPr lang="en-US" sz="2400" dirty="0"/>
              <a:t>NCAT orders termination and possession </a:t>
            </a:r>
          </a:p>
          <a:p>
            <a:pPr marL="457200" indent="-457200">
              <a:buFont typeface="+mj-lt"/>
              <a:buAutoNum type="alphaLcParenR"/>
            </a:pPr>
            <a:endParaRPr lang="en-US" sz="2400" dirty="0"/>
          </a:p>
          <a:p>
            <a:pPr marL="457200" indent="-457200">
              <a:buFont typeface="+mj-lt"/>
              <a:buAutoNum type="alphaLcParenR"/>
            </a:pPr>
            <a:r>
              <a:rPr lang="en-US" sz="2400" dirty="0"/>
              <a:t>NCAT issues warrant for possession </a:t>
            </a:r>
          </a:p>
          <a:p>
            <a:pPr marL="457200" indent="-457200">
              <a:buFont typeface="+mj-lt"/>
              <a:buAutoNum type="alphaLcParenR"/>
            </a:pPr>
            <a:endParaRPr lang="en-US" sz="2400" dirty="0"/>
          </a:p>
          <a:p>
            <a:pPr marL="457200" indent="-457200">
              <a:buFont typeface="+mj-lt"/>
              <a:buAutoNum type="alphaLcParenR"/>
            </a:pPr>
            <a:r>
              <a:rPr lang="en-US" sz="2400" dirty="0"/>
              <a:t>Office of NSW Sheriff executes warrant for possession; locks are changed</a:t>
            </a:r>
          </a:p>
          <a:p>
            <a:pPr marL="457200" indent="-457200">
              <a:buFont typeface="Wingdings" charset="2"/>
              <a:buChar char="§"/>
            </a:pPr>
            <a:endParaRPr lang="en-US" sz="28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Overview of the Termination Process (a)</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34163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buAutoNum type="alphaLcPeriod"/>
            </a:pPr>
            <a:r>
              <a:rPr lang="en-US" sz="2400" b="1" dirty="0"/>
              <a:t>Notice of Termination</a:t>
            </a:r>
          </a:p>
          <a:p>
            <a:pPr marL="342900" indent="-342900">
              <a:buAutoNum type="alphaLcPeriod"/>
            </a:pPr>
            <a:endParaRPr lang="en-US" sz="2400" b="1" dirty="0"/>
          </a:p>
          <a:p>
            <a:r>
              <a:rPr lang="en-US" sz="2400" dirty="0"/>
              <a:t>A valid notice of termination should include: </a:t>
            </a:r>
          </a:p>
          <a:p>
            <a:pPr marL="285750" indent="-285750">
              <a:buFont typeface="Arial" panose="020B0604020202020204" pitchFamily="34" charset="0"/>
              <a:buChar char="•"/>
            </a:pPr>
            <a:r>
              <a:rPr lang="en-US" sz="2400" dirty="0"/>
              <a:t>the address of the residential premises </a:t>
            </a:r>
          </a:p>
          <a:p>
            <a:pPr marL="285750" indent="-285750">
              <a:buFont typeface="Arial" panose="020B0604020202020204" pitchFamily="34" charset="0"/>
              <a:buChar char="•"/>
            </a:pPr>
            <a:r>
              <a:rPr lang="en-US" sz="2400" dirty="0"/>
              <a:t>the date on which the tenancy agreement is terminated AND the date by which vacant possession of the premises is to be given </a:t>
            </a:r>
          </a:p>
          <a:p>
            <a:pPr marL="285750" indent="-285750">
              <a:buFont typeface="Arial" panose="020B0604020202020204" pitchFamily="34" charset="0"/>
              <a:buChar char="•"/>
            </a:pPr>
            <a:r>
              <a:rPr lang="en-US" sz="2400" dirty="0"/>
              <a:t>the ground for the notice (reason for terminating the tenancy).</a:t>
            </a:r>
          </a:p>
          <a:p>
            <a:endParaRPr lang="en-US" sz="2400" dirty="0"/>
          </a:p>
          <a:p>
            <a:r>
              <a:rPr lang="en-US" sz="2400" dirty="0"/>
              <a:t>You </a:t>
            </a:r>
            <a:r>
              <a:rPr lang="en-US" sz="2400" b="1" dirty="0"/>
              <a:t>DO NOT HAVE TO MOVE OUT </a:t>
            </a:r>
            <a:r>
              <a:rPr lang="en-US" sz="2400" dirty="0"/>
              <a:t>on the date on the Notice of Termination. </a:t>
            </a:r>
            <a:endParaRPr lang="en-AU" sz="2400" dirty="0"/>
          </a:p>
        </p:txBody>
      </p:sp>
    </p:spTree>
    <p:extLst>
      <p:ext uri="{BB962C8B-B14F-4D97-AF65-F5344CB8AC3E}">
        <p14:creationId xmlns:p14="http://schemas.microsoft.com/office/powerpoint/2010/main" val="9426907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Overview of the Termination Process (b)</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41549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US" sz="2400" b="1" dirty="0"/>
              <a:t>b. Application to NSW Civil and Administrative Tribunal (NCAT) </a:t>
            </a:r>
          </a:p>
          <a:p>
            <a:pPr marL="342900" indent="-342900">
              <a:buAutoNum type="alphaLcPeriod"/>
            </a:pPr>
            <a:endParaRPr lang="en-US" sz="2400" dirty="0"/>
          </a:p>
          <a:p>
            <a:pPr marL="342900" indent="-342900">
              <a:buFont typeface="Arial" panose="020B0604020202020204" pitchFamily="34" charset="0"/>
              <a:buChar char="•"/>
            </a:pPr>
            <a:r>
              <a:rPr lang="en-US" sz="2400" dirty="0"/>
              <a:t>In a situation where a tenant is still in the premises after the date of vacant possession, landlord must apply to NCAT for orders for termination/possession.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landlord cannot just come and change the locks of the premises or bring police to get a tenant out.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some circumstances where a landlord (or a tenant) can apply directly to NCAT for termination orders without first issuing a notice of termination.</a:t>
            </a:r>
          </a:p>
          <a:p>
            <a:pPr marL="342900" indent="-342900">
              <a:buAutoNum type="alphaLcPeriod"/>
            </a:pPr>
            <a:endParaRPr lang="en-US" sz="2400" b="1" dirty="0"/>
          </a:p>
        </p:txBody>
      </p:sp>
    </p:spTree>
    <p:extLst>
      <p:ext uri="{BB962C8B-B14F-4D97-AF65-F5344CB8AC3E}">
        <p14:creationId xmlns:p14="http://schemas.microsoft.com/office/powerpoint/2010/main" val="39646726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Overview of the Termination Process (c)</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452431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US" sz="2400" b="1" dirty="0"/>
              <a:t>c. NCAT hearing </a:t>
            </a:r>
          </a:p>
          <a:p>
            <a:endParaRPr lang="en-US" sz="2400" dirty="0"/>
          </a:p>
          <a:p>
            <a:pPr marL="342900" indent="-342900">
              <a:buFont typeface="Arial" panose="020B0604020202020204" pitchFamily="34" charset="0"/>
              <a:buChar char="•"/>
            </a:pPr>
            <a:r>
              <a:rPr lang="en-US" sz="2400" dirty="0"/>
              <a:t>Will receive notice of conciliation hearing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Conciliation hearing – first hearing in the NCAT process. NCAT will ask both parties to try and conciliate/negotiate to try and reach an agreement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no agreement can be reached, the matter will either be heard on the day or adjourned for formal hearing at later date </a:t>
            </a:r>
          </a:p>
          <a:p>
            <a:endParaRPr lang="en-US" sz="2400" dirty="0"/>
          </a:p>
          <a:p>
            <a:r>
              <a:rPr lang="en-US" sz="2400" dirty="0"/>
              <a:t>Very important – always attend the hearing unless the NCAT tells you in writing that you do not need to attend. </a:t>
            </a:r>
          </a:p>
        </p:txBody>
      </p:sp>
    </p:spTree>
    <p:extLst>
      <p:ext uri="{BB962C8B-B14F-4D97-AF65-F5344CB8AC3E}">
        <p14:creationId xmlns:p14="http://schemas.microsoft.com/office/powerpoint/2010/main" val="3628117423"/>
      </p:ext>
    </p:extLst>
  </p:cSld>
  <p:clrMapOvr>
    <a:masterClrMapping/>
  </p:clrMapOvr>
  <p:transition spd="med"/>
</p:sld>
</file>

<file path=ppt/theme/theme1.xml><?xml version="1.0" encoding="utf-8"?>
<a:theme xmlns:a="http://schemas.openxmlformats.org/drawingml/2006/main" name="University of Melbourne">
  <a:themeElements>
    <a:clrScheme name="University of Melbourne">
      <a:dk1>
        <a:srgbClr val="303030"/>
      </a:dk1>
      <a:lt1>
        <a:srgbClr val="FFFFFF"/>
      </a:lt1>
      <a:dk2>
        <a:srgbClr val="A7A7A7"/>
      </a:dk2>
      <a:lt2>
        <a:srgbClr val="535353"/>
      </a:lt2>
      <a:accent1>
        <a:srgbClr val="094183"/>
      </a:accent1>
      <a:accent2>
        <a:srgbClr val="4597AD"/>
      </a:accent2>
      <a:accent3>
        <a:srgbClr val="FF9200"/>
      </a:accent3>
      <a:accent4>
        <a:srgbClr val="5D7FBE"/>
      </a:accent4>
      <a:accent5>
        <a:srgbClr val="DDAD6A"/>
      </a:accent5>
      <a:accent6>
        <a:srgbClr val="D1694C"/>
      </a:accent6>
      <a:hlink>
        <a:srgbClr val="0000FF"/>
      </a:hlink>
      <a:folHlink>
        <a:srgbClr val="FF00FF"/>
      </a:folHlink>
    </a:clrScheme>
    <a:fontScheme name="University of Melbourne">
      <a:majorFont>
        <a:latin typeface="Calibri"/>
        <a:ea typeface="Calibri"/>
        <a:cs typeface="Calibri"/>
      </a:majorFont>
      <a:minorFont>
        <a:latin typeface="Helvetica"/>
        <a:ea typeface="Helvetica"/>
        <a:cs typeface="Helvetica"/>
      </a:minorFont>
    </a:fontScheme>
    <a:fmtScheme name="University of Melbour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iversity of Melbourne">
  <a:themeElements>
    <a:clrScheme name="University of Melbourne">
      <a:dk1>
        <a:srgbClr val="000000"/>
      </a:dk1>
      <a:lt1>
        <a:srgbClr val="FFFFFF"/>
      </a:lt1>
      <a:dk2>
        <a:srgbClr val="A7A7A7"/>
      </a:dk2>
      <a:lt2>
        <a:srgbClr val="535353"/>
      </a:lt2>
      <a:accent1>
        <a:srgbClr val="094183"/>
      </a:accent1>
      <a:accent2>
        <a:srgbClr val="4597AD"/>
      </a:accent2>
      <a:accent3>
        <a:srgbClr val="FF9200"/>
      </a:accent3>
      <a:accent4>
        <a:srgbClr val="5D7FBE"/>
      </a:accent4>
      <a:accent5>
        <a:srgbClr val="DDAD6A"/>
      </a:accent5>
      <a:accent6>
        <a:srgbClr val="D1694C"/>
      </a:accent6>
      <a:hlink>
        <a:srgbClr val="0000FF"/>
      </a:hlink>
      <a:folHlink>
        <a:srgbClr val="FF00FF"/>
      </a:folHlink>
    </a:clrScheme>
    <a:fontScheme name="University of Melbourne">
      <a:majorFont>
        <a:latin typeface="Calibri"/>
        <a:ea typeface="Calibri"/>
        <a:cs typeface="Calibri"/>
      </a:majorFont>
      <a:minorFont>
        <a:latin typeface="Helvetica"/>
        <a:ea typeface="Helvetica"/>
        <a:cs typeface="Helvetica"/>
      </a:minorFont>
    </a:fontScheme>
    <a:fmtScheme name="University of Melbour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6566</TotalTime>
  <Words>1129</Words>
  <Application>Microsoft Macintosh PowerPoint</Application>
  <PresentationFormat>Widescreen</PresentationFormat>
  <Paragraphs>143</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vt:lpstr>
      <vt:lpstr>Wingdings</vt:lpstr>
      <vt:lpstr>University of Melbourne</vt:lpstr>
      <vt:lpstr>PowerPoint Presentation</vt:lpstr>
      <vt:lpstr>Alison Mackey</vt:lpstr>
      <vt:lpstr>PowerPoint Presentation</vt:lpstr>
      <vt:lpstr>Outline</vt:lpstr>
      <vt:lpstr>PowerPoint Presentation</vt:lpstr>
      <vt:lpstr>Overview of the Termination Process</vt:lpstr>
      <vt:lpstr>Overview of the Termination Process (a)</vt:lpstr>
      <vt:lpstr>Overview of the Termination Process (b)</vt:lpstr>
      <vt:lpstr>Overview of the Termination Process (c)</vt:lpstr>
      <vt:lpstr>Overview of the Termination Process (d)</vt:lpstr>
      <vt:lpstr>Overview of the Termination Process (e)</vt:lpstr>
      <vt:lpstr>Overview of the Termination Process (f)</vt:lpstr>
      <vt:lpstr>PowerPoint Presentation</vt:lpstr>
      <vt:lpstr>When can a tenant be evicted?</vt:lpstr>
      <vt:lpstr>PowerPoint Presentation</vt:lpstr>
      <vt:lpstr>When can a tenant terminate  the tenancy agreement? </vt:lpstr>
      <vt:lpstr>PowerPoint Presentation</vt:lpstr>
      <vt:lpstr>Unlawful lockouts</vt:lpstr>
      <vt:lpstr>Public Housing Redevelopment  Tenants’ Advice Service </vt:lpstr>
      <vt:lpstr>PowerPoint Presentation</vt:lpstr>
      <vt:lpstr>Alison Mackey</vt:lpstr>
      <vt:lpstr>PowerPoint Presentation</vt:lpstr>
      <vt:lpstr>Before You Go</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Kimberley Mackenzie</dc:creator>
  <cp:lastModifiedBy>Microsoft Office User</cp:lastModifiedBy>
  <cp:revision>206</cp:revision>
  <dcterms:modified xsi:type="dcterms:W3CDTF">2022-11-08T21:54:30Z</dcterms:modified>
</cp:coreProperties>
</file>